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image130.jpg" ContentType="image/jpeg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4006" r:id="rId1"/>
  </p:sldMasterIdLst>
  <p:notesMasterIdLst>
    <p:notesMasterId r:id="rId9"/>
  </p:notesMasterIdLst>
  <p:handoutMasterIdLst>
    <p:handoutMasterId r:id="rId10"/>
  </p:handoutMasterIdLst>
  <p:sldIdLst>
    <p:sldId id="280" r:id="rId2"/>
    <p:sldId id="343" r:id="rId3"/>
    <p:sldId id="351" r:id="rId4"/>
    <p:sldId id="342" r:id="rId5"/>
    <p:sldId id="294" r:id="rId6"/>
    <p:sldId id="348" r:id="rId7"/>
    <p:sldId id="350" r:id="rId8"/>
  </p:sldIdLst>
  <p:sldSz cx="9906000" cy="6858000" type="A4"/>
  <p:notesSz cx="6797675" cy="9926638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ＭＳ Ｐゴシック" panose="020B0600070205080204" pitchFamily="50" charset="-128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>
          <p15:clr>
            <a:srgbClr val="A4A3A4"/>
          </p15:clr>
        </p15:guide>
        <p15:guide id="2" orient="horz" pos="686">
          <p15:clr>
            <a:srgbClr val="A4A3A4"/>
          </p15:clr>
        </p15:guide>
        <p15:guide id="3" pos="5887">
          <p15:clr>
            <a:srgbClr val="A4A3A4"/>
          </p15:clr>
        </p15:guide>
        <p15:guide id="4" pos="240">
          <p15:clr>
            <a:srgbClr val="A4A3A4"/>
          </p15:clr>
        </p15:guide>
        <p15:guide id="5" pos="5864">
          <p15:clr>
            <a:srgbClr val="A4A3A4"/>
          </p15:clr>
        </p15:guide>
        <p15:guide id="6" orient="horz" pos="4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EFD9"/>
    <a:srgbClr val="1EAA7B"/>
    <a:srgbClr val="2D828C"/>
    <a:srgbClr val="BEE296"/>
    <a:srgbClr val="F0F0F0"/>
    <a:srgbClr val="E3E9EA"/>
    <a:srgbClr val="ADDB7B"/>
    <a:srgbClr val="E6E0EC"/>
    <a:srgbClr val="D98BE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83026" autoAdjust="0"/>
  </p:normalViewPr>
  <p:slideViewPr>
    <p:cSldViewPr snapToGrid="0">
      <p:cViewPr varScale="1">
        <p:scale>
          <a:sx n="110" d="100"/>
          <a:sy n="110" d="100"/>
        </p:scale>
        <p:origin x="1926" y="114"/>
      </p:cViewPr>
      <p:guideLst>
        <p:guide orient="horz" pos="4224"/>
        <p:guide orient="horz" pos="686"/>
        <p:guide pos="5887"/>
        <p:guide pos="240"/>
        <p:guide pos="5864"/>
        <p:guide orient="horz" pos="41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4220"/>
    </p:cViewPr>
  </p:sorterViewPr>
  <p:notesViewPr>
    <p:cSldViewPr snapToGrid="0">
      <p:cViewPr varScale="1">
        <p:scale>
          <a:sx n="61" d="100"/>
          <a:sy n="61" d="100"/>
        </p:scale>
        <p:origin x="3378" y="72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C7CBFD17-ED70-4E78-9B49-80DA2FA311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88D1A03-13C2-4F1C-AFF1-20494CC1035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DFBB216-E930-4DE0-8342-201CA9EE78CA}" type="datetimeFigureOut">
              <a:rPr lang="ja-JP" altLang="en-US"/>
              <a:pPr>
                <a:defRPr/>
              </a:pPr>
              <a:t>2026/8/4</a:t>
            </a:fld>
            <a:endParaRPr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B4B82A5-34CE-4F7A-B8EA-552123BADC7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ja-JP" altLang="en-US"/>
              <a:t>あああ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63A9423-FB90-4F70-A314-34B54C3D4C7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6E3FC75-F389-4C08-91FF-624DECAD5CC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D8E04E7-0CB6-481C-8017-FE011DF580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3EAFF8B-6490-4436-8F17-1DC2D3C5722B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2108" tIns="46054" rIns="92108" bIns="46054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8E3C879-99D1-4F38-9204-6B26093391E0}" type="datetimeFigureOut">
              <a:rPr lang="ja-JP" altLang="en-US"/>
              <a:pPr>
                <a:defRPr/>
              </a:pPr>
              <a:t>2026/8/4</a:t>
            </a:fld>
            <a:endParaRPr lang="ja-JP" altLang="en-US"/>
          </a:p>
        </p:txBody>
      </p:sp>
      <p:sp>
        <p:nvSpPr>
          <p:cNvPr id="4" name="スライド イメージ プレースホルダー 3">
            <a:extLst>
              <a:ext uri="{FF2B5EF4-FFF2-40B4-BE49-F238E27FC236}">
                <a16:creationId xmlns:a16="http://schemas.microsoft.com/office/drawing/2014/main" id="{22BA2785-F8B3-44F6-9355-F485D403E7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709613" y="744538"/>
            <a:ext cx="53784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8" tIns="46054" rIns="92108" bIns="46054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>
            <a:extLst>
              <a:ext uri="{FF2B5EF4-FFF2-40B4-BE49-F238E27FC236}">
                <a16:creationId xmlns:a16="http://schemas.microsoft.com/office/drawing/2014/main" id="{85407C4B-356C-4969-807C-D83F1F4663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2108" tIns="46054" rIns="92108" bIns="46054" rtlCol="0"/>
          <a:lstStyle/>
          <a:p>
            <a:pPr lvl="0"/>
            <a:r>
              <a:rPr lang="ja-JP" altLang="en-US" noProof="0"/>
              <a:t>マスター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D43A7D9-A9B4-47F5-962E-5225DC3CF4B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2108" tIns="46054" rIns="92108" bIns="46054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ja-JP" altLang="en-US"/>
              <a:t>あああ</a:t>
            </a:r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1314A7A-76FC-4868-8FF0-51D9F70A35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2108" tIns="46054" rIns="92108" bIns="4605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FCFF76-2F43-4B4D-A8C6-AC542A4CD2E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スライド イメージ プレースホルダー 1">
            <a:extLst>
              <a:ext uri="{FF2B5EF4-FFF2-40B4-BE49-F238E27FC236}">
                <a16:creationId xmlns:a16="http://schemas.microsoft.com/office/drawing/2014/main" id="{AFB6689E-25D5-42DC-A6C6-5113FBFFC4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ノート プレースホルダー 2">
            <a:extLst>
              <a:ext uri="{FF2B5EF4-FFF2-40B4-BE49-F238E27FC236}">
                <a16:creationId xmlns:a16="http://schemas.microsoft.com/office/drawing/2014/main" id="{13E0462D-1732-41D3-83B7-E72AE8E750A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ja-JP"/>
              <a:t>PC</a:t>
            </a:r>
            <a:r>
              <a:rPr lang="ja-JP" altLang="en-US"/>
              <a:t>向け配信の</a:t>
            </a:r>
            <a:r>
              <a:rPr lang="en-US" altLang="ja-JP"/>
              <a:t>DN</a:t>
            </a:r>
            <a:r>
              <a:rPr lang="ja-JP" altLang="en-US"/>
              <a:t>、</a:t>
            </a:r>
            <a:r>
              <a:rPr lang="en-US" altLang="ja-JP"/>
              <a:t>SP</a:t>
            </a:r>
            <a:r>
              <a:rPr lang="ja-JP" altLang="en-US"/>
              <a:t>向け配信の</a:t>
            </a:r>
            <a:r>
              <a:rPr lang="en-US" altLang="ja-JP"/>
              <a:t>SN</a:t>
            </a:r>
            <a:r>
              <a:rPr lang="ja-JP" altLang="en-US"/>
              <a:t>があり、どちらの媒体も推奨物件価格帯は</a:t>
            </a:r>
            <a:r>
              <a:rPr lang="en-US" altLang="ja-JP"/>
              <a:t>5000</a:t>
            </a:r>
            <a:r>
              <a:rPr lang="ja-JP" altLang="en-US"/>
              <a:t>万円前後となっており、</a:t>
            </a:r>
            <a:endParaRPr lang="en-US" altLang="ja-JP"/>
          </a:p>
          <a:p>
            <a:r>
              <a:rPr lang="ja-JP" altLang="en-US"/>
              <a:t>基本メニューとカスタムメニューの</a:t>
            </a:r>
            <a:r>
              <a:rPr lang="en-US" altLang="ja-JP"/>
              <a:t>2</a:t>
            </a:r>
            <a:r>
              <a:rPr lang="ja-JP" altLang="en-US"/>
              <a:t>つがあります。後ほどそれぞれのメニューについてご説明いたします。</a:t>
            </a:r>
            <a:endParaRPr lang="en-US" altLang="ja-JP"/>
          </a:p>
          <a:p>
            <a:r>
              <a:rPr lang="en-US" altLang="ja-JP"/>
              <a:t>PN</a:t>
            </a:r>
            <a:r>
              <a:rPr lang="ja-JP" altLang="en-US"/>
              <a:t>も同様に</a:t>
            </a:r>
            <a:r>
              <a:rPr lang="en-US" altLang="ja-JP"/>
              <a:t>PC</a:t>
            </a:r>
            <a:r>
              <a:rPr lang="ja-JP" altLang="en-US"/>
              <a:t>と</a:t>
            </a:r>
            <a:r>
              <a:rPr lang="en-US" altLang="ja-JP"/>
              <a:t>SP</a:t>
            </a:r>
            <a:r>
              <a:rPr lang="ja-JP" altLang="en-US"/>
              <a:t>があります。物件価格帯別に</a:t>
            </a:r>
            <a:r>
              <a:rPr lang="en-US" altLang="ja-JP"/>
              <a:t>PC</a:t>
            </a:r>
            <a:r>
              <a:rPr lang="ja-JP" altLang="en-US"/>
              <a:t>には３つメニューがあり、</a:t>
            </a:r>
            <a:r>
              <a:rPr lang="en-US" altLang="ja-JP"/>
              <a:t>SP</a:t>
            </a:r>
            <a:r>
              <a:rPr lang="ja-JP" altLang="en-US"/>
              <a:t>は１つとなっております。</a:t>
            </a:r>
            <a:endParaRPr lang="en-US" altLang="ja-JP"/>
          </a:p>
          <a:p>
            <a:r>
              <a:rPr lang="ja-JP" altLang="en-US"/>
              <a:t>それぞれ物件価格帯によりメニューが異なります。</a:t>
            </a:r>
            <a:endParaRPr lang="en-US" altLang="ja-JP"/>
          </a:p>
        </p:txBody>
      </p:sp>
      <p:sp>
        <p:nvSpPr>
          <p:cNvPr id="8196" name="スライド番号プレースホルダー 3">
            <a:extLst>
              <a:ext uri="{FF2B5EF4-FFF2-40B4-BE49-F238E27FC236}">
                <a16:creationId xmlns:a16="http://schemas.microsoft.com/office/drawing/2014/main" id="{6B85A124-1186-43EA-B96A-CCB1F3BDED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CB2C13A7-6919-46E8-ABDE-F390B3EBBCE2}" type="slidenum">
              <a:rPr lang="ja-JP" altLang="en-US" smtClean="0">
                <a:latin typeface="Calibri" panose="020F0502020204030204" pitchFamily="34" charset="0"/>
              </a:rPr>
              <a:pPr/>
              <a:t>1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スライド イメージ プレースホルダー 1">
            <a:extLst>
              <a:ext uri="{FF2B5EF4-FFF2-40B4-BE49-F238E27FC236}">
                <a16:creationId xmlns:a16="http://schemas.microsoft.com/office/drawing/2014/main" id="{1CBA6D0E-63BB-412A-B165-23B433075D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4339" name="ノート プレースホルダー 2">
            <a:extLst>
              <a:ext uri="{FF2B5EF4-FFF2-40B4-BE49-F238E27FC236}">
                <a16:creationId xmlns:a16="http://schemas.microsoft.com/office/drawing/2014/main" id="{B02E207C-EA7D-4580-AC78-43ACC959490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こちら弊社の強みでもありますが、ブランドイメージを毀損するであろうドメインに対しては、ブラックリストに追加し、</a:t>
            </a:r>
            <a:endParaRPr lang="en-US" altLang="ja-JP"/>
          </a:p>
          <a:p>
            <a:r>
              <a:rPr lang="ja-JP" altLang="en-US"/>
              <a:t>配信をブロックします。</a:t>
            </a:r>
            <a:endParaRPr lang="en-US" altLang="ja-JP"/>
          </a:p>
          <a:p>
            <a:r>
              <a:rPr lang="ja-JP" altLang="en-US"/>
              <a:t>運用スタッフが人の目で確認し、問題ないと判断したドメインはホワイトリスト、問題ありと判断したドメインはブラックリストへ</a:t>
            </a:r>
            <a:endParaRPr lang="en-US" altLang="ja-JP"/>
          </a:p>
          <a:p>
            <a:r>
              <a:rPr lang="en-US" altLang="ja-JP"/>
              <a:t>100%</a:t>
            </a:r>
            <a:r>
              <a:rPr lang="ja-JP" altLang="en-US"/>
              <a:t>ではないですが、配信後も目視で確認を行い、配信停止から、開始を柔軟に行います。</a:t>
            </a:r>
          </a:p>
          <a:p>
            <a:endParaRPr lang="ja-JP" altLang="en-US"/>
          </a:p>
        </p:txBody>
      </p:sp>
      <p:sp>
        <p:nvSpPr>
          <p:cNvPr id="14340" name="スライド番号プレースホルダー 3">
            <a:extLst>
              <a:ext uri="{FF2B5EF4-FFF2-40B4-BE49-F238E27FC236}">
                <a16:creationId xmlns:a16="http://schemas.microsoft.com/office/drawing/2014/main" id="{112490D3-89F7-40AB-8147-B6DCE418B31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A0FDA90A-9FAF-4594-9AB8-AEA5E4730D11}" type="slidenum">
              <a:rPr lang="ja-JP" altLang="en-US" smtClean="0">
                <a:latin typeface="Calibri" panose="020F0502020204030204" pitchFamily="34" charset="0"/>
              </a:rPr>
              <a:pPr/>
              <a:t>2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スライド イメージ プレースホルダー 1">
            <a:extLst>
              <a:ext uri="{FF2B5EF4-FFF2-40B4-BE49-F238E27FC236}">
                <a16:creationId xmlns:a16="http://schemas.microsoft.com/office/drawing/2014/main" id="{03E13019-5156-4D22-9CC4-75BE034E83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ノート プレースホルダー 2">
            <a:extLst>
              <a:ext uri="{FF2B5EF4-FFF2-40B4-BE49-F238E27FC236}">
                <a16:creationId xmlns:a16="http://schemas.microsoft.com/office/drawing/2014/main" id="{E4C1D1BD-560B-4B12-BC79-7282C38D02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レポートにつきましては、毎月月末までの実績を月初第</a:t>
            </a:r>
            <a:r>
              <a:rPr lang="en-US" altLang="ja-JP"/>
              <a:t>4</a:t>
            </a:r>
            <a:r>
              <a:rPr lang="ja-JP" altLang="en-US"/>
              <a:t>営業日にお送りさせていただきます。</a:t>
            </a:r>
            <a:endParaRPr lang="en-US" altLang="ja-JP"/>
          </a:p>
          <a:p>
            <a:r>
              <a:rPr lang="ja-JP" altLang="en-US"/>
              <a:t>ご入稿頂いたクリエイティブ毎の報告となります。</a:t>
            </a:r>
            <a:endParaRPr lang="en-US" altLang="ja-JP"/>
          </a:p>
          <a:p>
            <a:r>
              <a:rPr lang="ja-JP" altLang="en-US"/>
              <a:t>設定したキーワードや、クリエイティブ毎の報告はできませんので、ご了承ください</a:t>
            </a:r>
            <a:endParaRPr lang="en-US" altLang="ja-JP"/>
          </a:p>
          <a:p>
            <a:r>
              <a:rPr lang="en-US" altLang="ja-JP"/>
              <a:t>(</a:t>
            </a:r>
            <a:r>
              <a:rPr lang="ja-JP" altLang="en-US"/>
              <a:t>全案件の管理を一ポータルとやってしまっているため</a:t>
            </a:r>
            <a:r>
              <a:rPr lang="en-US" altLang="ja-JP"/>
              <a:t>)</a:t>
            </a:r>
          </a:p>
          <a:p>
            <a:endParaRPr lang="ja-JP" altLang="en-US"/>
          </a:p>
        </p:txBody>
      </p:sp>
      <p:sp>
        <p:nvSpPr>
          <p:cNvPr id="18436" name="スライド番号プレースホルダー 3">
            <a:extLst>
              <a:ext uri="{FF2B5EF4-FFF2-40B4-BE49-F238E27FC236}">
                <a16:creationId xmlns:a16="http://schemas.microsoft.com/office/drawing/2014/main" id="{BD909462-F684-4FA9-AFFF-C0C02FB388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B8D5FE43-E2CA-4041-9939-6E3CB483DEAF}" type="slidenum">
              <a:rPr lang="ja-JP" altLang="en-US" smtClean="0">
                <a:latin typeface="Calibri" panose="020F0502020204030204" pitchFamily="34" charset="0"/>
              </a:rPr>
              <a:pPr/>
              <a:t>3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50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スライド イメージ プレースホルダー 1">
            <a:extLst>
              <a:ext uri="{FF2B5EF4-FFF2-40B4-BE49-F238E27FC236}">
                <a16:creationId xmlns:a16="http://schemas.microsoft.com/office/drawing/2014/main" id="{49D6CB84-03A9-4969-87AF-D5ABE7413C5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ノート プレースホルダー 2">
            <a:extLst>
              <a:ext uri="{FF2B5EF4-FFF2-40B4-BE49-F238E27FC236}">
                <a16:creationId xmlns:a16="http://schemas.microsoft.com/office/drawing/2014/main" id="{75C3CF7D-FA9B-4213-A14A-F12C41A9D6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/>
              <a:t>ご入稿頂くバナーのサイズです。いずれも全てご入稿いただければと思います。</a:t>
            </a:r>
            <a:endParaRPr lang="en-US" altLang="ja-JP"/>
          </a:p>
          <a:p>
            <a:r>
              <a:rPr lang="ja-JP" altLang="en-US"/>
              <a:t>ご入稿いただきタグ設置完了後から</a:t>
            </a:r>
            <a:r>
              <a:rPr lang="en-US" altLang="ja-JP"/>
              <a:t>3</a:t>
            </a:r>
            <a:r>
              <a:rPr lang="ja-JP" altLang="en-US"/>
              <a:t>営業日後の配信開始が目安となっております。</a:t>
            </a:r>
            <a:endParaRPr lang="en-US" altLang="ja-JP"/>
          </a:p>
          <a:p>
            <a:r>
              <a:rPr lang="ja-JP" altLang="en-US"/>
              <a:t>ご導入が早くに決まっていれば、すぐにタグを全ページへ設置頂けますとマーク数が増え、</a:t>
            </a:r>
            <a:endParaRPr lang="en-US" altLang="ja-JP"/>
          </a:p>
          <a:p>
            <a:r>
              <a:rPr lang="ja-JP" altLang="en-US"/>
              <a:t>配信精度が向上しますので、よろしくお願いいたします。</a:t>
            </a:r>
            <a:endParaRPr lang="en-US" altLang="ja-JP"/>
          </a:p>
          <a:p>
            <a:endParaRPr lang="ja-JP" altLang="en-US"/>
          </a:p>
        </p:txBody>
      </p:sp>
      <p:sp>
        <p:nvSpPr>
          <p:cNvPr id="16388" name="スライド番号プレースホルダー 3">
            <a:extLst>
              <a:ext uri="{FF2B5EF4-FFF2-40B4-BE49-F238E27FC236}">
                <a16:creationId xmlns:a16="http://schemas.microsoft.com/office/drawing/2014/main" id="{E08812B1-6DD2-4832-9658-305437D13E8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fld id="{D5FECAF7-72DC-4358-AC72-32C505BABE52}" type="slidenum">
              <a:rPr lang="ja-JP" altLang="en-US" smtClean="0">
                <a:latin typeface="Calibri" panose="020F0502020204030204" pitchFamily="34" charset="0"/>
              </a:rPr>
              <a:pPr/>
              <a:t>4</a:t>
            </a:fld>
            <a:endParaRPr lang="ja-JP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8484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79488" y="1241425"/>
            <a:ext cx="4838700" cy="3349625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CFA74-211D-4CB4-A222-B4D1D8744758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4918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218948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3D7B0B3-C650-4BF9-ACBD-19EE9BA2497D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522E73D-BA5F-4898-BF72-E5B601A61B05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gradFill flip="none" rotWithShape="1">
            <a:gsLst>
              <a:gs pos="0">
                <a:srgbClr val="2D828C"/>
              </a:gs>
              <a:gs pos="50000">
                <a:srgbClr val="1EAA7B"/>
              </a:gs>
              <a:gs pos="100000">
                <a:srgbClr val="E0EFD9"/>
              </a:gs>
            </a:gsLst>
            <a:lin ang="2700000" scaled="1"/>
            <a:tileRect/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72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6" name="Holder 2">
            <a:extLst>
              <a:ext uri="{FF2B5EF4-FFF2-40B4-BE49-F238E27FC236}">
                <a16:creationId xmlns:a16="http://schemas.microsoft.com/office/drawing/2014/main" id="{B62B14DC-2772-9DA5-0CFE-AFC8E714CED5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0E3096B-B5E1-CB6E-0FA8-8B736A297B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85743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5F7761B-B240-409D-A718-BFD07C102961}"/>
              </a:ext>
            </a:extLst>
          </p:cNvPr>
          <p:cNvCxnSpPr/>
          <p:nvPr userDrawn="1"/>
        </p:nvCxnSpPr>
        <p:spPr>
          <a:xfrm>
            <a:off x="381000" y="690563"/>
            <a:ext cx="9525000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  <a:prstGeom prst="rect">
            <a:avLst/>
          </a:prstGeom>
        </p:spPr>
        <p:txBody>
          <a:bodyPr lIns="0" tIns="108000"/>
          <a:lstStyle>
            <a:lvl1pPr>
              <a:defRPr sz="1800" b="1"/>
            </a:lvl1pPr>
          </a:lstStyle>
          <a:p>
            <a:r>
              <a:rPr lang="ja-JP" altLang="en-US" dirty="0"/>
              <a:t>マスター タイトルの書式設定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E27E868-78CC-2A71-8CC1-3FD7BC4B9364}"/>
              </a:ext>
            </a:extLst>
          </p:cNvPr>
          <p:cNvSpPr/>
          <p:nvPr userDrawn="1"/>
        </p:nvSpPr>
        <p:spPr>
          <a:xfrm>
            <a:off x="0" y="0"/>
            <a:ext cx="9906000" cy="209550"/>
          </a:xfrm>
          <a:prstGeom prst="rect">
            <a:avLst/>
          </a:prstGeom>
          <a:gradFill flip="none" rotWithShape="1">
            <a:gsLst>
              <a:gs pos="0">
                <a:srgbClr val="2D828C"/>
              </a:gs>
              <a:gs pos="50000">
                <a:srgbClr val="1EAA7B"/>
              </a:gs>
              <a:gs pos="100000">
                <a:srgbClr val="E0EFD9"/>
              </a:gs>
            </a:gsLst>
            <a:lin ang="2700000" scaled="1"/>
            <a:tileRect/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/>
          </a:p>
        </p:txBody>
      </p:sp>
      <p:sp>
        <p:nvSpPr>
          <p:cNvPr id="3" name="Holder 2">
            <a:extLst>
              <a:ext uri="{FF2B5EF4-FFF2-40B4-BE49-F238E27FC236}">
                <a16:creationId xmlns:a16="http://schemas.microsoft.com/office/drawing/2014/main" id="{8C23B4F0-328D-7D9B-E536-7FB97AE6AB01}"/>
              </a:ext>
            </a:extLst>
          </p:cNvPr>
          <p:cNvSpPr txBox="1">
            <a:spLocks/>
          </p:cNvSpPr>
          <p:nvPr userDrawn="1"/>
        </p:nvSpPr>
        <p:spPr>
          <a:xfrm>
            <a:off x="7859396" y="6710046"/>
            <a:ext cx="1703704" cy="108584"/>
          </a:xfrm>
          <a:prstGeom prst="rect">
            <a:avLst/>
          </a:prstGeom>
        </p:spPr>
        <p:txBody>
          <a:bodyPr lIns="0" tIns="0" rIns="0" bIns="0"/>
          <a:lstStyle>
            <a:defPPr>
              <a:defRPr kern="0"/>
            </a:defPPr>
            <a:lvl1pPr>
              <a:defRPr sz="600" b="0" i="0">
                <a:solidFill>
                  <a:srgbClr val="58595B"/>
                </a:solidFill>
                <a:latin typeface="Tw Cen MT"/>
                <a:cs typeface="Tw Cen MT"/>
              </a:defRPr>
            </a:lvl1pPr>
          </a:lstStyle>
          <a:p>
            <a:pPr marL="12700">
              <a:spcBef>
                <a:spcPts val="10"/>
              </a:spcBef>
            </a:pPr>
            <a:r>
              <a:rPr lang="en" dirty="0"/>
              <a:t>Copyright</a:t>
            </a:r>
            <a:r>
              <a:rPr lang="en" spc="-5" dirty="0"/>
              <a:t> </a:t>
            </a:r>
            <a:r>
              <a:rPr lang="en" dirty="0"/>
              <a:t>(c) Dream Nexus </a:t>
            </a:r>
            <a:r>
              <a:rPr lang="en" spc="-10" dirty="0"/>
              <a:t>Co.,Ltd.</a:t>
            </a:r>
            <a:r>
              <a:rPr lang="en" spc="-5" dirty="0"/>
              <a:t> </a:t>
            </a:r>
            <a:r>
              <a:rPr lang="en" dirty="0"/>
              <a:t>All Rights </a:t>
            </a:r>
            <a:r>
              <a:rPr lang="en" spc="-10" dirty="0"/>
              <a:t>Reserved.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A318BD4-162E-B726-8C5F-3A993D8C2AB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563100" y="6656388"/>
            <a:ext cx="355600" cy="21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pPr>
              <a:defRPr/>
            </a:pPr>
            <a:fld id="{C9AB3FF9-D468-4B33-8965-B070CB78BDDB}" type="slidenum">
              <a:rPr lang="ja-JP" altLang="en-US" sz="80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pPr>
                <a:defRPr/>
              </a:pPr>
              <a:t>‹#›</a:t>
            </a:fld>
            <a:endParaRPr lang="ja-JP" altLang="en-US" sz="8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94466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フリーフォーム: 図形 7">
            <a:extLst>
              <a:ext uri="{FF2B5EF4-FFF2-40B4-BE49-F238E27FC236}">
                <a16:creationId xmlns:a16="http://schemas.microsoft.com/office/drawing/2014/main" id="{6DB1F284-475C-5B5C-D4F8-E03E0F50612D}"/>
              </a:ext>
            </a:extLst>
          </p:cNvPr>
          <p:cNvSpPr/>
          <p:nvPr userDrawn="1"/>
        </p:nvSpPr>
        <p:spPr>
          <a:xfrm flipH="1" flipV="1">
            <a:off x="7381678" y="6227290"/>
            <a:ext cx="2524322" cy="630710"/>
          </a:xfrm>
          <a:custGeom>
            <a:avLst/>
            <a:gdLst>
              <a:gd name="connsiteX0" fmla="*/ 0 w 2524322"/>
              <a:gd name="connsiteY0" fmla="*/ 630710 h 630710"/>
              <a:gd name="connsiteX1" fmla="*/ 0 w 2524322"/>
              <a:gd name="connsiteY1" fmla="*/ 0 h 630710"/>
              <a:gd name="connsiteX2" fmla="*/ 2524322 w 2524322"/>
              <a:gd name="connsiteY2" fmla="*/ 0 h 630710"/>
              <a:gd name="connsiteX3" fmla="*/ 2239090 w 2524322"/>
              <a:gd name="connsiteY3" fmla="*/ 58821 h 630710"/>
              <a:gd name="connsiteX4" fmla="*/ 283329 w 2524322"/>
              <a:gd name="connsiteY4" fmla="*/ 545762 h 63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4322" h="630710">
                <a:moveTo>
                  <a:pt x="0" y="630710"/>
                </a:moveTo>
                <a:lnTo>
                  <a:pt x="0" y="0"/>
                </a:lnTo>
                <a:lnTo>
                  <a:pt x="2524322" y="0"/>
                </a:lnTo>
                <a:lnTo>
                  <a:pt x="2239090" y="58821"/>
                </a:lnTo>
                <a:cubicBezTo>
                  <a:pt x="1499396" y="221098"/>
                  <a:pt x="836549" y="386557"/>
                  <a:pt x="283329" y="545762"/>
                </a:cubicBezTo>
                <a:close/>
              </a:path>
            </a:pathLst>
          </a:custGeom>
          <a:gradFill>
            <a:gsLst>
              <a:gs pos="0">
                <a:srgbClr val="2D828C"/>
              </a:gs>
              <a:gs pos="100000">
                <a:srgbClr val="BEE296"/>
              </a:gs>
              <a:gs pos="70000">
                <a:srgbClr val="1EAA7B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7255F4E2-5F50-216F-40A8-F2299409676D}"/>
              </a:ext>
            </a:extLst>
          </p:cNvPr>
          <p:cNvSpPr/>
          <p:nvPr userDrawn="1"/>
        </p:nvSpPr>
        <p:spPr>
          <a:xfrm>
            <a:off x="0" y="79964"/>
            <a:ext cx="9906000" cy="2119897"/>
          </a:xfrm>
          <a:custGeom>
            <a:avLst/>
            <a:gdLst>
              <a:gd name="connsiteX0" fmla="*/ 0 w 9906000"/>
              <a:gd name="connsiteY0" fmla="*/ 0 h 992881"/>
              <a:gd name="connsiteX1" fmla="*/ 9906000 w 9906000"/>
              <a:gd name="connsiteY1" fmla="*/ 0 h 992881"/>
              <a:gd name="connsiteX2" fmla="*/ 9906000 w 9906000"/>
              <a:gd name="connsiteY2" fmla="*/ 280718 h 992881"/>
              <a:gd name="connsiteX3" fmla="*/ 9457442 w 9906000"/>
              <a:gd name="connsiteY3" fmla="*/ 279885 h 992881"/>
              <a:gd name="connsiteX4" fmla="*/ 4419871 w 9906000"/>
              <a:gd name="connsiteY4" fmla="*/ 518393 h 992881"/>
              <a:gd name="connsiteX5" fmla="*/ 10035 w 9906000"/>
              <a:gd name="connsiteY5" fmla="*/ 991332 h 992881"/>
              <a:gd name="connsiteX6" fmla="*/ 0 w 9906000"/>
              <a:gd name="connsiteY6" fmla="*/ 992881 h 99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992881">
                <a:moveTo>
                  <a:pt x="0" y="0"/>
                </a:moveTo>
                <a:lnTo>
                  <a:pt x="9906000" y="0"/>
                </a:lnTo>
                <a:lnTo>
                  <a:pt x="9906000" y="280718"/>
                </a:lnTo>
                <a:lnTo>
                  <a:pt x="9457442" y="279885"/>
                </a:lnTo>
                <a:cubicBezTo>
                  <a:pt x="8084558" y="287574"/>
                  <a:pt x="6329213" y="366318"/>
                  <a:pt x="4419871" y="518393"/>
                </a:cubicBezTo>
                <a:cubicBezTo>
                  <a:pt x="2783293" y="648744"/>
                  <a:pt x="1265976" y="814460"/>
                  <a:pt x="10035" y="991332"/>
                </a:cubicBezTo>
                <a:lnTo>
                  <a:pt x="0" y="992881"/>
                </a:lnTo>
                <a:close/>
              </a:path>
            </a:pathLst>
          </a:cu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47000">
                <a:schemeClr val="accent2">
                  <a:alpha val="64000"/>
                </a:schemeClr>
              </a:gs>
              <a:gs pos="100000">
                <a:schemeClr val="accent4">
                  <a:lumMod val="7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129C96C9-3357-B0D2-9157-940C11E455FE}"/>
              </a:ext>
            </a:extLst>
          </p:cNvPr>
          <p:cNvSpPr/>
          <p:nvPr userDrawn="1"/>
        </p:nvSpPr>
        <p:spPr>
          <a:xfrm>
            <a:off x="0" y="-1"/>
            <a:ext cx="9906000" cy="2121432"/>
          </a:xfrm>
          <a:custGeom>
            <a:avLst/>
            <a:gdLst>
              <a:gd name="connsiteX0" fmla="*/ 0 w 9906000"/>
              <a:gd name="connsiteY0" fmla="*/ 0 h 992881"/>
              <a:gd name="connsiteX1" fmla="*/ 9906000 w 9906000"/>
              <a:gd name="connsiteY1" fmla="*/ 0 h 992881"/>
              <a:gd name="connsiteX2" fmla="*/ 9906000 w 9906000"/>
              <a:gd name="connsiteY2" fmla="*/ 280718 h 992881"/>
              <a:gd name="connsiteX3" fmla="*/ 9457442 w 9906000"/>
              <a:gd name="connsiteY3" fmla="*/ 279885 h 992881"/>
              <a:gd name="connsiteX4" fmla="*/ 4419871 w 9906000"/>
              <a:gd name="connsiteY4" fmla="*/ 518393 h 992881"/>
              <a:gd name="connsiteX5" fmla="*/ 10035 w 9906000"/>
              <a:gd name="connsiteY5" fmla="*/ 991332 h 992881"/>
              <a:gd name="connsiteX6" fmla="*/ 0 w 9906000"/>
              <a:gd name="connsiteY6" fmla="*/ 992881 h 99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06000" h="992881">
                <a:moveTo>
                  <a:pt x="0" y="0"/>
                </a:moveTo>
                <a:lnTo>
                  <a:pt x="9906000" y="0"/>
                </a:lnTo>
                <a:lnTo>
                  <a:pt x="9906000" y="280718"/>
                </a:lnTo>
                <a:lnTo>
                  <a:pt x="9457442" y="279885"/>
                </a:lnTo>
                <a:cubicBezTo>
                  <a:pt x="8084558" y="287574"/>
                  <a:pt x="6329213" y="366318"/>
                  <a:pt x="4419871" y="518393"/>
                </a:cubicBezTo>
                <a:cubicBezTo>
                  <a:pt x="2783293" y="648744"/>
                  <a:pt x="1265976" y="814460"/>
                  <a:pt x="10035" y="991332"/>
                </a:cubicBezTo>
                <a:lnTo>
                  <a:pt x="0" y="992881"/>
                </a:lnTo>
                <a:close/>
              </a:path>
            </a:pathLst>
          </a:custGeom>
          <a:gradFill flip="none" rotWithShape="1">
            <a:gsLst>
              <a:gs pos="36639">
                <a:srgbClr val="BEE296"/>
              </a:gs>
              <a:gs pos="0">
                <a:srgbClr val="E0EFD9"/>
              </a:gs>
              <a:gs pos="69000">
                <a:srgbClr val="1EAA7B"/>
              </a:gs>
              <a:gs pos="100000">
                <a:srgbClr val="2D828C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26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510" r:id="rId1"/>
    <p:sldLayoutId id="2147484514" r:id="rId2"/>
    <p:sldLayoutId id="2147484515" r:id="rId3"/>
    <p:sldLayoutId id="2147484513" r:id="rId4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メイリオ" panose="020B0604030504040204" pitchFamily="50" charset="-128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  <a:cs typeface="メイリオ" panose="020B0604030504040204" pitchFamily="50" charset="-128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メイリオ" panose="020B0604030504040204" pitchFamily="50" charset="-128"/>
          <a:ea typeface="メイリオ" panose="020B0604030504040204" pitchFamily="50" charset="-128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umimoji="1" kern="1200">
          <a:solidFill>
            <a:schemeClr val="tx1"/>
          </a:solidFill>
          <a:latin typeface="+mn-lt"/>
          <a:ea typeface="+mn-ea"/>
          <a:cs typeface="メイリオ" panose="020B0604030504040204" pitchFamily="50" charset="-12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8.png"/><Relationship Id="rId117" Type="http://schemas.openxmlformats.org/officeDocument/2006/relationships/image" Target="../media/image119.jpg"/><Relationship Id="rId21" Type="http://schemas.openxmlformats.org/officeDocument/2006/relationships/image" Target="../media/image23.png"/><Relationship Id="rId42" Type="http://schemas.openxmlformats.org/officeDocument/2006/relationships/image" Target="../media/image44.png"/><Relationship Id="rId47" Type="http://schemas.openxmlformats.org/officeDocument/2006/relationships/image" Target="../media/image49.png"/><Relationship Id="rId63" Type="http://schemas.openxmlformats.org/officeDocument/2006/relationships/image" Target="../media/image65.png"/><Relationship Id="rId68" Type="http://schemas.openxmlformats.org/officeDocument/2006/relationships/image" Target="../media/image70.png"/><Relationship Id="rId84" Type="http://schemas.openxmlformats.org/officeDocument/2006/relationships/image" Target="../media/image86.png"/><Relationship Id="rId89" Type="http://schemas.openxmlformats.org/officeDocument/2006/relationships/image" Target="../media/image91.png"/><Relationship Id="rId112" Type="http://schemas.openxmlformats.org/officeDocument/2006/relationships/image" Target="../media/image114.png"/><Relationship Id="rId16" Type="http://schemas.openxmlformats.org/officeDocument/2006/relationships/image" Target="../media/image18.jpg"/><Relationship Id="rId107" Type="http://schemas.openxmlformats.org/officeDocument/2006/relationships/image" Target="../media/image109.jpg"/><Relationship Id="rId11" Type="http://schemas.openxmlformats.org/officeDocument/2006/relationships/image" Target="../media/image13.png"/><Relationship Id="rId32" Type="http://schemas.openxmlformats.org/officeDocument/2006/relationships/image" Target="../media/image34.jpg"/><Relationship Id="rId37" Type="http://schemas.openxmlformats.org/officeDocument/2006/relationships/image" Target="../media/image39.jpg"/><Relationship Id="rId53" Type="http://schemas.openxmlformats.org/officeDocument/2006/relationships/image" Target="../media/image55.jpg"/><Relationship Id="rId58" Type="http://schemas.openxmlformats.org/officeDocument/2006/relationships/image" Target="../media/image60.png"/><Relationship Id="rId74" Type="http://schemas.openxmlformats.org/officeDocument/2006/relationships/image" Target="../media/image76.png"/><Relationship Id="rId79" Type="http://schemas.openxmlformats.org/officeDocument/2006/relationships/image" Target="../media/image81.png"/><Relationship Id="rId102" Type="http://schemas.openxmlformats.org/officeDocument/2006/relationships/image" Target="../media/image104.jpg"/><Relationship Id="rId123" Type="http://schemas.openxmlformats.org/officeDocument/2006/relationships/image" Target="../media/image125.svg"/><Relationship Id="rId5" Type="http://schemas.openxmlformats.org/officeDocument/2006/relationships/image" Target="../media/image7.png"/><Relationship Id="rId61" Type="http://schemas.openxmlformats.org/officeDocument/2006/relationships/image" Target="../media/image63.png"/><Relationship Id="rId82" Type="http://schemas.openxmlformats.org/officeDocument/2006/relationships/image" Target="../media/image84.png"/><Relationship Id="rId90" Type="http://schemas.openxmlformats.org/officeDocument/2006/relationships/image" Target="../media/image92.png"/><Relationship Id="rId95" Type="http://schemas.openxmlformats.org/officeDocument/2006/relationships/image" Target="../media/image97.png"/><Relationship Id="rId19" Type="http://schemas.openxmlformats.org/officeDocument/2006/relationships/image" Target="../media/image2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jpg"/><Relationship Id="rId30" Type="http://schemas.openxmlformats.org/officeDocument/2006/relationships/image" Target="../media/image32.pn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png"/><Relationship Id="rId56" Type="http://schemas.openxmlformats.org/officeDocument/2006/relationships/image" Target="../media/image58.png"/><Relationship Id="rId64" Type="http://schemas.openxmlformats.org/officeDocument/2006/relationships/image" Target="../media/image66.jpg"/><Relationship Id="rId69" Type="http://schemas.openxmlformats.org/officeDocument/2006/relationships/image" Target="../media/image71.png"/><Relationship Id="rId77" Type="http://schemas.openxmlformats.org/officeDocument/2006/relationships/image" Target="../media/image79.png"/><Relationship Id="rId100" Type="http://schemas.openxmlformats.org/officeDocument/2006/relationships/image" Target="../media/image102.png"/><Relationship Id="rId105" Type="http://schemas.openxmlformats.org/officeDocument/2006/relationships/image" Target="../media/image107.png"/><Relationship Id="rId113" Type="http://schemas.openxmlformats.org/officeDocument/2006/relationships/image" Target="../media/image115.png"/><Relationship Id="rId118" Type="http://schemas.openxmlformats.org/officeDocument/2006/relationships/image" Target="../media/image120.png"/><Relationship Id="rId8" Type="http://schemas.openxmlformats.org/officeDocument/2006/relationships/image" Target="../media/image10.png"/><Relationship Id="rId51" Type="http://schemas.openxmlformats.org/officeDocument/2006/relationships/image" Target="../media/image53.png"/><Relationship Id="rId72" Type="http://schemas.openxmlformats.org/officeDocument/2006/relationships/image" Target="../media/image74.png"/><Relationship Id="rId80" Type="http://schemas.openxmlformats.org/officeDocument/2006/relationships/image" Target="../media/image82.png"/><Relationship Id="rId85" Type="http://schemas.openxmlformats.org/officeDocument/2006/relationships/image" Target="../media/image87.jpg"/><Relationship Id="rId93" Type="http://schemas.openxmlformats.org/officeDocument/2006/relationships/image" Target="../media/image95.png"/><Relationship Id="rId98" Type="http://schemas.openxmlformats.org/officeDocument/2006/relationships/image" Target="../media/image100.png"/><Relationship Id="rId121" Type="http://schemas.openxmlformats.org/officeDocument/2006/relationships/image" Target="../media/image123.png"/><Relationship Id="rId3" Type="http://schemas.openxmlformats.org/officeDocument/2006/relationships/image" Target="../media/image5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png"/><Relationship Id="rId46" Type="http://schemas.openxmlformats.org/officeDocument/2006/relationships/image" Target="../media/image48.jpg"/><Relationship Id="rId59" Type="http://schemas.openxmlformats.org/officeDocument/2006/relationships/image" Target="../media/image61.png"/><Relationship Id="rId67" Type="http://schemas.openxmlformats.org/officeDocument/2006/relationships/image" Target="../media/image69.png"/><Relationship Id="rId103" Type="http://schemas.openxmlformats.org/officeDocument/2006/relationships/image" Target="../media/image105.jpg"/><Relationship Id="rId108" Type="http://schemas.openxmlformats.org/officeDocument/2006/relationships/image" Target="../media/image110.jpg"/><Relationship Id="rId116" Type="http://schemas.openxmlformats.org/officeDocument/2006/relationships/image" Target="../media/image118.png"/><Relationship Id="rId124" Type="http://schemas.openxmlformats.org/officeDocument/2006/relationships/image" Target="../media/image126.png"/><Relationship Id="rId20" Type="http://schemas.openxmlformats.org/officeDocument/2006/relationships/image" Target="../media/image22.png"/><Relationship Id="rId41" Type="http://schemas.openxmlformats.org/officeDocument/2006/relationships/image" Target="../media/image43.jpg"/><Relationship Id="rId54" Type="http://schemas.openxmlformats.org/officeDocument/2006/relationships/image" Target="../media/image56.png"/><Relationship Id="rId62" Type="http://schemas.openxmlformats.org/officeDocument/2006/relationships/image" Target="../media/image64.png"/><Relationship Id="rId70" Type="http://schemas.openxmlformats.org/officeDocument/2006/relationships/image" Target="../media/image72.png"/><Relationship Id="rId75" Type="http://schemas.openxmlformats.org/officeDocument/2006/relationships/image" Target="../media/image77.png"/><Relationship Id="rId83" Type="http://schemas.openxmlformats.org/officeDocument/2006/relationships/image" Target="../media/image85.png"/><Relationship Id="rId88" Type="http://schemas.openxmlformats.org/officeDocument/2006/relationships/image" Target="../media/image90.png"/><Relationship Id="rId91" Type="http://schemas.openxmlformats.org/officeDocument/2006/relationships/image" Target="../media/image93.png"/><Relationship Id="rId96" Type="http://schemas.openxmlformats.org/officeDocument/2006/relationships/image" Target="../media/image98.png"/><Relationship Id="rId111" Type="http://schemas.openxmlformats.org/officeDocument/2006/relationships/image" Target="../media/image1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38.png"/><Relationship Id="rId49" Type="http://schemas.openxmlformats.org/officeDocument/2006/relationships/image" Target="../media/image51.png"/><Relationship Id="rId57" Type="http://schemas.openxmlformats.org/officeDocument/2006/relationships/image" Target="../media/image59.jpg"/><Relationship Id="rId106" Type="http://schemas.openxmlformats.org/officeDocument/2006/relationships/image" Target="../media/image108.png"/><Relationship Id="rId114" Type="http://schemas.openxmlformats.org/officeDocument/2006/relationships/image" Target="../media/image116.png"/><Relationship Id="rId119" Type="http://schemas.openxmlformats.org/officeDocument/2006/relationships/image" Target="../media/image121.jpg"/><Relationship Id="rId10" Type="http://schemas.openxmlformats.org/officeDocument/2006/relationships/image" Target="../media/image12.png"/><Relationship Id="rId31" Type="http://schemas.openxmlformats.org/officeDocument/2006/relationships/image" Target="../media/image33.png"/><Relationship Id="rId44" Type="http://schemas.openxmlformats.org/officeDocument/2006/relationships/image" Target="../media/image46.png"/><Relationship Id="rId52" Type="http://schemas.openxmlformats.org/officeDocument/2006/relationships/image" Target="../media/image54.png"/><Relationship Id="rId60" Type="http://schemas.openxmlformats.org/officeDocument/2006/relationships/image" Target="../media/image62.png"/><Relationship Id="rId65" Type="http://schemas.openxmlformats.org/officeDocument/2006/relationships/image" Target="../media/image67.png"/><Relationship Id="rId73" Type="http://schemas.openxmlformats.org/officeDocument/2006/relationships/image" Target="../media/image75.png"/><Relationship Id="rId78" Type="http://schemas.openxmlformats.org/officeDocument/2006/relationships/image" Target="../media/image80.png"/><Relationship Id="rId81" Type="http://schemas.openxmlformats.org/officeDocument/2006/relationships/image" Target="../media/image83.png"/><Relationship Id="rId86" Type="http://schemas.openxmlformats.org/officeDocument/2006/relationships/image" Target="../media/image88.png"/><Relationship Id="rId94" Type="http://schemas.openxmlformats.org/officeDocument/2006/relationships/image" Target="../media/image96.png"/><Relationship Id="rId99" Type="http://schemas.openxmlformats.org/officeDocument/2006/relationships/image" Target="../media/image101.png"/><Relationship Id="rId101" Type="http://schemas.openxmlformats.org/officeDocument/2006/relationships/image" Target="../media/image103.png"/><Relationship Id="rId122" Type="http://schemas.openxmlformats.org/officeDocument/2006/relationships/image" Target="../media/image124.png"/><Relationship Id="rId4" Type="http://schemas.openxmlformats.org/officeDocument/2006/relationships/image" Target="../media/image6.jpg"/><Relationship Id="rId9" Type="http://schemas.openxmlformats.org/officeDocument/2006/relationships/image" Target="../media/image11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9" Type="http://schemas.openxmlformats.org/officeDocument/2006/relationships/image" Target="../media/image41.png"/><Relationship Id="rId109" Type="http://schemas.openxmlformats.org/officeDocument/2006/relationships/image" Target="../media/image111.jpg"/><Relationship Id="rId34" Type="http://schemas.openxmlformats.org/officeDocument/2006/relationships/image" Target="../media/image36.png"/><Relationship Id="rId50" Type="http://schemas.openxmlformats.org/officeDocument/2006/relationships/image" Target="../media/image52.png"/><Relationship Id="rId55" Type="http://schemas.openxmlformats.org/officeDocument/2006/relationships/image" Target="../media/image57.png"/><Relationship Id="rId76" Type="http://schemas.openxmlformats.org/officeDocument/2006/relationships/image" Target="../media/image78.jpg"/><Relationship Id="rId97" Type="http://schemas.openxmlformats.org/officeDocument/2006/relationships/image" Target="../media/image99.png"/><Relationship Id="rId104" Type="http://schemas.openxmlformats.org/officeDocument/2006/relationships/image" Target="../media/image106.png"/><Relationship Id="rId120" Type="http://schemas.openxmlformats.org/officeDocument/2006/relationships/image" Target="../media/image122.png"/><Relationship Id="rId7" Type="http://schemas.openxmlformats.org/officeDocument/2006/relationships/image" Target="../media/image9.png"/><Relationship Id="rId71" Type="http://schemas.openxmlformats.org/officeDocument/2006/relationships/image" Target="../media/image73.png"/><Relationship Id="rId92" Type="http://schemas.openxmlformats.org/officeDocument/2006/relationships/image" Target="../media/image94.png"/><Relationship Id="rId2" Type="http://schemas.openxmlformats.org/officeDocument/2006/relationships/notesSlide" Target="../notesSlides/notesSlide2.xml"/><Relationship Id="rId29" Type="http://schemas.openxmlformats.org/officeDocument/2006/relationships/image" Target="../media/image31.png"/><Relationship Id="rId24" Type="http://schemas.openxmlformats.org/officeDocument/2006/relationships/image" Target="../media/image26.jpg"/><Relationship Id="rId40" Type="http://schemas.openxmlformats.org/officeDocument/2006/relationships/image" Target="../media/image42.png"/><Relationship Id="rId45" Type="http://schemas.openxmlformats.org/officeDocument/2006/relationships/image" Target="../media/image47.png"/><Relationship Id="rId66" Type="http://schemas.openxmlformats.org/officeDocument/2006/relationships/image" Target="../media/image68.png"/><Relationship Id="rId87" Type="http://schemas.openxmlformats.org/officeDocument/2006/relationships/image" Target="../media/image89.png"/><Relationship Id="rId110" Type="http://schemas.openxmlformats.org/officeDocument/2006/relationships/image" Target="../media/image112.png"/><Relationship Id="rId115" Type="http://schemas.openxmlformats.org/officeDocument/2006/relationships/image" Target="../media/image1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7" Type="http://schemas.openxmlformats.org/officeDocument/2006/relationships/image" Target="../media/image13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jpg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ream-nexus.co.jp/" TargetMode="External"/><Relationship Id="rId3" Type="http://schemas.openxmlformats.org/officeDocument/2006/relationships/image" Target="../media/image135.png"/><Relationship Id="rId7" Type="http://schemas.openxmlformats.org/officeDocument/2006/relationships/hyperlink" Target="mailto:sales@dream-nexus.co.jp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png"/><Relationship Id="rId5" Type="http://schemas.openxmlformats.org/officeDocument/2006/relationships/hyperlink" Target="http://www.dream-nexus.co.jp/contact" TargetMode="External"/><Relationship Id="rId4" Type="http://schemas.openxmlformats.org/officeDocument/2006/relationships/image" Target="../media/image1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テキスト プレースホルダー 9">
            <a:extLst>
              <a:ext uri="{FF2B5EF4-FFF2-40B4-BE49-F238E27FC236}">
                <a16:creationId xmlns:a16="http://schemas.microsoft.com/office/drawing/2014/main" id="{2D3D7478-4804-97C4-783C-FABB033680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24684" y="4621856"/>
            <a:ext cx="5656631" cy="5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投資興味層に特化してリーチを最大化する</a:t>
            </a:r>
            <a:r>
              <a:rPr lang="en-US" altLang="ja-JP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lang="ja-JP" altLang="en-US" sz="16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広告配信サービス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1396AE98-54F9-2F3D-544D-C7F006078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33" y="538885"/>
            <a:ext cx="4160183" cy="429805"/>
          </a:xfrm>
          <a:prstGeom prst="rect">
            <a:avLst/>
          </a:prstGeom>
        </p:spPr>
      </p:pic>
      <p:pic>
        <p:nvPicPr>
          <p:cNvPr id="3" name="図 2" descr="ロゴ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81C5BD5F-0F6F-AEC3-52FD-9D3EBE6D11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599" y="1777056"/>
            <a:ext cx="2844800" cy="2844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>
            <a:extLst>
              <a:ext uri="{FF2B5EF4-FFF2-40B4-BE49-F238E27FC236}">
                <a16:creationId xmlns:a16="http://schemas.microsoft.com/office/drawing/2014/main" id="{23AD9FD3-95FA-400E-989F-4E77ECF24B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92100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投資</a:t>
            </a:r>
            <a:r>
              <a:rPr lang="en-US" altLang="ja-JP" dirty="0">
                <a:latin typeface="Meiryo UI" panose="020B0604030504040204" pitchFamily="50" charset="-128"/>
                <a:ea typeface="Meiryo UI" panose="020B0604030504040204" pitchFamily="50" charset="-128"/>
              </a:rPr>
              <a:t> Nexus</a:t>
            </a:r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とは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0C159986-B440-4816-AC01-4C588C607718}"/>
              </a:ext>
            </a:extLst>
          </p:cNvPr>
          <p:cNvSpPr txBox="1"/>
          <p:nvPr/>
        </p:nvSpPr>
        <p:spPr>
          <a:xfrm>
            <a:off x="388938" y="973884"/>
            <a:ext cx="511069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ディスプレイ広告・</a:t>
            </a:r>
            <a:r>
              <a:rPr kumimoji="1" lang="en-US" altLang="ja-JP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kumimoji="1" lang="ja-JP" altLang="en-US" sz="11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広告とは</a:t>
            </a:r>
            <a:endParaRPr lang="en-US" altLang="ja-JP" sz="11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kumimoji="1"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en-US" altLang="ja-JP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Web</a:t>
            </a:r>
            <a:r>
              <a:rPr kumimoji="1"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サイト・アプリ・動画の広告枠に</a:t>
            </a:r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幅広く掲載することでまだサービスを知らない潜在層に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プッシュ型のアプローチを行える広告です。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潜在層にアプローチすることで顕在化のきっかけを作ることができます。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あわせて興味関心を持ってサイトに訪問したユーザーへ配信するリターゲティング広告を行う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100" dirty="0">
                <a:latin typeface="Meiryo UI" panose="020B0604030504040204" pitchFamily="50" charset="-128"/>
                <a:ea typeface="Meiryo UI" panose="020B0604030504040204" pitchFamily="50" charset="-128"/>
              </a:rPr>
              <a:t>ことで再アプローチすることも可能です。</a:t>
            </a:r>
            <a:endParaRPr lang="en-US" altLang="ja-JP" sz="11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" name="二等辺三角形 1">
            <a:extLst>
              <a:ext uri="{FF2B5EF4-FFF2-40B4-BE49-F238E27FC236}">
                <a16:creationId xmlns:a16="http://schemas.microsoft.com/office/drawing/2014/main" id="{8C00069C-8B65-4C7E-854D-0CB79576DD01}"/>
              </a:ext>
            </a:extLst>
          </p:cNvPr>
          <p:cNvSpPr/>
          <p:nvPr/>
        </p:nvSpPr>
        <p:spPr>
          <a:xfrm>
            <a:off x="7640129" y="971655"/>
            <a:ext cx="1694809" cy="1461042"/>
          </a:xfrm>
          <a:prstGeom prst="triangle">
            <a:avLst/>
          </a:prstGeom>
          <a:solidFill>
            <a:srgbClr val="BEE296"/>
          </a:solidFill>
          <a:ln>
            <a:solidFill>
              <a:srgbClr val="2D8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1" name="二等辺三角形 220">
            <a:extLst>
              <a:ext uri="{FF2B5EF4-FFF2-40B4-BE49-F238E27FC236}">
                <a16:creationId xmlns:a16="http://schemas.microsoft.com/office/drawing/2014/main" id="{0B412214-15CF-4E69-AFAC-7C72B3FB9C09}"/>
              </a:ext>
            </a:extLst>
          </p:cNvPr>
          <p:cNvSpPr/>
          <p:nvPr/>
        </p:nvSpPr>
        <p:spPr>
          <a:xfrm>
            <a:off x="8042141" y="991260"/>
            <a:ext cx="886614" cy="764322"/>
          </a:xfrm>
          <a:prstGeom prst="triangle">
            <a:avLst/>
          </a:prstGeom>
          <a:solidFill>
            <a:srgbClr val="2D828C"/>
          </a:solidFill>
          <a:ln>
            <a:solidFill>
              <a:srgbClr val="2D8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8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D135211F-4E35-4EAE-9013-74565B8915C8}"/>
              </a:ext>
            </a:extLst>
          </p:cNvPr>
          <p:cNvSpPr txBox="1"/>
          <p:nvPr/>
        </p:nvSpPr>
        <p:spPr>
          <a:xfrm>
            <a:off x="8166591" y="1369613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顕在層</a:t>
            </a:r>
          </a:p>
        </p:txBody>
      </p:sp>
      <p:sp>
        <p:nvSpPr>
          <p:cNvPr id="222" name="テキスト ボックス 221">
            <a:extLst>
              <a:ext uri="{FF2B5EF4-FFF2-40B4-BE49-F238E27FC236}">
                <a16:creationId xmlns:a16="http://schemas.microsoft.com/office/drawing/2014/main" id="{0E1E2013-1EEF-4140-A7AE-561BB680F374}"/>
              </a:ext>
            </a:extLst>
          </p:cNvPr>
          <p:cNvSpPr txBox="1"/>
          <p:nvPr/>
        </p:nvSpPr>
        <p:spPr>
          <a:xfrm>
            <a:off x="8144074" y="1944838"/>
            <a:ext cx="6463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潜在層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B439C3FE-BD31-43ED-AFA1-8EF5EFE39FA4}"/>
              </a:ext>
            </a:extLst>
          </p:cNvPr>
          <p:cNvCxnSpPr>
            <a:cxnSpLocks/>
            <a:stCxn id="221" idx="2"/>
          </p:cNvCxnSpPr>
          <p:nvPr/>
        </p:nvCxnSpPr>
        <p:spPr>
          <a:xfrm flipH="1">
            <a:off x="5620882" y="1755582"/>
            <a:ext cx="2421259" cy="0"/>
          </a:xfrm>
          <a:prstGeom prst="line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テキスト ボックス 226">
            <a:extLst>
              <a:ext uri="{FF2B5EF4-FFF2-40B4-BE49-F238E27FC236}">
                <a16:creationId xmlns:a16="http://schemas.microsoft.com/office/drawing/2014/main" id="{88746E94-FAE5-490A-9688-CD7474AAF8A8}"/>
              </a:ext>
            </a:extLst>
          </p:cNvPr>
          <p:cNvSpPr txBox="1"/>
          <p:nvPr/>
        </p:nvSpPr>
        <p:spPr>
          <a:xfrm>
            <a:off x="5663403" y="1790205"/>
            <a:ext cx="1848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100" b="1" dirty="0">
                <a:solidFill>
                  <a:srgbClr val="2D828C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ディスプレイ広告</a:t>
            </a:r>
            <a:r>
              <a:rPr lang="ja-JP" altLang="en-US" sz="1100" b="1" dirty="0">
                <a:solidFill>
                  <a:srgbClr val="2D828C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100" b="1" dirty="0">
                <a:solidFill>
                  <a:srgbClr val="2D828C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SNS</a:t>
            </a:r>
            <a:r>
              <a:rPr lang="ja-JP" altLang="en-US" sz="1100" b="1" dirty="0">
                <a:solidFill>
                  <a:srgbClr val="2D828C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広告</a:t>
            </a:r>
            <a:endParaRPr lang="en-US" altLang="ja-JP" sz="500" b="1" dirty="0">
              <a:solidFill>
                <a:srgbClr val="2D828C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商品・サービスを知らない</a:t>
            </a:r>
            <a:r>
              <a:rPr kumimoji="1"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ユーザー</a:t>
            </a:r>
            <a:endParaRPr kumimoji="1"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kumimoji="1"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に広くアプローチする方法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228" name="テキスト ボックス 227">
            <a:extLst>
              <a:ext uri="{FF2B5EF4-FFF2-40B4-BE49-F238E27FC236}">
                <a16:creationId xmlns:a16="http://schemas.microsoft.com/office/drawing/2014/main" id="{67CED28E-434D-40FB-B6A3-20C92CB9E5D6}"/>
              </a:ext>
            </a:extLst>
          </p:cNvPr>
          <p:cNvSpPr txBox="1"/>
          <p:nvPr/>
        </p:nvSpPr>
        <p:spPr>
          <a:xfrm>
            <a:off x="5706133" y="1055751"/>
            <a:ext cx="15552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1100" b="1" dirty="0">
                <a:solidFill>
                  <a:srgbClr val="2D828C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検索広告</a:t>
            </a:r>
            <a:endParaRPr lang="en-US" altLang="ja-JP" sz="500" b="1" dirty="0">
              <a:solidFill>
                <a:srgbClr val="2D828C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endParaRPr lang="en-US" altLang="ja-JP" sz="500" b="1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購入意欲の高いユーザーに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アプローチする方法</a:t>
            </a:r>
            <a:endParaRPr kumimoji="1" lang="en-US" altLang="ja-JP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8" name="object 8">
            <a:extLst>
              <a:ext uri="{FF2B5EF4-FFF2-40B4-BE49-F238E27FC236}">
                <a16:creationId xmlns:a16="http://schemas.microsoft.com/office/drawing/2014/main" id="{7202389C-F976-6232-49E6-E6E73D069C87}"/>
              </a:ext>
            </a:extLst>
          </p:cNvPr>
          <p:cNvSpPr txBox="1"/>
          <p:nvPr/>
        </p:nvSpPr>
        <p:spPr>
          <a:xfrm>
            <a:off x="331468" y="3778958"/>
            <a:ext cx="5205732" cy="1471515"/>
          </a:xfrm>
          <a:prstGeom prst="rect">
            <a:avLst/>
          </a:prstGeom>
          <a:ln w="50800">
            <a:solidFill>
              <a:srgbClr val="E3E9EA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endParaRPr lang="en" sz="70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9" name="object 11">
            <a:extLst>
              <a:ext uri="{FF2B5EF4-FFF2-40B4-BE49-F238E27FC236}">
                <a16:creationId xmlns:a16="http://schemas.microsoft.com/office/drawing/2014/main" id="{63DCCE28-AC61-2DE9-0DF7-23945D2CBE73}"/>
              </a:ext>
            </a:extLst>
          </p:cNvPr>
          <p:cNvSpPr txBox="1"/>
          <p:nvPr/>
        </p:nvSpPr>
        <p:spPr>
          <a:xfrm>
            <a:off x="2008167" y="3928250"/>
            <a:ext cx="1852333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不動産・金融投資メディア例</a:t>
            </a:r>
            <a:endParaRPr lang="ja-JP" altLang="en-US" sz="1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0" name="object 37">
            <a:extLst>
              <a:ext uri="{FF2B5EF4-FFF2-40B4-BE49-F238E27FC236}">
                <a16:creationId xmlns:a16="http://schemas.microsoft.com/office/drawing/2014/main" id="{2A8C66EF-6BE7-64D9-230E-911C9CCF1037}"/>
              </a:ext>
            </a:extLst>
          </p:cNvPr>
          <p:cNvSpPr/>
          <p:nvPr/>
        </p:nvSpPr>
        <p:spPr>
          <a:xfrm>
            <a:off x="1346474" y="4135685"/>
            <a:ext cx="3019917" cy="0"/>
          </a:xfrm>
          <a:custGeom>
            <a:avLst/>
            <a:gdLst/>
            <a:ahLst/>
            <a:cxnLst/>
            <a:rect l="l" t="t" r="r" b="b"/>
            <a:pathLst>
              <a:path w="3034665">
                <a:moveTo>
                  <a:pt x="0" y="0"/>
                </a:moveTo>
                <a:lnTo>
                  <a:pt x="303408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EC2D53B9-73B2-3AB0-D5BE-B8F0D7333197}"/>
              </a:ext>
            </a:extLst>
          </p:cNvPr>
          <p:cNvSpPr txBox="1"/>
          <p:nvPr/>
        </p:nvSpPr>
        <p:spPr>
          <a:xfrm>
            <a:off x="5798350" y="3778958"/>
            <a:ext cx="3750346" cy="1471515"/>
          </a:xfrm>
          <a:prstGeom prst="rect">
            <a:avLst/>
          </a:prstGeom>
          <a:ln w="50800">
            <a:solidFill>
              <a:srgbClr val="E3E9EA"/>
            </a:solidFill>
          </a:ln>
        </p:spPr>
        <p:txBody>
          <a:bodyPr vert="horz" wrap="square" lIns="0" tIns="0" rIns="0" bIns="0" rtlCol="0">
            <a:noAutofit/>
          </a:bodyPr>
          <a:lstStyle/>
          <a:p>
            <a:endParaRPr lang="en" sz="7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C1DB1E80-756B-53C3-8B61-4C963A2D95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015447"/>
              </p:ext>
            </p:extLst>
          </p:nvPr>
        </p:nvGraphicFramePr>
        <p:xfrm>
          <a:off x="1116413" y="4178100"/>
          <a:ext cx="4383219" cy="960120"/>
        </p:xfrm>
        <a:graphic>
          <a:graphicData uri="http://schemas.openxmlformats.org/drawingml/2006/table">
            <a:tbl>
              <a:tblPr/>
              <a:tblGrid>
                <a:gridCol w="1461073">
                  <a:extLst>
                    <a:ext uri="{9D8B030D-6E8A-4147-A177-3AD203B41FA5}">
                      <a16:colId xmlns:a16="http://schemas.microsoft.com/office/drawing/2014/main" val="4176341428"/>
                    </a:ext>
                  </a:extLst>
                </a:gridCol>
                <a:gridCol w="1461073">
                  <a:extLst>
                    <a:ext uri="{9D8B030D-6E8A-4147-A177-3AD203B41FA5}">
                      <a16:colId xmlns:a16="http://schemas.microsoft.com/office/drawing/2014/main" val="3297006059"/>
                    </a:ext>
                  </a:extLst>
                </a:gridCol>
                <a:gridCol w="1461073">
                  <a:extLst>
                    <a:ext uri="{9D8B030D-6E8A-4147-A177-3AD203B41FA5}">
                      <a16:colId xmlns:a16="http://schemas.microsoft.com/office/drawing/2014/main" val="3476669616"/>
                    </a:ext>
                  </a:extLst>
                </a:gridCol>
              </a:tblGrid>
              <a:tr h="139390"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Yahoo</a:t>
                      </a:r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！ファイナンス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Investing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楽天証券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868472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ブルームバーグ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The Motley Fool</a:t>
                      </a:r>
                      <a:endParaRPr kumimoji="0" lang="ja-JP" altLang="en-US" sz="10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SBI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証券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837839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ロイター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モーニングスター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株探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278061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マーケットウォッチ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1" dirty="0" err="1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Finviz</a:t>
                      </a:r>
                      <a:endParaRPr lang="en-US" altLang="ja-JP" sz="1000" b="1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楽待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680368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ja-JP" altLang="en-US" sz="10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シーキング・アルファ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Investopedia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ja-JP" sz="1000" b="1" i="0" u="none" strike="noStrike" dirty="0" err="1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etc</a:t>
                      </a: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8516166"/>
                  </a:ext>
                </a:extLst>
              </a:tr>
              <a:tr h="150000"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日経</a:t>
                      </a:r>
                      <a:r>
                        <a:rPr lang="en-US" altLang="ja-JP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CNBC</a:t>
                      </a:r>
                      <a:endParaRPr kumimoji="0" lang="ja-JP" altLang="en-US" sz="10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1000" b="1" dirty="0"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日本経済新聞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+mn-ea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82694"/>
                  </a:ext>
                </a:extLst>
              </a:tr>
            </a:tbl>
          </a:graphicData>
        </a:graphic>
      </p:graphicFrame>
      <p:sp>
        <p:nvSpPr>
          <p:cNvPr id="16" name="object 11">
            <a:extLst>
              <a:ext uri="{FF2B5EF4-FFF2-40B4-BE49-F238E27FC236}">
                <a16:creationId xmlns:a16="http://schemas.microsoft.com/office/drawing/2014/main" id="{EBFC726F-D0AD-54F7-4BEA-B46D3C8179F1}"/>
              </a:ext>
            </a:extLst>
          </p:cNvPr>
          <p:cNvSpPr txBox="1"/>
          <p:nvPr/>
        </p:nvSpPr>
        <p:spPr>
          <a:xfrm>
            <a:off x="7057407" y="3928249"/>
            <a:ext cx="1232232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1100" b="1" spc="-6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年収 </a:t>
            </a:r>
            <a:r>
              <a:rPr lang="en-US" altLang="ja-JP" sz="1100" b="1" spc="-6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or </a:t>
            </a:r>
            <a:r>
              <a:rPr lang="ja-JP" altLang="en-US" sz="1100" b="1" spc="-6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保有資産</a:t>
            </a:r>
            <a:endParaRPr lang="ja-JP" altLang="en-US" sz="11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7" name="object 37">
            <a:extLst>
              <a:ext uri="{FF2B5EF4-FFF2-40B4-BE49-F238E27FC236}">
                <a16:creationId xmlns:a16="http://schemas.microsoft.com/office/drawing/2014/main" id="{7CCFF0EB-9E91-BA10-ADC6-0C59F09BCFBD}"/>
              </a:ext>
            </a:extLst>
          </p:cNvPr>
          <p:cNvSpPr/>
          <p:nvPr/>
        </p:nvSpPr>
        <p:spPr>
          <a:xfrm>
            <a:off x="6251083" y="4151913"/>
            <a:ext cx="3019917" cy="0"/>
          </a:xfrm>
          <a:custGeom>
            <a:avLst/>
            <a:gdLst/>
            <a:ahLst/>
            <a:cxnLst/>
            <a:rect l="l" t="t" r="r" b="b"/>
            <a:pathLst>
              <a:path w="3034665">
                <a:moveTo>
                  <a:pt x="0" y="0"/>
                </a:moveTo>
                <a:lnTo>
                  <a:pt x="3034080" y="0"/>
                </a:lnTo>
              </a:path>
            </a:pathLst>
          </a:custGeom>
          <a:ln w="6350">
            <a:solidFill>
              <a:srgbClr val="58595B"/>
            </a:solidFill>
          </a:ln>
        </p:spPr>
        <p:txBody>
          <a:bodyPr wrap="square" lIns="0" tIns="0" rIns="0" bIns="0" rtlCol="0"/>
          <a:lstStyle/>
          <a:p>
            <a:endParaRPr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graphicFrame>
        <p:nvGraphicFramePr>
          <p:cNvPr id="18" name="表 17">
            <a:extLst>
              <a:ext uri="{FF2B5EF4-FFF2-40B4-BE49-F238E27FC236}">
                <a16:creationId xmlns:a16="http://schemas.microsoft.com/office/drawing/2014/main" id="{0C9453FB-DB6C-B3CE-7D36-4A92FBD85C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35526"/>
              </p:ext>
            </p:extLst>
          </p:nvPr>
        </p:nvGraphicFramePr>
        <p:xfrm>
          <a:off x="5975379" y="4214133"/>
          <a:ext cx="3329500" cy="1264920"/>
        </p:xfrm>
        <a:graphic>
          <a:graphicData uri="http://schemas.openxmlformats.org/drawingml/2006/table">
            <a:tbl>
              <a:tblPr/>
              <a:tblGrid>
                <a:gridCol w="1664750">
                  <a:extLst>
                    <a:ext uri="{9D8B030D-6E8A-4147-A177-3AD203B41FA5}">
                      <a16:colId xmlns:a16="http://schemas.microsoft.com/office/drawing/2014/main" val="4176341428"/>
                    </a:ext>
                  </a:extLst>
                </a:gridCol>
                <a:gridCol w="1664750">
                  <a:extLst>
                    <a:ext uri="{9D8B030D-6E8A-4147-A177-3AD203B41FA5}">
                      <a16:colId xmlns:a16="http://schemas.microsoft.com/office/drawing/2014/main" val="3297006059"/>
                    </a:ext>
                  </a:extLst>
                </a:gridCol>
              </a:tblGrid>
              <a:tr h="20519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年収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400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～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900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　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(100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万円単位で指定可能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)</a:t>
                      </a:r>
                    </a:p>
                    <a:p>
                      <a:pPr algn="ctr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00868472"/>
                  </a:ext>
                </a:extLst>
              </a:tr>
              <a:tr h="20519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年収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1,000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万円以上 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or 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保有資産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5,000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万円以上</a:t>
                      </a:r>
                      <a:endParaRPr lang="en-US" altLang="ja-JP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  <a:p>
                      <a:pPr algn="ctr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800" b="0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2837839"/>
                  </a:ext>
                </a:extLst>
              </a:tr>
              <a:tr h="122402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年収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2,000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万円以上 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or 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保有資産</a:t>
                      </a:r>
                      <a:r>
                        <a:rPr lang="en-US" altLang="ja-JP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1</a:t>
                      </a:r>
                      <a:r>
                        <a:rPr lang="ja-JP" altLang="en-US" sz="1000" b="1" i="0" u="none" strike="noStrike" dirty="0">
                          <a:solidFill>
                            <a:srgbClr val="231F20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</a:rPr>
                        <a:t>億円以上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ja-JP" altLang="en-US" sz="800" b="0" i="0" u="none" strike="noStrike" dirty="0">
                        <a:solidFill>
                          <a:srgbClr val="231F20"/>
                        </a:solidFill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1278061"/>
                  </a:ext>
                </a:extLst>
              </a:tr>
              <a:tr h="122402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74680368"/>
                  </a:ext>
                </a:extLst>
              </a:tr>
              <a:tr h="122402"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8516166"/>
                  </a:ext>
                </a:extLst>
              </a:tr>
              <a:tr h="122402">
                <a:tc>
                  <a:txBody>
                    <a:bodyPr/>
                    <a:lstStyle/>
                    <a:p>
                      <a:pPr marL="0" marR="0" lvl="0" indent="0" algn="ctr" defTabSz="91440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1000" b="1" i="0" u="none" strike="noStrike" dirty="0">
                        <a:solidFill>
                          <a:srgbClr val="231F20"/>
                        </a:solidFill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9682694"/>
                  </a:ext>
                </a:extLst>
              </a:tr>
            </a:tbl>
          </a:graphicData>
        </a:graphic>
      </p:graphicFrame>
      <p:sp>
        <p:nvSpPr>
          <p:cNvPr id="19" name="object 530">
            <a:extLst>
              <a:ext uri="{FF2B5EF4-FFF2-40B4-BE49-F238E27FC236}">
                <a16:creationId xmlns:a16="http://schemas.microsoft.com/office/drawing/2014/main" id="{AD258486-AFF1-3A8A-74EA-04164348E31E}"/>
              </a:ext>
            </a:extLst>
          </p:cNvPr>
          <p:cNvSpPr txBox="1"/>
          <p:nvPr/>
        </p:nvSpPr>
        <p:spPr>
          <a:xfrm>
            <a:off x="311447" y="5656040"/>
            <a:ext cx="134366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4935" indent="-102235">
              <a:lnSpc>
                <a:spcPct val="100000"/>
              </a:lnSpc>
              <a:spcBef>
                <a:spcPts val="100"/>
              </a:spcBef>
              <a:buClr>
                <a:srgbClr val="2D828C"/>
              </a:buClr>
              <a:buSzPct val="87500"/>
              <a:buChar char="■"/>
              <a:tabLst>
                <a:tab pos="114935" algn="l"/>
              </a:tabLst>
            </a:pPr>
            <a:r>
              <a:rPr lang="ja-JP" altLang="en-US" sz="800" b="1" spc="-4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投資</a:t>
            </a:r>
            <a:r>
              <a:rPr sz="800" b="1" spc="-40" dirty="0" err="1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ネクサス</a:t>
            </a:r>
            <a:r>
              <a:rPr sz="800" b="1" spc="-4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 メニュー詳細</a:t>
            </a:r>
            <a:endParaRPr sz="8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aphicFrame>
        <p:nvGraphicFramePr>
          <p:cNvPr id="21" name="object 129">
            <a:extLst>
              <a:ext uri="{FF2B5EF4-FFF2-40B4-BE49-F238E27FC236}">
                <a16:creationId xmlns:a16="http://schemas.microsoft.com/office/drawing/2014/main" id="{E6C32534-9EF6-3A3C-FD8D-AF18F15A9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600638"/>
              </p:ext>
            </p:extLst>
          </p:nvPr>
        </p:nvGraphicFramePr>
        <p:xfrm>
          <a:off x="331468" y="5819356"/>
          <a:ext cx="9217227" cy="7194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68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6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69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973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973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9705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032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ja-JP" altLang="en-US"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導入推奨案件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F6F6F9"/>
                      </a:solidFill>
                      <a:prstDash val="solid"/>
                    </a:lnL>
                    <a:lnR w="1905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6F6F9"/>
                      </a:solidFill>
                      <a:prstDash val="solid"/>
                    </a:lnB>
                    <a:solidFill>
                      <a:srgbClr val="2D828C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課金形態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>
                      <a:solidFill>
                        <a:srgbClr val="F6F6F9"/>
                      </a:solidFill>
                      <a:prstDash val="solid"/>
                    </a:lnB>
                    <a:solidFill>
                      <a:srgbClr val="2D828C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想定クリック 単価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28C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最小対応エリア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28C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900" b="1" i="0" spc="0" dirty="0">
                          <a:solidFill>
                            <a:srgbClr val="FFFFFF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月額最低掲載予算</a:t>
                      </a:r>
                      <a:endParaRPr sz="90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1905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6F6F9"/>
                      </a:solidFill>
                      <a:prstDash val="soli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lnB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82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9750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23495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ja-JP" sz="1050" b="1" dirty="0">
                          <a:solidFill>
                            <a:schemeClr val="tx1"/>
                          </a:solidFill>
                          <a:effectLst/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+mn-cs"/>
                        </a:rPr>
                        <a:t>不動産・金融投資、投資セミナー</a:t>
                      </a:r>
                      <a:endParaRPr lang="ja-JP" altLang="ja-JP" sz="1050" b="1" dirty="0">
                        <a:effectLst/>
                        <a:latin typeface="Meiryo UI" panose="020B0604030504040204" pitchFamily="50" charset="-128"/>
                        <a:ea typeface="Meiryo UI" panose="020B0604030504040204" pitchFamily="50" charset="-128"/>
                      </a:endParaRPr>
                    </a:p>
                  </a:txBody>
                  <a:tcPr marL="0" marR="0" marT="0" marB="0" anchor="ctr"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solidFill>
                      <a:srgbClr val="E3E9EA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495"/>
                        </a:spcBef>
                      </a:pP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予算運用型</a:t>
                      </a:r>
                      <a:endParaRPr sz="105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(クリック単価変動)</a:t>
                      </a:r>
                      <a:endParaRPr sz="105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100円～</a:t>
                      </a:r>
                      <a:r>
                        <a:rPr lang="en-US"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2</a:t>
                      </a: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00円</a:t>
                      </a:r>
                      <a:r>
                        <a:rPr lang="ja-JP" altLang="en-US"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前後</a:t>
                      </a:r>
                      <a:endParaRPr sz="1050" b="1" i="0" spc="0" dirty="0"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ja-JP" altLang="en-US" sz="1050" b="1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都道府県単位</a:t>
                      </a: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F6F6F9"/>
                      </a:solidFill>
                      <a:prstDash val="solid"/>
                    </a:lnT>
                    <a:solidFill>
                      <a:srgbClr val="E6E7E8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>
                        <a:lnSpc>
                          <a:spcPct val="100000"/>
                        </a:lnSpc>
                        <a:spcBef>
                          <a:spcPts val="825"/>
                        </a:spcBef>
                      </a:pP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Hypatia Sans Pro"/>
                        </a:rPr>
                        <a:t>100,000</a:t>
                      </a:r>
                      <a:r>
                        <a:rPr sz="1050" b="1" i="0" spc="0" dirty="0">
                          <a:solidFill>
                            <a:srgbClr val="231F20"/>
                          </a:solidFill>
                          <a:latin typeface="Meiryo UI" panose="020B0604030504040204" pitchFamily="50" charset="-128"/>
                          <a:ea typeface="Meiryo UI" panose="020B0604030504040204" pitchFamily="50" charset="-128"/>
                          <a:cs typeface="Yu Gothic"/>
                        </a:rPr>
                        <a:t>円</a:t>
                      </a:r>
                      <a:endParaRPr lang="en-US" sz="1050" b="1" i="0" spc="0" dirty="0">
                        <a:solidFill>
                          <a:srgbClr val="231F20"/>
                        </a:solidFill>
                        <a:latin typeface="Meiryo UI" panose="020B0604030504040204" pitchFamily="50" charset="-128"/>
                        <a:ea typeface="Meiryo UI" panose="020B0604030504040204" pitchFamily="50" charset="-128"/>
                        <a:cs typeface="Yu Gothic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F6F6F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6E7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3" name="正方形/長方形 10">
            <a:extLst>
              <a:ext uri="{FF2B5EF4-FFF2-40B4-BE49-F238E27FC236}">
                <a16:creationId xmlns:a16="http://schemas.microsoft.com/office/drawing/2014/main" id="{FA68FDDD-2976-467B-A666-D2C9916DF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8751" y="5266179"/>
            <a:ext cx="5362976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メディア例に年収・保有資産を組み合わせる場合は、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【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または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】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（</a:t>
            </a:r>
            <a:r>
              <a:rPr lang="en-US" altLang="ja-JP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or</a:t>
            </a:r>
            <a:r>
              <a:rPr lang="ja-JP" altLang="en-US" sz="1050" dirty="0">
                <a:latin typeface="Meiryo UI" panose="020B0604030504040204" pitchFamily="50" charset="-128"/>
                <a:ea typeface="Meiryo UI" panose="020B0604030504040204" pitchFamily="50" charset="-128"/>
                <a:cs typeface="メイリオ" pitchFamily="50" charset="-128"/>
              </a:rPr>
              <a:t>）になります。</a:t>
            </a:r>
            <a:endParaRPr lang="en-US" altLang="ja-JP" sz="1050" dirty="0">
              <a:latin typeface="Meiryo UI" panose="020B0604030504040204" pitchFamily="50" charset="-128"/>
              <a:ea typeface="Meiryo UI" panose="020B0604030504040204" pitchFamily="50" charset="-128"/>
              <a:cs typeface="メイリオ" pitchFamily="50" charset="-128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EF2487F-6857-4CDA-3B0C-4166C1715898}"/>
              </a:ext>
            </a:extLst>
          </p:cNvPr>
          <p:cNvSpPr txBox="1"/>
          <p:nvPr/>
        </p:nvSpPr>
        <p:spPr>
          <a:xfrm>
            <a:off x="331468" y="5275807"/>
            <a:ext cx="486379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※2026</a:t>
            </a:r>
            <a:r>
              <a:rPr kumimoji="1"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年</a:t>
            </a:r>
            <a:r>
              <a:rPr lang="en-US" altLang="ja-JP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6</a:t>
            </a:r>
            <a:r>
              <a:rPr kumimoji="1" lang="ja-JP" altLang="en-US" sz="8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月時点</a:t>
            </a:r>
          </a:p>
        </p:txBody>
      </p:sp>
      <p:sp>
        <p:nvSpPr>
          <p:cNvPr id="13" name="角丸四角形 106">
            <a:extLst>
              <a:ext uri="{FF2B5EF4-FFF2-40B4-BE49-F238E27FC236}">
                <a16:creationId xmlns:a16="http://schemas.microsoft.com/office/drawing/2014/main" id="{50222AF4-F169-9CB2-631F-2EBF04A3EF35}"/>
              </a:ext>
            </a:extLst>
          </p:cNvPr>
          <p:cNvSpPr/>
          <p:nvPr/>
        </p:nvSpPr>
        <p:spPr>
          <a:xfrm>
            <a:off x="311447" y="2578564"/>
            <a:ext cx="9237248" cy="1080000"/>
          </a:xfrm>
          <a:prstGeom prst="roundRect">
            <a:avLst>
              <a:gd name="adj" fmla="val 9441"/>
            </a:avLst>
          </a:prstGeom>
          <a:solidFill>
            <a:srgbClr val="E3E9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4" name="object 46">
            <a:extLst>
              <a:ext uri="{FF2B5EF4-FFF2-40B4-BE49-F238E27FC236}">
                <a16:creationId xmlns:a16="http://schemas.microsoft.com/office/drawing/2014/main" id="{46D4D861-DC9E-F866-FE51-C01163850CC4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65336" y="2947291"/>
            <a:ext cx="432803" cy="305508"/>
          </a:xfrm>
          <a:prstGeom prst="rect">
            <a:avLst/>
          </a:prstGeom>
          <a:solidFill>
            <a:srgbClr val="E3E9EA"/>
          </a:solidFill>
        </p:spPr>
      </p:pic>
      <p:sp>
        <p:nvSpPr>
          <p:cNvPr id="15" name="object 45">
            <a:extLst>
              <a:ext uri="{FF2B5EF4-FFF2-40B4-BE49-F238E27FC236}">
                <a16:creationId xmlns:a16="http://schemas.microsoft.com/office/drawing/2014/main" id="{057D6139-D7B6-82CF-D7C8-3445C044128E}"/>
              </a:ext>
            </a:extLst>
          </p:cNvPr>
          <p:cNvSpPr txBox="1"/>
          <p:nvPr/>
        </p:nvSpPr>
        <p:spPr>
          <a:xfrm>
            <a:off x="1970078" y="3296296"/>
            <a:ext cx="1549046" cy="271869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不動産・金融投資サイトを</a:t>
            </a:r>
            <a:endParaRPr lang="en-US" altLang="ja-JP" sz="800" b="1" spc="-15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閲覧・興味関心ユーザー</a:t>
            </a:r>
            <a:endParaRPr sz="8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20" name="object 32">
            <a:extLst>
              <a:ext uri="{FF2B5EF4-FFF2-40B4-BE49-F238E27FC236}">
                <a16:creationId xmlns:a16="http://schemas.microsoft.com/office/drawing/2014/main" id="{C205AD24-ABBA-6912-853C-D8E1F4E7BC78}"/>
              </a:ext>
            </a:extLst>
          </p:cNvPr>
          <p:cNvSpPr txBox="1"/>
          <p:nvPr/>
        </p:nvSpPr>
        <p:spPr>
          <a:xfrm>
            <a:off x="3823924" y="3082828"/>
            <a:ext cx="163830" cy="166712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000" b="1" spc="2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or</a:t>
            </a:r>
            <a:endParaRPr sz="10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22" name="object 31">
            <a:extLst>
              <a:ext uri="{FF2B5EF4-FFF2-40B4-BE49-F238E27FC236}">
                <a16:creationId xmlns:a16="http://schemas.microsoft.com/office/drawing/2014/main" id="{3BA1F249-A82F-1CB2-420A-1F8D9D09F28B}"/>
              </a:ext>
            </a:extLst>
          </p:cNvPr>
          <p:cNvSpPr txBox="1"/>
          <p:nvPr/>
        </p:nvSpPr>
        <p:spPr>
          <a:xfrm>
            <a:off x="6519487" y="3340245"/>
            <a:ext cx="1104265" cy="129331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955"/>
              </a:lnSpc>
              <a:spcBef>
                <a:spcPts val="100"/>
              </a:spcBef>
            </a:pPr>
            <a:r>
              <a:rPr lang="ja-JP" altLang="en-US" sz="800" b="1" spc="-3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年収 </a:t>
            </a:r>
            <a:r>
              <a:rPr lang="en-US" altLang="ja-JP" sz="800" b="1" spc="-3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or </a:t>
            </a:r>
            <a:r>
              <a:rPr lang="ja-JP" altLang="en-US" sz="800" b="1" spc="-3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保有資産</a:t>
            </a:r>
            <a:endParaRPr sz="8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grpSp>
        <p:nvGrpSpPr>
          <p:cNvPr id="24" name="object 54">
            <a:extLst>
              <a:ext uri="{FF2B5EF4-FFF2-40B4-BE49-F238E27FC236}">
                <a16:creationId xmlns:a16="http://schemas.microsoft.com/office/drawing/2014/main" id="{9D372972-B62A-1734-60D0-227391DE1384}"/>
              </a:ext>
            </a:extLst>
          </p:cNvPr>
          <p:cNvGrpSpPr/>
          <p:nvPr/>
        </p:nvGrpSpPr>
        <p:grpSpPr>
          <a:xfrm>
            <a:off x="5957524" y="3030408"/>
            <a:ext cx="295275" cy="295280"/>
            <a:chOff x="5105142" y="4448623"/>
            <a:chExt cx="295275" cy="295280"/>
          </a:xfrm>
          <a:solidFill>
            <a:srgbClr val="E3E9EA"/>
          </a:solidFill>
        </p:grpSpPr>
        <p:sp>
          <p:nvSpPr>
            <p:cNvPr id="25" name="object 55">
              <a:extLst>
                <a:ext uri="{FF2B5EF4-FFF2-40B4-BE49-F238E27FC236}">
                  <a16:creationId xmlns:a16="http://schemas.microsoft.com/office/drawing/2014/main" id="{9E5C72C4-4949-ED13-8746-F15DC8BC4647}"/>
                </a:ext>
              </a:extLst>
            </p:cNvPr>
            <p:cNvSpPr/>
            <p:nvPr/>
          </p:nvSpPr>
          <p:spPr>
            <a:xfrm>
              <a:off x="5105142" y="4448628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0"/>
                  </a:moveTo>
                  <a:lnTo>
                    <a:pt x="295071" y="295071"/>
                  </a:lnTo>
                </a:path>
              </a:pathLst>
            </a:custGeom>
            <a:grpFill/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56">
              <a:extLst>
                <a:ext uri="{FF2B5EF4-FFF2-40B4-BE49-F238E27FC236}">
                  <a16:creationId xmlns:a16="http://schemas.microsoft.com/office/drawing/2014/main" id="{C5DF0AFE-312E-FFEC-4CED-82D721AC930A}"/>
                </a:ext>
              </a:extLst>
            </p:cNvPr>
            <p:cNvSpPr/>
            <p:nvPr/>
          </p:nvSpPr>
          <p:spPr>
            <a:xfrm>
              <a:off x="5105142" y="4448623"/>
              <a:ext cx="295275" cy="295275"/>
            </a:xfrm>
            <a:custGeom>
              <a:avLst/>
              <a:gdLst/>
              <a:ahLst/>
              <a:cxnLst/>
              <a:rect l="l" t="t" r="r" b="b"/>
              <a:pathLst>
                <a:path w="295275" h="295275">
                  <a:moveTo>
                    <a:pt x="0" y="295071"/>
                  </a:moveTo>
                  <a:lnTo>
                    <a:pt x="295071" y="0"/>
                  </a:lnTo>
                </a:path>
              </a:pathLst>
            </a:custGeom>
            <a:grpFill/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7" name="object 45">
            <a:extLst>
              <a:ext uri="{FF2B5EF4-FFF2-40B4-BE49-F238E27FC236}">
                <a16:creationId xmlns:a16="http://schemas.microsoft.com/office/drawing/2014/main" id="{B7C165F5-6FC9-EA41-43B8-60D8796A069B}"/>
              </a:ext>
            </a:extLst>
          </p:cNvPr>
          <p:cNvSpPr txBox="1"/>
          <p:nvPr/>
        </p:nvSpPr>
        <p:spPr>
          <a:xfrm>
            <a:off x="4169785" y="2947393"/>
            <a:ext cx="1549046" cy="559127"/>
          </a:xfrm>
          <a:prstGeom prst="rect">
            <a:avLst/>
          </a:prstGeom>
          <a:noFill/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マメタス等</a:t>
            </a:r>
            <a:endParaRPr lang="en-US" altLang="ja-JP" sz="800" b="1" spc="-15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en-US" altLang="ja-JP" sz="800" b="1" spc="-15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ja-JP" altLang="en-US" sz="800" b="1" spc="-1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利用ユーザー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endParaRPr lang="en-US" altLang="ja-JP" sz="900" b="1" spc="-15" dirty="0">
              <a:solidFill>
                <a:srgbClr val="231F20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pic>
        <p:nvPicPr>
          <p:cNvPr id="28" name="図 27" descr="アイコン&#10;&#10;低い精度で自動的に生成された説明">
            <a:extLst>
              <a:ext uri="{FF2B5EF4-FFF2-40B4-BE49-F238E27FC236}">
                <a16:creationId xmlns:a16="http://schemas.microsoft.com/office/drawing/2014/main" id="{E96AAFBC-89C2-967C-32E3-07660CF9A72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6242" y="2643199"/>
            <a:ext cx="1352887" cy="5608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8C1551FC-812C-F55A-07DC-6A7A2F15AA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301625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広告掲載面・ブランド保護の考え方</a:t>
            </a: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0839A3B-BAC2-9692-F952-204D734ECFC0}"/>
              </a:ext>
            </a:extLst>
          </p:cNvPr>
          <p:cNvSpPr txBox="1"/>
          <p:nvPr/>
        </p:nvSpPr>
        <p:spPr>
          <a:xfrm>
            <a:off x="393700" y="3612778"/>
            <a:ext cx="9144000" cy="3015691"/>
          </a:xfrm>
          <a:prstGeom prst="rect">
            <a:avLst/>
          </a:prstGeom>
          <a:noFill/>
        </p:spPr>
        <p:txBody>
          <a:bodyPr wrap="square" lIns="360000" tIns="18000" rIns="180000" bIns="46800" rtlCol="0">
            <a:noAutofit/>
          </a:bodyPr>
          <a:lstStyle/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ブランドセーフティ施策で、イメージを損なうサイトへの露出停止・アドフラウド対策済み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・ホワイトリスト配信、目視判定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Momentum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 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HYTRA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の他、インテグラル・アド・サイエンス（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IAS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）や</a:t>
            </a:r>
            <a:r>
              <a:rPr lang="en-US" altLang="ja-JP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Spider Labs</a:t>
            </a: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社の技術を採用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 marL="171450" indent="-171450">
              <a:lnSpc>
                <a:spcPct val="110000"/>
              </a:lnSpc>
              <a:buFont typeface="Wingdings" panose="05000000000000000000" pitchFamily="2" charset="2"/>
              <a:buChar char="l"/>
            </a:pPr>
            <a:endParaRPr kumimoji="1"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spcAft>
                <a:spcPts val="300"/>
              </a:spcAft>
            </a:pPr>
            <a:r>
              <a:rPr lang="ja-JP" altLang="en-US" sz="14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ネガティブワード除外によりコンテンツ単位での対策も可能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・実施業界におけるネガティブワードは先んじて除外処理済（例 建設反対）</a:t>
            </a:r>
          </a:p>
          <a:p>
            <a:pPr>
              <a:lnSpc>
                <a:spcPct val="110000"/>
              </a:lnSpc>
            </a:pPr>
            <a:r>
              <a:rPr lang="ja-JP" altLang="en-US" sz="1200" dirty="0">
                <a:latin typeface="Meiryo UI" panose="020B0604030504040204" pitchFamily="50" charset="-128"/>
                <a:ea typeface="Meiryo UI" panose="020B0604030504040204" pitchFamily="50" charset="-128"/>
              </a:rPr>
              <a:t>・特定ワード等、追加指定も可能</a:t>
            </a:r>
            <a:endParaRPr lang="en-US" altLang="ja-JP" sz="12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</a:pPr>
            <a:endParaRPr lang="en-US" altLang="ja-JP" sz="1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特定の掲載先サイト、掲載枠のみは実施不可。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defRPr/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※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掲載先サイト毎のレポート出力は対応しておりません。</a:t>
            </a:r>
            <a:endParaRPr lang="en-US" altLang="ja-JP" sz="10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フリーフォーム 196">
            <a:extLst>
              <a:ext uri="{FF2B5EF4-FFF2-40B4-BE49-F238E27FC236}">
                <a16:creationId xmlns:a16="http://schemas.microsoft.com/office/drawing/2014/main" id="{2DFE9B43-0C32-3191-9A4C-3BA9C6D1A8E2}"/>
              </a:ext>
            </a:extLst>
          </p:cNvPr>
          <p:cNvSpPr/>
          <p:nvPr/>
        </p:nvSpPr>
        <p:spPr>
          <a:xfrm>
            <a:off x="242047" y="890973"/>
            <a:ext cx="9440116" cy="2425967"/>
          </a:xfrm>
          <a:custGeom>
            <a:avLst/>
            <a:gdLst>
              <a:gd name="connsiteX0" fmla="*/ 0 w 9423108"/>
              <a:gd name="connsiteY0" fmla="*/ 0 h 2255570"/>
              <a:gd name="connsiteX1" fmla="*/ 9423108 w 9423108"/>
              <a:gd name="connsiteY1" fmla="*/ 0 h 2255570"/>
              <a:gd name="connsiteX2" fmla="*/ 9423108 w 9423108"/>
              <a:gd name="connsiteY2" fmla="*/ 2255570 h 2255570"/>
              <a:gd name="connsiteX3" fmla="*/ 0 w 9423108"/>
              <a:gd name="connsiteY3" fmla="*/ 2255570 h 22555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3108" h="2255570">
                <a:moveTo>
                  <a:pt x="0" y="0"/>
                </a:moveTo>
                <a:lnTo>
                  <a:pt x="9423108" y="0"/>
                </a:lnTo>
                <a:lnTo>
                  <a:pt x="9423108" y="2255570"/>
                </a:lnTo>
                <a:lnTo>
                  <a:pt x="0" y="2255570"/>
                </a:lnTo>
                <a:close/>
              </a:path>
            </a:pathLst>
          </a:custGeom>
          <a:gradFill>
            <a:gsLst>
              <a:gs pos="0">
                <a:srgbClr val="EEEFF5"/>
              </a:gs>
              <a:gs pos="100000">
                <a:srgbClr val="E4E4E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sp>
        <p:nvSpPr>
          <p:cNvPr id="6" name="object 5">
            <a:extLst>
              <a:ext uri="{FF2B5EF4-FFF2-40B4-BE49-F238E27FC236}">
                <a16:creationId xmlns:a16="http://schemas.microsoft.com/office/drawing/2014/main" id="{4628BD8D-CAA6-18E1-5E81-19A5EFC40597}"/>
              </a:ext>
            </a:extLst>
          </p:cNvPr>
          <p:cNvSpPr/>
          <p:nvPr/>
        </p:nvSpPr>
        <p:spPr>
          <a:xfrm>
            <a:off x="6103328" y="1427621"/>
            <a:ext cx="3449320" cy="1584325"/>
          </a:xfrm>
          <a:custGeom>
            <a:avLst/>
            <a:gdLst/>
            <a:ahLst/>
            <a:cxnLst/>
            <a:rect l="l" t="t" r="r" b="b"/>
            <a:pathLst>
              <a:path w="3449320" h="1584325">
                <a:moveTo>
                  <a:pt x="3449078" y="0"/>
                </a:moveTo>
                <a:lnTo>
                  <a:pt x="0" y="0"/>
                </a:lnTo>
                <a:lnTo>
                  <a:pt x="0" y="1583994"/>
                </a:lnTo>
                <a:lnTo>
                  <a:pt x="3449078" y="1583994"/>
                </a:lnTo>
                <a:lnTo>
                  <a:pt x="344907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object 7">
            <a:extLst>
              <a:ext uri="{FF2B5EF4-FFF2-40B4-BE49-F238E27FC236}">
                <a16:creationId xmlns:a16="http://schemas.microsoft.com/office/drawing/2014/main" id="{3DC3B6B8-B54B-5600-5D6D-99BD6AABC28C}"/>
              </a:ext>
            </a:extLst>
          </p:cNvPr>
          <p:cNvSpPr txBox="1"/>
          <p:nvPr/>
        </p:nvSpPr>
        <p:spPr>
          <a:xfrm>
            <a:off x="529830" y="1025622"/>
            <a:ext cx="923163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sz="1200" b="1" spc="9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Google</a:t>
            </a:r>
            <a:r>
              <a:rPr sz="1200" b="1" spc="-33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 、</a:t>
            </a:r>
            <a:r>
              <a:rPr sz="1200" b="1" spc="7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Yahoo</a:t>
            </a:r>
            <a:r>
              <a:rPr sz="1200" b="1" spc="-50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! 、国内外</a:t>
            </a:r>
            <a:r>
              <a:rPr sz="1200" b="1" spc="10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DSP</a:t>
            </a:r>
            <a:r>
              <a:rPr sz="1200" b="1" spc="-55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のプラットフォームを利用し、該当ユーザーが閲覧している様々な提携先サイトに広告を配信。</a:t>
            </a:r>
            <a:endParaRPr sz="1200" dirty="0"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8" name="object 26">
            <a:extLst>
              <a:ext uri="{FF2B5EF4-FFF2-40B4-BE49-F238E27FC236}">
                <a16:creationId xmlns:a16="http://schemas.microsoft.com/office/drawing/2014/main" id="{804C9194-0A9B-D78B-EF94-CA7E061F3F63}"/>
              </a:ext>
            </a:extLst>
          </p:cNvPr>
          <p:cNvSpPr/>
          <p:nvPr/>
        </p:nvSpPr>
        <p:spPr>
          <a:xfrm>
            <a:off x="5789061" y="2066228"/>
            <a:ext cx="314325" cy="307340"/>
          </a:xfrm>
          <a:custGeom>
            <a:avLst/>
            <a:gdLst/>
            <a:ahLst/>
            <a:cxnLst/>
            <a:rect l="l" t="t" r="r" b="b"/>
            <a:pathLst>
              <a:path w="314325" h="307339">
                <a:moveTo>
                  <a:pt x="212661" y="0"/>
                </a:moveTo>
                <a:lnTo>
                  <a:pt x="131635" y="0"/>
                </a:lnTo>
                <a:lnTo>
                  <a:pt x="196024" y="97205"/>
                </a:lnTo>
                <a:lnTo>
                  <a:pt x="0" y="97205"/>
                </a:lnTo>
                <a:lnTo>
                  <a:pt x="0" y="209588"/>
                </a:lnTo>
                <a:lnTo>
                  <a:pt x="196024" y="209588"/>
                </a:lnTo>
                <a:lnTo>
                  <a:pt x="131635" y="306793"/>
                </a:lnTo>
                <a:lnTo>
                  <a:pt x="212661" y="306793"/>
                </a:lnTo>
                <a:lnTo>
                  <a:pt x="314274" y="153390"/>
                </a:lnTo>
                <a:lnTo>
                  <a:pt x="212661" y="0"/>
                </a:lnTo>
                <a:close/>
              </a:path>
            </a:pathLst>
          </a:custGeom>
          <a:solidFill>
            <a:srgbClr val="00BABE"/>
          </a:solidFill>
        </p:spPr>
        <p:txBody>
          <a:bodyPr wrap="square" lIns="0" tIns="0" rIns="0" bIns="0" rtlCol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70FAA42C-68E3-7DB4-202A-310F2E56BCD6}"/>
              </a:ext>
            </a:extLst>
          </p:cNvPr>
          <p:cNvGrpSpPr/>
          <p:nvPr/>
        </p:nvGrpSpPr>
        <p:grpSpPr>
          <a:xfrm>
            <a:off x="1879816" y="1427621"/>
            <a:ext cx="3922395" cy="1584325"/>
            <a:chOff x="2268753" y="5004536"/>
            <a:chExt cx="3922395" cy="1584325"/>
          </a:xfrm>
        </p:grpSpPr>
        <p:sp>
          <p:nvSpPr>
            <p:cNvPr id="10" name="object 25">
              <a:extLst>
                <a:ext uri="{FF2B5EF4-FFF2-40B4-BE49-F238E27FC236}">
                  <a16:creationId xmlns:a16="http://schemas.microsoft.com/office/drawing/2014/main" id="{B8EF8C0A-B6CE-54C2-003D-79B05E8D33AA}"/>
                </a:ext>
              </a:extLst>
            </p:cNvPr>
            <p:cNvSpPr/>
            <p:nvPr/>
          </p:nvSpPr>
          <p:spPr>
            <a:xfrm>
              <a:off x="2268753" y="5004536"/>
              <a:ext cx="3922395" cy="1584325"/>
            </a:xfrm>
            <a:custGeom>
              <a:avLst/>
              <a:gdLst/>
              <a:ahLst/>
              <a:cxnLst/>
              <a:rect l="l" t="t" r="r" b="b"/>
              <a:pathLst>
                <a:path w="3922395" h="1584325">
                  <a:moveTo>
                    <a:pt x="3922280" y="0"/>
                  </a:moveTo>
                  <a:lnTo>
                    <a:pt x="0" y="0"/>
                  </a:lnTo>
                  <a:lnTo>
                    <a:pt x="0" y="1583994"/>
                  </a:lnTo>
                  <a:lnTo>
                    <a:pt x="3922280" y="1583994"/>
                  </a:lnTo>
                  <a:lnTo>
                    <a:pt x="392228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" name="object 28">
              <a:extLst>
                <a:ext uri="{FF2B5EF4-FFF2-40B4-BE49-F238E27FC236}">
                  <a16:creationId xmlns:a16="http://schemas.microsoft.com/office/drawing/2014/main" id="{9D0EEB1B-C22C-DC50-AE54-53591BAA0A90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03308" y="5374017"/>
              <a:ext cx="321698" cy="73436"/>
            </a:xfrm>
            <a:prstGeom prst="rect">
              <a:avLst/>
            </a:prstGeom>
          </p:spPr>
        </p:pic>
        <p:pic>
          <p:nvPicPr>
            <p:cNvPr id="12" name="object 29">
              <a:extLst>
                <a:ext uri="{FF2B5EF4-FFF2-40B4-BE49-F238E27FC236}">
                  <a16:creationId xmlns:a16="http://schemas.microsoft.com/office/drawing/2014/main" id="{2D3EC9D7-5EA8-8D6F-7BB6-7FA41CBC52BF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98604" y="5334896"/>
              <a:ext cx="261039" cy="114154"/>
            </a:xfrm>
            <a:prstGeom prst="rect">
              <a:avLst/>
            </a:prstGeom>
          </p:spPr>
        </p:pic>
        <p:pic>
          <p:nvPicPr>
            <p:cNvPr id="13" name="object 30">
              <a:extLst>
                <a:ext uri="{FF2B5EF4-FFF2-40B4-BE49-F238E27FC236}">
                  <a16:creationId xmlns:a16="http://schemas.microsoft.com/office/drawing/2014/main" id="{539A3B2A-286C-FCF9-6987-C898B39F5B6A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11338" y="5374810"/>
              <a:ext cx="288979" cy="62266"/>
            </a:xfrm>
            <a:prstGeom prst="rect">
              <a:avLst/>
            </a:prstGeom>
          </p:spPr>
        </p:pic>
        <p:pic>
          <p:nvPicPr>
            <p:cNvPr id="14" name="object 31">
              <a:extLst>
                <a:ext uri="{FF2B5EF4-FFF2-40B4-BE49-F238E27FC236}">
                  <a16:creationId xmlns:a16="http://schemas.microsoft.com/office/drawing/2014/main" id="{3B7A6375-C1F8-A2D3-BD98-D4F25AC9DB74}"/>
                </a:ext>
              </a:extLst>
            </p:cNvPr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357114" y="5362037"/>
              <a:ext cx="346455" cy="83819"/>
            </a:xfrm>
            <a:prstGeom prst="rect">
              <a:avLst/>
            </a:prstGeom>
          </p:spPr>
        </p:pic>
        <p:pic>
          <p:nvPicPr>
            <p:cNvPr id="15" name="object 32">
              <a:extLst>
                <a:ext uri="{FF2B5EF4-FFF2-40B4-BE49-F238E27FC236}">
                  <a16:creationId xmlns:a16="http://schemas.microsoft.com/office/drawing/2014/main" id="{FED8874C-3908-F3E4-5E60-5DC938ECFAEF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268756" y="5146510"/>
              <a:ext cx="418302" cy="205948"/>
            </a:xfrm>
            <a:prstGeom prst="rect">
              <a:avLst/>
            </a:prstGeom>
          </p:spPr>
        </p:pic>
        <p:pic>
          <p:nvPicPr>
            <p:cNvPr id="16" name="object 33">
              <a:extLst>
                <a:ext uri="{FF2B5EF4-FFF2-40B4-BE49-F238E27FC236}">
                  <a16:creationId xmlns:a16="http://schemas.microsoft.com/office/drawing/2014/main" id="{19EC88CE-84DA-157A-75B7-4299D261B5CD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993351" y="5272633"/>
              <a:ext cx="265823" cy="85412"/>
            </a:xfrm>
            <a:prstGeom prst="rect">
              <a:avLst/>
            </a:prstGeom>
          </p:spPr>
        </p:pic>
        <p:pic>
          <p:nvPicPr>
            <p:cNvPr id="17" name="object 34">
              <a:extLst>
                <a:ext uri="{FF2B5EF4-FFF2-40B4-BE49-F238E27FC236}">
                  <a16:creationId xmlns:a16="http://schemas.microsoft.com/office/drawing/2014/main" id="{6C370956-D144-66B4-A14E-4901872A724C}"/>
                </a:ext>
              </a:extLst>
            </p:cNvPr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53868" y="5272633"/>
              <a:ext cx="231497" cy="91795"/>
            </a:xfrm>
            <a:prstGeom prst="rect">
              <a:avLst/>
            </a:prstGeom>
          </p:spPr>
        </p:pic>
        <p:pic>
          <p:nvPicPr>
            <p:cNvPr id="18" name="object 35">
              <a:extLst>
                <a:ext uri="{FF2B5EF4-FFF2-40B4-BE49-F238E27FC236}">
                  <a16:creationId xmlns:a16="http://schemas.microsoft.com/office/drawing/2014/main" id="{B90DE303-0763-187D-EFA7-DCDF32FD8047}"/>
                </a:ext>
              </a:extLst>
            </p:cNvPr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47535" y="5258260"/>
              <a:ext cx="383975" cy="78231"/>
            </a:xfrm>
            <a:prstGeom prst="rect">
              <a:avLst/>
            </a:prstGeom>
          </p:spPr>
        </p:pic>
        <p:pic>
          <p:nvPicPr>
            <p:cNvPr id="19" name="object 36">
              <a:extLst>
                <a:ext uri="{FF2B5EF4-FFF2-40B4-BE49-F238E27FC236}">
                  <a16:creationId xmlns:a16="http://schemas.microsoft.com/office/drawing/2014/main" id="{9469315F-746A-3519-AFFD-FE780CE3D6DD}"/>
                </a:ext>
              </a:extLst>
            </p:cNvPr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968853" y="5250277"/>
              <a:ext cx="191588" cy="66257"/>
            </a:xfrm>
            <a:prstGeom prst="rect">
              <a:avLst/>
            </a:prstGeom>
          </p:spPr>
        </p:pic>
        <p:pic>
          <p:nvPicPr>
            <p:cNvPr id="20" name="object 37">
              <a:extLst>
                <a:ext uri="{FF2B5EF4-FFF2-40B4-BE49-F238E27FC236}">
                  <a16:creationId xmlns:a16="http://schemas.microsoft.com/office/drawing/2014/main" id="{F6803CE7-7077-AF9D-6B0C-A9B9D9DCE5BA}"/>
                </a:ext>
              </a:extLst>
            </p:cNvPr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32560" y="5190406"/>
              <a:ext cx="137305" cy="131717"/>
            </a:xfrm>
            <a:prstGeom prst="rect">
              <a:avLst/>
            </a:prstGeom>
          </p:spPr>
        </p:pic>
        <p:pic>
          <p:nvPicPr>
            <p:cNvPr id="21" name="object 38">
              <a:extLst>
                <a:ext uri="{FF2B5EF4-FFF2-40B4-BE49-F238E27FC236}">
                  <a16:creationId xmlns:a16="http://schemas.microsoft.com/office/drawing/2014/main" id="{B9BC41ED-AD97-5920-CEA0-A7A5EB51F7FC}"/>
                </a:ext>
              </a:extLst>
            </p:cNvPr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884781" y="5173642"/>
              <a:ext cx="260233" cy="89390"/>
            </a:xfrm>
            <a:prstGeom prst="rect">
              <a:avLst/>
            </a:prstGeom>
          </p:spPr>
        </p:pic>
        <p:pic>
          <p:nvPicPr>
            <p:cNvPr id="22" name="object 39">
              <a:extLst>
                <a:ext uri="{FF2B5EF4-FFF2-40B4-BE49-F238E27FC236}">
                  <a16:creationId xmlns:a16="http://schemas.microsoft.com/office/drawing/2014/main" id="{BC3288D2-5A93-BD3A-23E1-F94D4082CB6D}"/>
                </a:ext>
              </a:extLst>
            </p:cNvPr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352332" y="5184825"/>
              <a:ext cx="504507" cy="66250"/>
            </a:xfrm>
            <a:prstGeom prst="rect">
              <a:avLst/>
            </a:prstGeom>
          </p:spPr>
        </p:pic>
        <p:pic>
          <p:nvPicPr>
            <p:cNvPr id="23" name="object 40">
              <a:extLst>
                <a:ext uri="{FF2B5EF4-FFF2-40B4-BE49-F238E27FC236}">
                  <a16:creationId xmlns:a16="http://schemas.microsoft.com/office/drawing/2014/main" id="{0168690D-8C4E-2C8E-71CB-5B753A70C5E9}"/>
                </a:ext>
              </a:extLst>
            </p:cNvPr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032719" y="5051504"/>
              <a:ext cx="125323" cy="181210"/>
            </a:xfrm>
            <a:prstGeom prst="rect">
              <a:avLst/>
            </a:prstGeom>
          </p:spPr>
        </p:pic>
        <p:pic>
          <p:nvPicPr>
            <p:cNvPr id="24" name="object 41">
              <a:extLst>
                <a:ext uri="{FF2B5EF4-FFF2-40B4-BE49-F238E27FC236}">
                  <a16:creationId xmlns:a16="http://schemas.microsoft.com/office/drawing/2014/main" id="{673B18C0-62CF-AEE7-4412-1F05C47C5E9C}"/>
                </a:ext>
              </a:extLst>
            </p:cNvPr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858691" y="5068269"/>
              <a:ext cx="131715" cy="101367"/>
            </a:xfrm>
            <a:prstGeom prst="rect">
              <a:avLst/>
            </a:prstGeom>
          </p:spPr>
        </p:pic>
        <p:pic>
          <p:nvPicPr>
            <p:cNvPr id="25" name="object 42">
              <a:extLst>
                <a:ext uri="{FF2B5EF4-FFF2-40B4-BE49-F238E27FC236}">
                  <a16:creationId xmlns:a16="http://schemas.microsoft.com/office/drawing/2014/main" id="{D455A492-4C20-BD18-CCA6-4C83CE435CA4}"/>
                </a:ext>
              </a:extLst>
            </p:cNvPr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73335" y="5069865"/>
              <a:ext cx="426275" cy="75031"/>
            </a:xfrm>
            <a:prstGeom prst="rect">
              <a:avLst/>
            </a:prstGeom>
          </p:spPr>
        </p:pic>
        <p:pic>
          <p:nvPicPr>
            <p:cNvPr id="26" name="object 43">
              <a:extLst>
                <a:ext uri="{FF2B5EF4-FFF2-40B4-BE49-F238E27FC236}">
                  <a16:creationId xmlns:a16="http://schemas.microsoft.com/office/drawing/2014/main" id="{A22DA915-CF14-C3A1-8A77-8EF12AAC9C20}"/>
                </a:ext>
              </a:extLst>
            </p:cNvPr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157794" y="5049908"/>
              <a:ext cx="134111" cy="103777"/>
            </a:xfrm>
            <a:prstGeom prst="rect">
              <a:avLst/>
            </a:prstGeom>
          </p:spPr>
        </p:pic>
        <p:pic>
          <p:nvPicPr>
            <p:cNvPr id="27" name="object 44">
              <a:extLst>
                <a:ext uri="{FF2B5EF4-FFF2-40B4-BE49-F238E27FC236}">
                  <a16:creationId xmlns:a16="http://schemas.microsoft.com/office/drawing/2014/main" id="{9DA68DA7-8EBD-6CB7-9910-31CC0DE1A7A5}"/>
                </a:ext>
              </a:extLst>
            </p:cNvPr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975785" y="5057891"/>
              <a:ext cx="155665" cy="110961"/>
            </a:xfrm>
            <a:prstGeom prst="rect">
              <a:avLst/>
            </a:prstGeom>
          </p:spPr>
        </p:pic>
        <p:pic>
          <p:nvPicPr>
            <p:cNvPr id="28" name="object 45">
              <a:extLst>
                <a:ext uri="{FF2B5EF4-FFF2-40B4-BE49-F238E27FC236}">
                  <a16:creationId xmlns:a16="http://schemas.microsoft.com/office/drawing/2014/main" id="{F8E46F34-6BD1-E0DC-1C73-F96F4DBA70B5}"/>
                </a:ext>
              </a:extLst>
            </p:cNvPr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688403" y="5061084"/>
              <a:ext cx="241880" cy="104575"/>
            </a:xfrm>
            <a:prstGeom prst="rect">
              <a:avLst/>
            </a:prstGeom>
          </p:spPr>
        </p:pic>
        <p:pic>
          <p:nvPicPr>
            <p:cNvPr id="29" name="object 46">
              <a:extLst>
                <a:ext uri="{FF2B5EF4-FFF2-40B4-BE49-F238E27FC236}">
                  <a16:creationId xmlns:a16="http://schemas.microsoft.com/office/drawing/2014/main" id="{7CAF2572-4640-9D24-C455-C0DC885F9323}"/>
                </a:ext>
              </a:extLst>
            </p:cNvPr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350728" y="5049908"/>
              <a:ext cx="298558" cy="104575"/>
            </a:xfrm>
            <a:prstGeom prst="rect">
              <a:avLst/>
            </a:prstGeom>
          </p:spPr>
        </p:pic>
        <p:pic>
          <p:nvPicPr>
            <p:cNvPr id="30" name="object 47">
              <a:extLst>
                <a:ext uri="{FF2B5EF4-FFF2-40B4-BE49-F238E27FC236}">
                  <a16:creationId xmlns:a16="http://schemas.microsoft.com/office/drawing/2014/main" id="{219E7A6E-F7D0-7298-640E-7D15DFC8EA1F}"/>
                </a:ext>
              </a:extLst>
            </p:cNvPr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348333" y="5412329"/>
              <a:ext cx="154867" cy="155665"/>
            </a:xfrm>
            <a:prstGeom prst="rect">
              <a:avLst/>
            </a:prstGeom>
          </p:spPr>
        </p:pic>
        <p:pic>
          <p:nvPicPr>
            <p:cNvPr id="31" name="object 48">
              <a:extLst>
                <a:ext uri="{FF2B5EF4-FFF2-40B4-BE49-F238E27FC236}">
                  <a16:creationId xmlns:a16="http://schemas.microsoft.com/office/drawing/2014/main" id="{DF110CE0-D8B6-F630-05C9-A2EED033FE2E}"/>
                </a:ext>
              </a:extLst>
            </p:cNvPr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4843774" y="5488167"/>
              <a:ext cx="209148" cy="59866"/>
            </a:xfrm>
            <a:prstGeom prst="rect">
              <a:avLst/>
            </a:prstGeom>
          </p:spPr>
        </p:pic>
        <p:pic>
          <p:nvPicPr>
            <p:cNvPr id="32" name="object 49">
              <a:extLst>
                <a:ext uri="{FF2B5EF4-FFF2-40B4-BE49-F238E27FC236}">
                  <a16:creationId xmlns:a16="http://schemas.microsoft.com/office/drawing/2014/main" id="{0CF52E5F-913F-6DD2-2885-71E960A6E582}"/>
                </a:ext>
              </a:extLst>
            </p:cNvPr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4823818" y="5327711"/>
              <a:ext cx="273013" cy="44703"/>
            </a:xfrm>
            <a:prstGeom prst="rect">
              <a:avLst/>
            </a:prstGeom>
          </p:spPr>
        </p:pic>
        <p:pic>
          <p:nvPicPr>
            <p:cNvPr id="33" name="object 50">
              <a:extLst>
                <a:ext uri="{FF2B5EF4-FFF2-40B4-BE49-F238E27FC236}">
                  <a16:creationId xmlns:a16="http://schemas.microsoft.com/office/drawing/2014/main" id="{95429F9C-26CF-7420-2BA9-391247DECC4B}"/>
                </a:ext>
              </a:extLst>
            </p:cNvPr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4210733" y="5314938"/>
              <a:ext cx="213940" cy="57476"/>
            </a:xfrm>
            <a:prstGeom prst="rect">
              <a:avLst/>
            </a:prstGeom>
          </p:spPr>
        </p:pic>
        <p:pic>
          <p:nvPicPr>
            <p:cNvPr id="34" name="object 51">
              <a:extLst>
                <a:ext uri="{FF2B5EF4-FFF2-40B4-BE49-F238E27FC236}">
                  <a16:creationId xmlns:a16="http://schemas.microsoft.com/office/drawing/2014/main" id="{D8609EC5-409C-CF26-B575-16B4EA49B6D1}"/>
                </a:ext>
              </a:extLst>
            </p:cNvPr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526855" y="5203977"/>
              <a:ext cx="209949" cy="75837"/>
            </a:xfrm>
            <a:prstGeom prst="rect">
              <a:avLst/>
            </a:prstGeom>
          </p:spPr>
        </p:pic>
        <p:pic>
          <p:nvPicPr>
            <p:cNvPr id="36" name="object 52">
              <a:extLst>
                <a:ext uri="{FF2B5EF4-FFF2-40B4-BE49-F238E27FC236}">
                  <a16:creationId xmlns:a16="http://schemas.microsoft.com/office/drawing/2014/main" id="{771283BB-AAE6-8E3D-F6D7-2952BF043653}"/>
                </a:ext>
              </a:extLst>
            </p:cNvPr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520468" y="5405145"/>
              <a:ext cx="232301" cy="63064"/>
            </a:xfrm>
            <a:prstGeom prst="rect">
              <a:avLst/>
            </a:prstGeom>
          </p:spPr>
        </p:pic>
        <p:pic>
          <p:nvPicPr>
            <p:cNvPr id="37" name="object 53">
              <a:extLst>
                <a:ext uri="{FF2B5EF4-FFF2-40B4-BE49-F238E27FC236}">
                  <a16:creationId xmlns:a16="http://schemas.microsoft.com/office/drawing/2014/main" id="{935EA698-78EC-7C04-D7D6-56838B914297}"/>
                </a:ext>
              </a:extLst>
            </p:cNvPr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4221112" y="5387582"/>
              <a:ext cx="232301" cy="83021"/>
            </a:xfrm>
            <a:prstGeom prst="rect">
              <a:avLst/>
            </a:prstGeom>
          </p:spPr>
        </p:pic>
        <p:pic>
          <p:nvPicPr>
            <p:cNvPr id="38" name="object 54">
              <a:extLst>
                <a:ext uri="{FF2B5EF4-FFF2-40B4-BE49-F238E27FC236}">
                  <a16:creationId xmlns:a16="http://schemas.microsoft.com/office/drawing/2014/main" id="{1E1759EA-C0ED-0FD3-632D-CEEEE27C3A67}"/>
                </a:ext>
              </a:extLst>
            </p:cNvPr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542820" y="5472201"/>
              <a:ext cx="210747" cy="91802"/>
            </a:xfrm>
            <a:prstGeom prst="rect">
              <a:avLst/>
            </a:prstGeom>
          </p:spPr>
        </p:pic>
        <p:pic>
          <p:nvPicPr>
            <p:cNvPr id="39" name="object 55">
              <a:extLst>
                <a:ext uri="{FF2B5EF4-FFF2-40B4-BE49-F238E27FC236}">
                  <a16:creationId xmlns:a16="http://schemas.microsoft.com/office/drawing/2014/main" id="{FE3F20AC-E9ED-5AD0-7228-CCA88E827E53}"/>
                </a:ext>
              </a:extLst>
            </p:cNvPr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791885" y="5401154"/>
              <a:ext cx="284988" cy="64661"/>
            </a:xfrm>
            <a:prstGeom prst="rect">
              <a:avLst/>
            </a:prstGeom>
          </p:spPr>
        </p:pic>
        <p:pic>
          <p:nvPicPr>
            <p:cNvPr id="40" name="object 56">
              <a:extLst>
                <a:ext uri="{FF2B5EF4-FFF2-40B4-BE49-F238E27FC236}">
                  <a16:creationId xmlns:a16="http://schemas.microsoft.com/office/drawing/2014/main" id="{972F5CAD-5CCE-7B84-46AD-A8EA9D8E6E26}"/>
                </a:ext>
              </a:extLst>
            </p:cNvPr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817440" y="5142509"/>
              <a:ext cx="300146" cy="70231"/>
            </a:xfrm>
            <a:prstGeom prst="rect">
              <a:avLst/>
            </a:prstGeom>
          </p:spPr>
        </p:pic>
        <p:pic>
          <p:nvPicPr>
            <p:cNvPr id="41" name="object 57">
              <a:extLst>
                <a:ext uri="{FF2B5EF4-FFF2-40B4-BE49-F238E27FC236}">
                  <a16:creationId xmlns:a16="http://schemas.microsoft.com/office/drawing/2014/main" id="{966454D5-5D9A-E5EC-AFB1-97E8AD2FFF2E}"/>
                </a:ext>
              </a:extLst>
            </p:cNvPr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213927" y="5489763"/>
              <a:ext cx="244275" cy="73442"/>
            </a:xfrm>
            <a:prstGeom prst="rect">
              <a:avLst/>
            </a:prstGeom>
          </p:spPr>
        </p:pic>
        <p:pic>
          <p:nvPicPr>
            <p:cNvPr id="42" name="object 58">
              <a:extLst>
                <a:ext uri="{FF2B5EF4-FFF2-40B4-BE49-F238E27FC236}">
                  <a16:creationId xmlns:a16="http://schemas.microsoft.com/office/drawing/2014/main" id="{DC760939-DD13-5053-1B5D-3882F2B106B0}"/>
                </a:ext>
              </a:extLst>
            </p:cNvPr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230691" y="5207170"/>
              <a:ext cx="213142" cy="73442"/>
            </a:xfrm>
            <a:prstGeom prst="rect">
              <a:avLst/>
            </a:prstGeom>
          </p:spPr>
        </p:pic>
        <p:pic>
          <p:nvPicPr>
            <p:cNvPr id="43" name="object 59">
              <a:extLst>
                <a:ext uri="{FF2B5EF4-FFF2-40B4-BE49-F238E27FC236}">
                  <a16:creationId xmlns:a16="http://schemas.microsoft.com/office/drawing/2014/main" id="{526BEE03-3212-051C-82F4-4AC051022941}"/>
                </a:ext>
              </a:extLst>
            </p:cNvPr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4497319" y="5307754"/>
              <a:ext cx="267415" cy="84602"/>
            </a:xfrm>
            <a:prstGeom prst="rect">
              <a:avLst/>
            </a:prstGeom>
          </p:spPr>
        </p:pic>
        <p:pic>
          <p:nvPicPr>
            <p:cNvPr id="44" name="object 60">
              <a:extLst>
                <a:ext uri="{FF2B5EF4-FFF2-40B4-BE49-F238E27FC236}">
                  <a16:creationId xmlns:a16="http://schemas.microsoft.com/office/drawing/2014/main" id="{D8FD0C46-FBAE-5CDF-44E8-0FFB5B6E445D}"/>
                </a:ext>
              </a:extLst>
            </p:cNvPr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289513" y="5481780"/>
              <a:ext cx="203558" cy="52686"/>
            </a:xfrm>
            <a:prstGeom prst="rect">
              <a:avLst/>
            </a:prstGeom>
          </p:spPr>
        </p:pic>
        <p:pic>
          <p:nvPicPr>
            <p:cNvPr id="45" name="object 61">
              <a:extLst>
                <a:ext uri="{FF2B5EF4-FFF2-40B4-BE49-F238E27FC236}">
                  <a16:creationId xmlns:a16="http://schemas.microsoft.com/office/drawing/2014/main" id="{A9E994C5-FB21-6629-373F-A961C19B2656}"/>
                </a:ext>
              </a:extLst>
            </p:cNvPr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4811842" y="5229522"/>
              <a:ext cx="299357" cy="75038"/>
            </a:xfrm>
            <a:prstGeom prst="rect">
              <a:avLst/>
            </a:prstGeom>
          </p:spPr>
        </p:pic>
        <p:pic>
          <p:nvPicPr>
            <p:cNvPr id="46" name="object 62">
              <a:extLst>
                <a:ext uri="{FF2B5EF4-FFF2-40B4-BE49-F238E27FC236}">
                  <a16:creationId xmlns:a16="http://schemas.microsoft.com/office/drawing/2014/main" id="{7E21B3DA-94BD-B2FD-D543-72E7320983FB}"/>
                </a:ext>
              </a:extLst>
            </p:cNvPr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4557988" y="5065873"/>
              <a:ext cx="195579" cy="114953"/>
            </a:xfrm>
            <a:prstGeom prst="rect">
              <a:avLst/>
            </a:prstGeom>
          </p:spPr>
        </p:pic>
        <p:pic>
          <p:nvPicPr>
            <p:cNvPr id="47" name="object 63">
              <a:extLst>
                <a:ext uri="{FF2B5EF4-FFF2-40B4-BE49-F238E27FC236}">
                  <a16:creationId xmlns:a16="http://schemas.microsoft.com/office/drawing/2014/main" id="{C568F5C9-1450-5CA2-8B66-6FBA68814133}"/>
                </a:ext>
              </a:extLst>
            </p:cNvPr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4819826" y="5047513"/>
              <a:ext cx="288979" cy="75038"/>
            </a:xfrm>
            <a:prstGeom prst="rect">
              <a:avLst/>
            </a:prstGeom>
          </p:spPr>
        </p:pic>
        <p:pic>
          <p:nvPicPr>
            <p:cNvPr id="48" name="object 64">
              <a:extLst>
                <a:ext uri="{FF2B5EF4-FFF2-40B4-BE49-F238E27FC236}">
                  <a16:creationId xmlns:a16="http://schemas.microsoft.com/office/drawing/2014/main" id="{1B10B0FA-9FD5-1880-D651-C01728F921AC}"/>
                </a:ext>
              </a:extLst>
            </p:cNvPr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3624795" y="5358844"/>
              <a:ext cx="220319" cy="83816"/>
            </a:xfrm>
            <a:prstGeom prst="rect">
              <a:avLst/>
            </a:prstGeom>
          </p:spPr>
        </p:pic>
        <p:pic>
          <p:nvPicPr>
            <p:cNvPr id="49" name="object 65">
              <a:extLst>
                <a:ext uri="{FF2B5EF4-FFF2-40B4-BE49-F238E27FC236}">
                  <a16:creationId xmlns:a16="http://schemas.microsoft.com/office/drawing/2014/main" id="{30FE5F9C-FE58-7BAD-019D-9C9E724F4EF8}"/>
                </a:ext>
              </a:extLst>
            </p:cNvPr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3925746" y="5470604"/>
              <a:ext cx="247468" cy="74240"/>
            </a:xfrm>
            <a:prstGeom prst="rect">
              <a:avLst/>
            </a:prstGeom>
          </p:spPr>
        </p:pic>
        <p:pic>
          <p:nvPicPr>
            <p:cNvPr id="50" name="object 66">
              <a:extLst>
                <a:ext uri="{FF2B5EF4-FFF2-40B4-BE49-F238E27FC236}">
                  <a16:creationId xmlns:a16="http://schemas.microsoft.com/office/drawing/2014/main" id="{6B49E4A9-7A7F-2808-7E23-90C131E509B3}"/>
                </a:ext>
              </a:extLst>
            </p:cNvPr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4217923" y="5056301"/>
              <a:ext cx="276999" cy="97383"/>
            </a:xfrm>
            <a:prstGeom prst="rect">
              <a:avLst/>
            </a:prstGeom>
          </p:spPr>
        </p:pic>
        <p:pic>
          <p:nvPicPr>
            <p:cNvPr id="51" name="object 67">
              <a:extLst>
                <a:ext uri="{FF2B5EF4-FFF2-40B4-BE49-F238E27FC236}">
                  <a16:creationId xmlns:a16="http://schemas.microsoft.com/office/drawing/2014/main" id="{AC0D067A-5830-5E20-E804-46D6940546E9}"/>
                </a:ext>
              </a:extLst>
            </p:cNvPr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2523959" y="5468213"/>
              <a:ext cx="610679" cy="67830"/>
            </a:xfrm>
            <a:prstGeom prst="rect">
              <a:avLst/>
            </a:prstGeom>
          </p:spPr>
        </p:pic>
        <p:pic>
          <p:nvPicPr>
            <p:cNvPr id="52" name="object 68">
              <a:extLst>
                <a:ext uri="{FF2B5EF4-FFF2-40B4-BE49-F238E27FC236}">
                  <a16:creationId xmlns:a16="http://schemas.microsoft.com/office/drawing/2014/main" id="{BF3E6F10-B1B4-2C9E-43F3-9A76CE9731B3}"/>
                </a:ext>
              </a:extLst>
            </p:cNvPr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3543367" y="5460227"/>
              <a:ext cx="318516" cy="94996"/>
            </a:xfrm>
            <a:prstGeom prst="rect">
              <a:avLst/>
            </a:prstGeom>
          </p:spPr>
        </p:pic>
        <p:pic>
          <p:nvPicPr>
            <p:cNvPr id="53" name="object 69">
              <a:extLst>
                <a:ext uri="{FF2B5EF4-FFF2-40B4-BE49-F238E27FC236}">
                  <a16:creationId xmlns:a16="http://schemas.microsoft.com/office/drawing/2014/main" id="{C0940332-3708-59F9-7515-7A2C6B10FD7E}"/>
                </a:ext>
              </a:extLst>
            </p:cNvPr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5914275" y="5982309"/>
              <a:ext cx="166039" cy="68643"/>
            </a:xfrm>
            <a:prstGeom prst="rect">
              <a:avLst/>
            </a:prstGeom>
          </p:spPr>
        </p:pic>
        <p:pic>
          <p:nvPicPr>
            <p:cNvPr id="54" name="object 70">
              <a:extLst>
                <a:ext uri="{FF2B5EF4-FFF2-40B4-BE49-F238E27FC236}">
                  <a16:creationId xmlns:a16="http://schemas.microsoft.com/office/drawing/2014/main" id="{5B495A83-E179-592E-C804-C30C37F194E5}"/>
                </a:ext>
              </a:extLst>
            </p:cNvPr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5751425" y="5878528"/>
              <a:ext cx="328893" cy="67055"/>
            </a:xfrm>
            <a:prstGeom prst="rect">
              <a:avLst/>
            </a:prstGeom>
          </p:spPr>
        </p:pic>
        <p:pic>
          <p:nvPicPr>
            <p:cNvPr id="55" name="object 71">
              <a:extLst>
                <a:ext uri="{FF2B5EF4-FFF2-40B4-BE49-F238E27FC236}">
                  <a16:creationId xmlns:a16="http://schemas.microsoft.com/office/drawing/2014/main" id="{7163785A-C124-38B2-D532-07B4BF893106}"/>
                </a:ext>
              </a:extLst>
            </p:cNvPr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5562232" y="5949581"/>
              <a:ext cx="132515" cy="108546"/>
            </a:xfrm>
            <a:prstGeom prst="rect">
              <a:avLst/>
            </a:prstGeom>
          </p:spPr>
        </p:pic>
        <p:pic>
          <p:nvPicPr>
            <p:cNvPr id="56" name="object 72">
              <a:extLst>
                <a:ext uri="{FF2B5EF4-FFF2-40B4-BE49-F238E27FC236}">
                  <a16:creationId xmlns:a16="http://schemas.microsoft.com/office/drawing/2014/main" id="{8370941B-D46C-E2C2-25C5-5097452B5D1A}"/>
                </a:ext>
              </a:extLst>
            </p:cNvPr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4736807" y="5988697"/>
              <a:ext cx="317703" cy="67050"/>
            </a:xfrm>
            <a:prstGeom prst="rect">
              <a:avLst/>
            </a:prstGeom>
          </p:spPr>
        </p:pic>
        <p:pic>
          <p:nvPicPr>
            <p:cNvPr id="57" name="object 73">
              <a:extLst>
                <a:ext uri="{FF2B5EF4-FFF2-40B4-BE49-F238E27FC236}">
                  <a16:creationId xmlns:a16="http://schemas.microsoft.com/office/drawing/2014/main" id="{3CD2CB93-6720-AC52-5312-CCE08E8F5FC2}"/>
                </a:ext>
              </a:extLst>
            </p:cNvPr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4367999" y="5959953"/>
              <a:ext cx="300139" cy="87011"/>
            </a:xfrm>
            <a:prstGeom prst="rect">
              <a:avLst/>
            </a:prstGeom>
          </p:spPr>
        </p:pic>
        <p:pic>
          <p:nvPicPr>
            <p:cNvPr id="58" name="object 74">
              <a:extLst>
                <a:ext uri="{FF2B5EF4-FFF2-40B4-BE49-F238E27FC236}">
                  <a16:creationId xmlns:a16="http://schemas.microsoft.com/office/drawing/2014/main" id="{4F16708F-326E-C290-12E9-48AD1A6EB77B}"/>
                </a:ext>
              </a:extLst>
            </p:cNvPr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4727231" y="5870545"/>
              <a:ext cx="266611" cy="76635"/>
            </a:xfrm>
            <a:prstGeom prst="rect">
              <a:avLst/>
            </a:prstGeom>
          </p:spPr>
        </p:pic>
        <p:pic>
          <p:nvPicPr>
            <p:cNvPr id="59" name="object 75">
              <a:extLst>
                <a:ext uri="{FF2B5EF4-FFF2-40B4-BE49-F238E27FC236}">
                  <a16:creationId xmlns:a16="http://schemas.microsoft.com/office/drawing/2014/main" id="{62917802-41E1-3C85-C33A-B65353FC8A06}"/>
                </a:ext>
              </a:extLst>
            </p:cNvPr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4316907" y="5865761"/>
              <a:ext cx="353639" cy="71831"/>
            </a:xfrm>
            <a:prstGeom prst="rect">
              <a:avLst/>
            </a:prstGeom>
          </p:spPr>
        </p:pic>
        <p:pic>
          <p:nvPicPr>
            <p:cNvPr id="60" name="object 76">
              <a:extLst>
                <a:ext uri="{FF2B5EF4-FFF2-40B4-BE49-F238E27FC236}">
                  <a16:creationId xmlns:a16="http://schemas.microsoft.com/office/drawing/2014/main" id="{E7A06FC1-622E-10FE-6D94-4014858C3C21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693697" y="5768365"/>
              <a:ext cx="304921" cy="56678"/>
            </a:xfrm>
            <a:prstGeom prst="rect">
              <a:avLst/>
            </a:prstGeom>
          </p:spPr>
        </p:pic>
        <p:pic>
          <p:nvPicPr>
            <p:cNvPr id="61" name="object 77">
              <a:extLst>
                <a:ext uri="{FF2B5EF4-FFF2-40B4-BE49-F238E27FC236}">
                  <a16:creationId xmlns:a16="http://schemas.microsoft.com/office/drawing/2014/main" id="{4B8F7C69-2B56-E3AA-1C70-2A4020B50415}"/>
                </a:ext>
              </a:extLst>
            </p:cNvPr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4266615" y="5748408"/>
              <a:ext cx="336875" cy="79812"/>
            </a:xfrm>
            <a:prstGeom prst="rect">
              <a:avLst/>
            </a:prstGeom>
          </p:spPr>
        </p:pic>
        <p:pic>
          <p:nvPicPr>
            <p:cNvPr id="62" name="object 78">
              <a:extLst>
                <a:ext uri="{FF2B5EF4-FFF2-40B4-BE49-F238E27FC236}">
                  <a16:creationId xmlns:a16="http://schemas.microsoft.com/office/drawing/2014/main" id="{5191F961-ECB7-1426-3601-39A90D582263}"/>
                </a:ext>
              </a:extLst>
            </p:cNvPr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4144477" y="5860973"/>
              <a:ext cx="150077" cy="150070"/>
            </a:xfrm>
            <a:prstGeom prst="rect">
              <a:avLst/>
            </a:prstGeom>
          </p:spPr>
        </p:pic>
        <p:pic>
          <p:nvPicPr>
            <p:cNvPr id="63" name="object 79">
              <a:extLst>
                <a:ext uri="{FF2B5EF4-FFF2-40B4-BE49-F238E27FC236}">
                  <a16:creationId xmlns:a16="http://schemas.microsoft.com/office/drawing/2014/main" id="{42BFF99B-C4B7-2EB1-3425-3E4BEE251113}"/>
                </a:ext>
              </a:extLst>
            </p:cNvPr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4531645" y="5643842"/>
              <a:ext cx="301745" cy="69441"/>
            </a:xfrm>
            <a:prstGeom prst="rect">
              <a:avLst/>
            </a:prstGeom>
          </p:spPr>
        </p:pic>
        <p:pic>
          <p:nvPicPr>
            <p:cNvPr id="64" name="object 80">
              <a:extLst>
                <a:ext uri="{FF2B5EF4-FFF2-40B4-BE49-F238E27FC236}">
                  <a16:creationId xmlns:a16="http://schemas.microsoft.com/office/drawing/2014/main" id="{409B3F3D-913A-4FF1-6CCE-469C9AC651D4}"/>
                </a:ext>
              </a:extLst>
            </p:cNvPr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4915620" y="5616691"/>
              <a:ext cx="200369" cy="104575"/>
            </a:xfrm>
            <a:prstGeom prst="rect">
              <a:avLst/>
            </a:prstGeom>
          </p:spPr>
        </p:pic>
        <p:pic>
          <p:nvPicPr>
            <p:cNvPr id="65" name="object 81">
              <a:extLst>
                <a:ext uri="{FF2B5EF4-FFF2-40B4-BE49-F238E27FC236}">
                  <a16:creationId xmlns:a16="http://schemas.microsoft.com/office/drawing/2014/main" id="{AA81777C-F2D9-5ABE-2670-9B7DB76250BB}"/>
                </a:ext>
              </a:extLst>
            </p:cNvPr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5114404" y="5992698"/>
              <a:ext cx="404720" cy="60642"/>
            </a:xfrm>
            <a:prstGeom prst="rect">
              <a:avLst/>
            </a:prstGeom>
          </p:spPr>
        </p:pic>
        <p:pic>
          <p:nvPicPr>
            <p:cNvPr id="66" name="object 82">
              <a:extLst>
                <a:ext uri="{FF2B5EF4-FFF2-40B4-BE49-F238E27FC236}">
                  <a16:creationId xmlns:a16="http://schemas.microsoft.com/office/drawing/2014/main" id="{97BC3755-49EC-5077-309E-E2A9758823F1}"/>
                </a:ext>
              </a:extLst>
            </p:cNvPr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4261827" y="5612701"/>
              <a:ext cx="229105" cy="92599"/>
            </a:xfrm>
            <a:prstGeom prst="rect">
              <a:avLst/>
            </a:prstGeom>
          </p:spPr>
        </p:pic>
        <p:pic>
          <p:nvPicPr>
            <p:cNvPr id="67" name="object 83">
              <a:extLst>
                <a:ext uri="{FF2B5EF4-FFF2-40B4-BE49-F238E27FC236}">
                  <a16:creationId xmlns:a16="http://schemas.microsoft.com/office/drawing/2014/main" id="{99FA163B-A4D3-2542-F9BF-AA4D65CBDC28}"/>
                </a:ext>
              </a:extLst>
            </p:cNvPr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5041749" y="5746013"/>
              <a:ext cx="415907" cy="92601"/>
            </a:xfrm>
            <a:prstGeom prst="rect">
              <a:avLst/>
            </a:prstGeom>
          </p:spPr>
        </p:pic>
        <p:pic>
          <p:nvPicPr>
            <p:cNvPr id="68" name="object 84">
              <a:extLst>
                <a:ext uri="{FF2B5EF4-FFF2-40B4-BE49-F238E27FC236}">
                  <a16:creationId xmlns:a16="http://schemas.microsoft.com/office/drawing/2014/main" id="{C087EC30-9702-4AFB-0C88-3C197DF433F6}"/>
                </a:ext>
              </a:extLst>
            </p:cNvPr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5121577" y="5891301"/>
              <a:ext cx="366413" cy="84618"/>
            </a:xfrm>
            <a:prstGeom prst="rect">
              <a:avLst/>
            </a:prstGeom>
          </p:spPr>
        </p:pic>
        <p:pic>
          <p:nvPicPr>
            <p:cNvPr id="69" name="object 85">
              <a:extLst>
                <a:ext uri="{FF2B5EF4-FFF2-40B4-BE49-F238E27FC236}">
                  <a16:creationId xmlns:a16="http://schemas.microsoft.com/office/drawing/2014/main" id="{9A5AC008-26F8-AD52-C167-A544F22BE523}"/>
                </a:ext>
              </a:extLst>
            </p:cNvPr>
            <p:cNvPicPr/>
            <p:nvPr/>
          </p:nvPicPr>
          <p:blipFill>
            <a:blip r:embed="rId60" cstate="print"/>
            <a:stretch>
              <a:fillRect/>
            </a:stretch>
          </p:blipFill>
          <p:spPr>
            <a:xfrm>
              <a:off x="3574503" y="5980709"/>
              <a:ext cx="328890" cy="51079"/>
            </a:xfrm>
            <a:prstGeom prst="rect">
              <a:avLst/>
            </a:prstGeom>
          </p:spPr>
        </p:pic>
        <p:pic>
          <p:nvPicPr>
            <p:cNvPr id="70" name="object 86">
              <a:extLst>
                <a:ext uri="{FF2B5EF4-FFF2-40B4-BE49-F238E27FC236}">
                  <a16:creationId xmlns:a16="http://schemas.microsoft.com/office/drawing/2014/main" id="{B8A07F5B-BCC6-67BD-32CB-B928B8ACE699}"/>
                </a:ext>
              </a:extLst>
            </p:cNvPr>
            <p:cNvPicPr/>
            <p:nvPr/>
          </p:nvPicPr>
          <p:blipFill>
            <a:blip r:embed="rId61" cstate="print"/>
            <a:stretch>
              <a:fillRect/>
            </a:stretch>
          </p:blipFill>
          <p:spPr>
            <a:xfrm>
              <a:off x="3306276" y="5951172"/>
              <a:ext cx="229906" cy="79030"/>
            </a:xfrm>
            <a:prstGeom prst="rect">
              <a:avLst/>
            </a:prstGeom>
          </p:spPr>
        </p:pic>
        <p:pic>
          <p:nvPicPr>
            <p:cNvPr id="71" name="object 87">
              <a:extLst>
                <a:ext uri="{FF2B5EF4-FFF2-40B4-BE49-F238E27FC236}">
                  <a16:creationId xmlns:a16="http://schemas.microsoft.com/office/drawing/2014/main" id="{612BF3BC-AE05-6BF4-F8D1-F7813289A10B}"/>
                </a:ext>
              </a:extLst>
            </p:cNvPr>
            <p:cNvPicPr/>
            <p:nvPr/>
          </p:nvPicPr>
          <p:blipFill>
            <a:blip r:embed="rId62" cstate="print"/>
            <a:stretch>
              <a:fillRect/>
            </a:stretch>
          </p:blipFill>
          <p:spPr>
            <a:xfrm>
              <a:off x="5510342" y="5762777"/>
              <a:ext cx="569976" cy="172429"/>
            </a:xfrm>
            <a:prstGeom prst="rect">
              <a:avLst/>
            </a:prstGeom>
          </p:spPr>
        </p:pic>
        <p:pic>
          <p:nvPicPr>
            <p:cNvPr id="72" name="object 88">
              <a:extLst>
                <a:ext uri="{FF2B5EF4-FFF2-40B4-BE49-F238E27FC236}">
                  <a16:creationId xmlns:a16="http://schemas.microsoft.com/office/drawing/2014/main" id="{C96E5C9A-1FDB-B754-E0C8-6C020221049E}"/>
                </a:ext>
              </a:extLst>
            </p:cNvPr>
            <p:cNvPicPr/>
            <p:nvPr/>
          </p:nvPicPr>
          <p:blipFill>
            <a:blip r:embed="rId63" cstate="print"/>
            <a:stretch>
              <a:fillRect/>
            </a:stretch>
          </p:blipFill>
          <p:spPr>
            <a:xfrm>
              <a:off x="3958475" y="5867352"/>
              <a:ext cx="154069" cy="142094"/>
            </a:xfrm>
            <a:prstGeom prst="rect">
              <a:avLst/>
            </a:prstGeom>
          </p:spPr>
        </p:pic>
        <p:pic>
          <p:nvPicPr>
            <p:cNvPr id="73" name="object 89">
              <a:extLst>
                <a:ext uri="{FF2B5EF4-FFF2-40B4-BE49-F238E27FC236}">
                  <a16:creationId xmlns:a16="http://schemas.microsoft.com/office/drawing/2014/main" id="{D8D579BD-58F2-0E6B-B236-6DC612A9F088}"/>
                </a:ext>
              </a:extLst>
            </p:cNvPr>
            <p:cNvPicPr/>
            <p:nvPr/>
          </p:nvPicPr>
          <p:blipFill>
            <a:blip r:embed="rId64" cstate="print"/>
            <a:stretch>
              <a:fillRect/>
            </a:stretch>
          </p:blipFill>
          <p:spPr>
            <a:xfrm>
              <a:off x="3584079" y="5861764"/>
              <a:ext cx="292970" cy="79828"/>
            </a:xfrm>
            <a:prstGeom prst="rect">
              <a:avLst/>
            </a:prstGeom>
          </p:spPr>
        </p:pic>
        <p:pic>
          <p:nvPicPr>
            <p:cNvPr id="74" name="object 90">
              <a:extLst>
                <a:ext uri="{FF2B5EF4-FFF2-40B4-BE49-F238E27FC236}">
                  <a16:creationId xmlns:a16="http://schemas.microsoft.com/office/drawing/2014/main" id="{043AE390-07C1-54E9-12E9-BD22B94953D9}"/>
                </a:ext>
              </a:extLst>
            </p:cNvPr>
            <p:cNvPicPr/>
            <p:nvPr/>
          </p:nvPicPr>
          <p:blipFill>
            <a:blip r:embed="rId65" cstate="print"/>
            <a:stretch>
              <a:fillRect/>
            </a:stretch>
          </p:blipFill>
          <p:spPr>
            <a:xfrm>
              <a:off x="3311066" y="5825043"/>
              <a:ext cx="202764" cy="79828"/>
            </a:xfrm>
            <a:prstGeom prst="rect">
              <a:avLst/>
            </a:prstGeom>
          </p:spPr>
        </p:pic>
        <p:pic>
          <p:nvPicPr>
            <p:cNvPr id="75" name="object 91">
              <a:extLst>
                <a:ext uri="{FF2B5EF4-FFF2-40B4-BE49-F238E27FC236}">
                  <a16:creationId xmlns:a16="http://schemas.microsoft.com/office/drawing/2014/main" id="{5A5C06B4-5FED-47E5-3729-C6389D17E754}"/>
                </a:ext>
              </a:extLst>
            </p:cNvPr>
            <p:cNvPicPr/>
            <p:nvPr/>
          </p:nvPicPr>
          <p:blipFill>
            <a:blip r:embed="rId66" cstate="print"/>
            <a:stretch>
              <a:fillRect/>
            </a:stretch>
          </p:blipFill>
          <p:spPr>
            <a:xfrm>
              <a:off x="3906587" y="5742819"/>
              <a:ext cx="312129" cy="61467"/>
            </a:xfrm>
            <a:prstGeom prst="rect">
              <a:avLst/>
            </a:prstGeom>
          </p:spPr>
        </p:pic>
        <p:pic>
          <p:nvPicPr>
            <p:cNvPr id="76" name="object 92">
              <a:extLst>
                <a:ext uri="{FF2B5EF4-FFF2-40B4-BE49-F238E27FC236}">
                  <a16:creationId xmlns:a16="http://schemas.microsoft.com/office/drawing/2014/main" id="{9D78895B-214A-35E0-3DB0-2B2E558DFB5B}"/>
                </a:ext>
              </a:extLst>
            </p:cNvPr>
            <p:cNvPicPr/>
            <p:nvPr/>
          </p:nvPicPr>
          <p:blipFill>
            <a:blip r:embed="rId67" cstate="print"/>
            <a:stretch>
              <a:fillRect/>
            </a:stretch>
          </p:blipFill>
          <p:spPr>
            <a:xfrm>
              <a:off x="3556140" y="5730049"/>
              <a:ext cx="331278" cy="79028"/>
            </a:xfrm>
            <a:prstGeom prst="rect">
              <a:avLst/>
            </a:prstGeom>
          </p:spPr>
        </p:pic>
        <p:pic>
          <p:nvPicPr>
            <p:cNvPr id="77" name="object 93">
              <a:extLst>
                <a:ext uri="{FF2B5EF4-FFF2-40B4-BE49-F238E27FC236}">
                  <a16:creationId xmlns:a16="http://schemas.microsoft.com/office/drawing/2014/main" id="{8858BCC7-D60D-F7B2-E33A-8E4A1538BF3C}"/>
                </a:ext>
              </a:extLst>
            </p:cNvPr>
            <p:cNvPicPr/>
            <p:nvPr/>
          </p:nvPicPr>
          <p:blipFill>
            <a:blip r:embed="rId68" cstate="print"/>
            <a:stretch>
              <a:fillRect/>
            </a:stretch>
          </p:blipFill>
          <p:spPr>
            <a:xfrm>
              <a:off x="5463247" y="5639043"/>
              <a:ext cx="617067" cy="94994"/>
            </a:xfrm>
            <a:prstGeom prst="rect">
              <a:avLst/>
            </a:prstGeom>
          </p:spPr>
        </p:pic>
        <p:pic>
          <p:nvPicPr>
            <p:cNvPr id="78" name="object 94">
              <a:extLst>
                <a:ext uri="{FF2B5EF4-FFF2-40B4-BE49-F238E27FC236}">
                  <a16:creationId xmlns:a16="http://schemas.microsoft.com/office/drawing/2014/main" id="{D233CF12-58B5-A16D-F4C1-EEC9B0B1FA58}"/>
                </a:ext>
              </a:extLst>
            </p:cNvPr>
            <p:cNvPicPr/>
            <p:nvPr/>
          </p:nvPicPr>
          <p:blipFill>
            <a:blip r:embed="rId69" cstate="print"/>
            <a:stretch>
              <a:fillRect/>
            </a:stretch>
          </p:blipFill>
          <p:spPr>
            <a:xfrm>
              <a:off x="3284722" y="5718873"/>
              <a:ext cx="269816" cy="94993"/>
            </a:xfrm>
            <a:prstGeom prst="rect">
              <a:avLst/>
            </a:prstGeom>
          </p:spPr>
        </p:pic>
        <p:pic>
          <p:nvPicPr>
            <p:cNvPr id="79" name="object 95">
              <a:extLst>
                <a:ext uri="{FF2B5EF4-FFF2-40B4-BE49-F238E27FC236}">
                  <a16:creationId xmlns:a16="http://schemas.microsoft.com/office/drawing/2014/main" id="{6F2DD1BC-7118-9D9E-95D9-FEB87DEFBF24}"/>
                </a:ext>
              </a:extLst>
            </p:cNvPr>
            <p:cNvPicPr/>
            <p:nvPr/>
          </p:nvPicPr>
          <p:blipFill>
            <a:blip r:embed="rId70" cstate="print"/>
            <a:stretch>
              <a:fillRect/>
            </a:stretch>
          </p:blipFill>
          <p:spPr>
            <a:xfrm>
              <a:off x="3881840" y="5638244"/>
              <a:ext cx="296962" cy="71047"/>
            </a:xfrm>
            <a:prstGeom prst="rect">
              <a:avLst/>
            </a:prstGeom>
          </p:spPr>
        </p:pic>
        <p:pic>
          <p:nvPicPr>
            <p:cNvPr id="80" name="object 96">
              <a:extLst>
                <a:ext uri="{FF2B5EF4-FFF2-40B4-BE49-F238E27FC236}">
                  <a16:creationId xmlns:a16="http://schemas.microsoft.com/office/drawing/2014/main" id="{74D1F4F0-3B24-5D88-C22C-23FC71BA7BD2}"/>
                </a:ext>
              </a:extLst>
            </p:cNvPr>
            <p:cNvPicPr/>
            <p:nvPr/>
          </p:nvPicPr>
          <p:blipFill>
            <a:blip r:embed="rId71" cstate="print"/>
            <a:stretch>
              <a:fillRect/>
            </a:stretch>
          </p:blipFill>
          <p:spPr>
            <a:xfrm>
              <a:off x="3589668" y="5633454"/>
              <a:ext cx="237090" cy="76635"/>
            </a:xfrm>
            <a:prstGeom prst="rect">
              <a:avLst/>
            </a:prstGeom>
          </p:spPr>
        </p:pic>
        <p:pic>
          <p:nvPicPr>
            <p:cNvPr id="81" name="object 97">
              <a:extLst>
                <a:ext uri="{FF2B5EF4-FFF2-40B4-BE49-F238E27FC236}">
                  <a16:creationId xmlns:a16="http://schemas.microsoft.com/office/drawing/2014/main" id="{108D201C-302D-D292-D31A-2834DB0A417B}"/>
                </a:ext>
              </a:extLst>
            </p:cNvPr>
            <p:cNvPicPr/>
            <p:nvPr/>
          </p:nvPicPr>
          <p:blipFill>
            <a:blip r:embed="rId72" cstate="print"/>
            <a:stretch>
              <a:fillRect/>
            </a:stretch>
          </p:blipFill>
          <p:spPr>
            <a:xfrm>
              <a:off x="3282327" y="5621480"/>
              <a:ext cx="251459" cy="83021"/>
            </a:xfrm>
            <a:prstGeom prst="rect">
              <a:avLst/>
            </a:prstGeom>
          </p:spPr>
        </p:pic>
        <p:pic>
          <p:nvPicPr>
            <p:cNvPr id="82" name="object 98">
              <a:extLst>
                <a:ext uri="{FF2B5EF4-FFF2-40B4-BE49-F238E27FC236}">
                  <a16:creationId xmlns:a16="http://schemas.microsoft.com/office/drawing/2014/main" id="{E065DDB8-4565-BC21-A407-943E9C370E1B}"/>
                </a:ext>
              </a:extLst>
            </p:cNvPr>
            <p:cNvPicPr/>
            <p:nvPr/>
          </p:nvPicPr>
          <p:blipFill>
            <a:blip r:embed="rId73" cstate="print"/>
            <a:stretch>
              <a:fillRect/>
            </a:stretch>
          </p:blipFill>
          <p:spPr>
            <a:xfrm>
              <a:off x="5212582" y="5641437"/>
              <a:ext cx="205159" cy="83819"/>
            </a:xfrm>
            <a:prstGeom prst="rect">
              <a:avLst/>
            </a:prstGeom>
          </p:spPr>
        </p:pic>
        <p:pic>
          <p:nvPicPr>
            <p:cNvPr id="83" name="object 99">
              <a:extLst>
                <a:ext uri="{FF2B5EF4-FFF2-40B4-BE49-F238E27FC236}">
                  <a16:creationId xmlns:a16="http://schemas.microsoft.com/office/drawing/2014/main" id="{BD5B0A0D-E71C-B7E8-997B-BCEE7AE9850E}"/>
                </a:ext>
              </a:extLst>
            </p:cNvPr>
            <p:cNvPicPr/>
            <p:nvPr/>
          </p:nvPicPr>
          <p:blipFill>
            <a:blip r:embed="rId74" cstate="print"/>
            <a:stretch>
              <a:fillRect/>
            </a:stretch>
          </p:blipFill>
          <p:spPr>
            <a:xfrm>
              <a:off x="2908731" y="5980709"/>
              <a:ext cx="341665" cy="43891"/>
            </a:xfrm>
            <a:prstGeom prst="rect">
              <a:avLst/>
            </a:prstGeom>
          </p:spPr>
        </p:pic>
        <p:pic>
          <p:nvPicPr>
            <p:cNvPr id="84" name="object 100">
              <a:extLst>
                <a:ext uri="{FF2B5EF4-FFF2-40B4-BE49-F238E27FC236}">
                  <a16:creationId xmlns:a16="http://schemas.microsoft.com/office/drawing/2014/main" id="{9DF9B6E7-B6AD-13C4-AC9F-6BEDF8D702F0}"/>
                </a:ext>
              </a:extLst>
            </p:cNvPr>
            <p:cNvPicPr/>
            <p:nvPr/>
          </p:nvPicPr>
          <p:blipFill>
            <a:blip r:embed="rId75" cstate="print"/>
            <a:stretch>
              <a:fillRect/>
            </a:stretch>
          </p:blipFill>
          <p:spPr>
            <a:xfrm>
              <a:off x="2669247" y="5968735"/>
              <a:ext cx="217919" cy="68652"/>
            </a:xfrm>
            <a:prstGeom prst="rect">
              <a:avLst/>
            </a:prstGeom>
          </p:spPr>
        </p:pic>
        <p:pic>
          <p:nvPicPr>
            <p:cNvPr id="85" name="object 101">
              <a:extLst>
                <a:ext uri="{FF2B5EF4-FFF2-40B4-BE49-F238E27FC236}">
                  <a16:creationId xmlns:a16="http://schemas.microsoft.com/office/drawing/2014/main" id="{6A5B10C3-8B58-DF60-C27F-8D94D05C1C6B}"/>
                </a:ext>
              </a:extLst>
            </p:cNvPr>
            <p:cNvPicPr/>
            <p:nvPr/>
          </p:nvPicPr>
          <p:blipFill>
            <a:blip r:embed="rId76" cstate="print"/>
            <a:stretch>
              <a:fillRect/>
            </a:stretch>
          </p:blipFill>
          <p:spPr>
            <a:xfrm>
              <a:off x="2347544" y="5965541"/>
              <a:ext cx="248257" cy="78223"/>
            </a:xfrm>
            <a:prstGeom prst="rect">
              <a:avLst/>
            </a:prstGeom>
          </p:spPr>
        </p:pic>
        <p:pic>
          <p:nvPicPr>
            <p:cNvPr id="86" name="object 102">
              <a:extLst>
                <a:ext uri="{FF2B5EF4-FFF2-40B4-BE49-F238E27FC236}">
                  <a16:creationId xmlns:a16="http://schemas.microsoft.com/office/drawing/2014/main" id="{A8E81A5F-021A-24C6-13F1-C593EF2B095B}"/>
                </a:ext>
              </a:extLst>
            </p:cNvPr>
            <p:cNvPicPr/>
            <p:nvPr/>
          </p:nvPicPr>
          <p:blipFill>
            <a:blip r:embed="rId77" cstate="print"/>
            <a:stretch>
              <a:fillRect/>
            </a:stretch>
          </p:blipFill>
          <p:spPr>
            <a:xfrm>
              <a:off x="2654076" y="5871344"/>
              <a:ext cx="304945" cy="81425"/>
            </a:xfrm>
            <a:prstGeom prst="rect">
              <a:avLst/>
            </a:prstGeom>
          </p:spPr>
        </p:pic>
        <p:pic>
          <p:nvPicPr>
            <p:cNvPr id="87" name="object 103">
              <a:extLst>
                <a:ext uri="{FF2B5EF4-FFF2-40B4-BE49-F238E27FC236}">
                  <a16:creationId xmlns:a16="http://schemas.microsoft.com/office/drawing/2014/main" id="{EF7A1815-2527-1CEB-5636-6DC707511F5C}"/>
                </a:ext>
              </a:extLst>
            </p:cNvPr>
            <p:cNvPicPr/>
            <p:nvPr/>
          </p:nvPicPr>
          <p:blipFill>
            <a:blip r:embed="rId78" cstate="print"/>
            <a:stretch>
              <a:fillRect/>
            </a:stretch>
          </p:blipFill>
          <p:spPr>
            <a:xfrm>
              <a:off x="2349131" y="5831433"/>
              <a:ext cx="279399" cy="108559"/>
            </a:xfrm>
            <a:prstGeom prst="rect">
              <a:avLst/>
            </a:prstGeom>
          </p:spPr>
        </p:pic>
        <p:pic>
          <p:nvPicPr>
            <p:cNvPr id="88" name="object 104">
              <a:extLst>
                <a:ext uri="{FF2B5EF4-FFF2-40B4-BE49-F238E27FC236}">
                  <a16:creationId xmlns:a16="http://schemas.microsoft.com/office/drawing/2014/main" id="{0930F4B2-0F6C-3E32-703A-CDEB34E01DB3}"/>
                </a:ext>
              </a:extLst>
            </p:cNvPr>
            <p:cNvPicPr/>
            <p:nvPr/>
          </p:nvPicPr>
          <p:blipFill>
            <a:blip r:embed="rId79" cstate="print"/>
            <a:stretch>
              <a:fillRect/>
            </a:stretch>
          </p:blipFill>
          <p:spPr>
            <a:xfrm>
              <a:off x="2642907" y="5795506"/>
              <a:ext cx="258635" cy="73442"/>
            </a:xfrm>
            <a:prstGeom prst="rect">
              <a:avLst/>
            </a:prstGeom>
          </p:spPr>
        </p:pic>
        <p:pic>
          <p:nvPicPr>
            <p:cNvPr id="89" name="object 105">
              <a:extLst>
                <a:ext uri="{FF2B5EF4-FFF2-40B4-BE49-F238E27FC236}">
                  <a16:creationId xmlns:a16="http://schemas.microsoft.com/office/drawing/2014/main" id="{F2C9CE15-B538-4303-F92F-3162AD3FF6AD}"/>
                </a:ext>
              </a:extLst>
            </p:cNvPr>
            <p:cNvPicPr/>
            <p:nvPr/>
          </p:nvPicPr>
          <p:blipFill>
            <a:blip r:embed="rId80" cstate="print"/>
            <a:stretch>
              <a:fillRect/>
            </a:stretch>
          </p:blipFill>
          <p:spPr>
            <a:xfrm>
              <a:off x="2349131" y="5752399"/>
              <a:ext cx="224318" cy="73442"/>
            </a:xfrm>
            <a:prstGeom prst="rect">
              <a:avLst/>
            </a:prstGeom>
          </p:spPr>
        </p:pic>
        <p:pic>
          <p:nvPicPr>
            <p:cNvPr id="90" name="object 106">
              <a:extLst>
                <a:ext uri="{FF2B5EF4-FFF2-40B4-BE49-F238E27FC236}">
                  <a16:creationId xmlns:a16="http://schemas.microsoft.com/office/drawing/2014/main" id="{2FB6AE3A-934F-0117-136E-A7739BCAA31F}"/>
                </a:ext>
              </a:extLst>
            </p:cNvPr>
            <p:cNvPicPr/>
            <p:nvPr/>
          </p:nvPicPr>
          <p:blipFill>
            <a:blip r:embed="rId81" cstate="print"/>
            <a:stretch>
              <a:fillRect/>
            </a:stretch>
          </p:blipFill>
          <p:spPr>
            <a:xfrm>
              <a:off x="2622145" y="5714879"/>
              <a:ext cx="620267" cy="189193"/>
            </a:xfrm>
            <a:prstGeom prst="rect">
              <a:avLst/>
            </a:prstGeom>
          </p:spPr>
        </p:pic>
        <p:pic>
          <p:nvPicPr>
            <p:cNvPr id="91" name="object 107">
              <a:extLst>
                <a:ext uri="{FF2B5EF4-FFF2-40B4-BE49-F238E27FC236}">
                  <a16:creationId xmlns:a16="http://schemas.microsoft.com/office/drawing/2014/main" id="{D3B3360E-198F-9ACF-91AB-2D00DC07876F}"/>
                </a:ext>
              </a:extLst>
            </p:cNvPr>
            <p:cNvPicPr/>
            <p:nvPr/>
          </p:nvPicPr>
          <p:blipFill>
            <a:blip r:embed="rId82" cstate="print"/>
            <a:stretch>
              <a:fillRect/>
            </a:stretch>
          </p:blipFill>
          <p:spPr>
            <a:xfrm>
              <a:off x="2876000" y="5636648"/>
              <a:ext cx="356035" cy="63862"/>
            </a:xfrm>
            <a:prstGeom prst="rect">
              <a:avLst/>
            </a:prstGeom>
          </p:spPr>
        </p:pic>
        <p:pic>
          <p:nvPicPr>
            <p:cNvPr id="92" name="object 108">
              <a:extLst>
                <a:ext uri="{FF2B5EF4-FFF2-40B4-BE49-F238E27FC236}">
                  <a16:creationId xmlns:a16="http://schemas.microsoft.com/office/drawing/2014/main" id="{E58F3048-391A-5CA9-FA58-EEA32E4F2121}"/>
                </a:ext>
              </a:extLst>
            </p:cNvPr>
            <p:cNvPicPr/>
            <p:nvPr/>
          </p:nvPicPr>
          <p:blipFill>
            <a:blip r:embed="rId83" cstate="print"/>
            <a:stretch>
              <a:fillRect/>
            </a:stretch>
          </p:blipFill>
          <p:spPr>
            <a:xfrm>
              <a:off x="2658871" y="5618289"/>
              <a:ext cx="170827" cy="74231"/>
            </a:xfrm>
            <a:prstGeom prst="rect">
              <a:avLst/>
            </a:prstGeom>
          </p:spPr>
        </p:pic>
        <p:pic>
          <p:nvPicPr>
            <p:cNvPr id="93" name="object 109">
              <a:extLst>
                <a:ext uri="{FF2B5EF4-FFF2-40B4-BE49-F238E27FC236}">
                  <a16:creationId xmlns:a16="http://schemas.microsoft.com/office/drawing/2014/main" id="{B73AD1BD-9FE5-50A1-D4D9-5551230A136A}"/>
                </a:ext>
              </a:extLst>
            </p:cNvPr>
            <p:cNvPicPr/>
            <p:nvPr/>
          </p:nvPicPr>
          <p:blipFill>
            <a:blip r:embed="rId84" cstate="print"/>
            <a:stretch>
              <a:fillRect/>
            </a:stretch>
          </p:blipFill>
          <p:spPr>
            <a:xfrm>
              <a:off x="2357920" y="5628665"/>
              <a:ext cx="186791" cy="79828"/>
            </a:xfrm>
            <a:prstGeom prst="rect">
              <a:avLst/>
            </a:prstGeom>
          </p:spPr>
        </p:pic>
        <p:pic>
          <p:nvPicPr>
            <p:cNvPr id="94" name="object 110">
              <a:extLst>
                <a:ext uri="{FF2B5EF4-FFF2-40B4-BE49-F238E27FC236}">
                  <a16:creationId xmlns:a16="http://schemas.microsoft.com/office/drawing/2014/main" id="{7499659D-2CDC-0BB7-2C71-A546B8696D2D}"/>
                </a:ext>
              </a:extLst>
            </p:cNvPr>
            <p:cNvPicPr/>
            <p:nvPr/>
          </p:nvPicPr>
          <p:blipFill>
            <a:blip r:embed="rId85" cstate="print"/>
            <a:stretch>
              <a:fillRect/>
            </a:stretch>
          </p:blipFill>
          <p:spPr>
            <a:xfrm>
              <a:off x="5635674" y="6447590"/>
              <a:ext cx="226713" cy="51090"/>
            </a:xfrm>
            <a:prstGeom prst="rect">
              <a:avLst/>
            </a:prstGeom>
          </p:spPr>
        </p:pic>
        <p:pic>
          <p:nvPicPr>
            <p:cNvPr id="95" name="object 111">
              <a:extLst>
                <a:ext uri="{FF2B5EF4-FFF2-40B4-BE49-F238E27FC236}">
                  <a16:creationId xmlns:a16="http://schemas.microsoft.com/office/drawing/2014/main" id="{5FCD0BB6-B02D-D670-6BBA-A302573E3747}"/>
                </a:ext>
              </a:extLst>
            </p:cNvPr>
            <p:cNvPicPr/>
            <p:nvPr/>
          </p:nvPicPr>
          <p:blipFill>
            <a:blip r:embed="rId86" cstate="print"/>
            <a:stretch>
              <a:fillRect/>
            </a:stretch>
          </p:blipFill>
          <p:spPr>
            <a:xfrm>
              <a:off x="3291109" y="6414071"/>
              <a:ext cx="124530" cy="118135"/>
            </a:xfrm>
            <a:prstGeom prst="rect">
              <a:avLst/>
            </a:prstGeom>
          </p:spPr>
        </p:pic>
        <p:pic>
          <p:nvPicPr>
            <p:cNvPr id="96" name="object 112">
              <a:extLst>
                <a:ext uri="{FF2B5EF4-FFF2-40B4-BE49-F238E27FC236}">
                  <a16:creationId xmlns:a16="http://schemas.microsoft.com/office/drawing/2014/main" id="{D553AD51-0790-6EB2-F97E-6F24BA583787}"/>
                </a:ext>
              </a:extLst>
            </p:cNvPr>
            <p:cNvPicPr/>
            <p:nvPr/>
          </p:nvPicPr>
          <p:blipFill>
            <a:blip r:embed="rId87" cstate="print"/>
            <a:stretch>
              <a:fillRect/>
            </a:stretch>
          </p:blipFill>
          <p:spPr>
            <a:xfrm>
              <a:off x="3707814" y="6422045"/>
              <a:ext cx="510902" cy="102180"/>
            </a:xfrm>
            <a:prstGeom prst="rect">
              <a:avLst/>
            </a:prstGeom>
          </p:spPr>
        </p:pic>
        <p:pic>
          <p:nvPicPr>
            <p:cNvPr id="97" name="object 113">
              <a:extLst>
                <a:ext uri="{FF2B5EF4-FFF2-40B4-BE49-F238E27FC236}">
                  <a16:creationId xmlns:a16="http://schemas.microsoft.com/office/drawing/2014/main" id="{1E0A587B-369E-3AEF-3FE2-1FAB00576E59}"/>
                </a:ext>
              </a:extLst>
            </p:cNvPr>
            <p:cNvPicPr/>
            <p:nvPr/>
          </p:nvPicPr>
          <p:blipFill>
            <a:blip r:embed="rId88" cstate="print"/>
            <a:stretch>
              <a:fillRect/>
            </a:stretch>
          </p:blipFill>
          <p:spPr>
            <a:xfrm>
              <a:off x="3008516" y="6415659"/>
              <a:ext cx="120541" cy="115751"/>
            </a:xfrm>
            <a:prstGeom prst="rect">
              <a:avLst/>
            </a:prstGeom>
          </p:spPr>
        </p:pic>
        <p:pic>
          <p:nvPicPr>
            <p:cNvPr id="98" name="object 114">
              <a:extLst>
                <a:ext uri="{FF2B5EF4-FFF2-40B4-BE49-F238E27FC236}">
                  <a16:creationId xmlns:a16="http://schemas.microsoft.com/office/drawing/2014/main" id="{7DABB41D-B590-A4AF-A80E-3BFE3569198B}"/>
                </a:ext>
              </a:extLst>
            </p:cNvPr>
            <p:cNvPicPr/>
            <p:nvPr/>
          </p:nvPicPr>
          <p:blipFill>
            <a:blip r:embed="rId89" cstate="print"/>
            <a:stretch>
              <a:fillRect/>
            </a:stretch>
          </p:blipFill>
          <p:spPr>
            <a:xfrm>
              <a:off x="3149812" y="6415659"/>
              <a:ext cx="121339" cy="115751"/>
            </a:xfrm>
            <a:prstGeom prst="rect">
              <a:avLst/>
            </a:prstGeom>
          </p:spPr>
        </p:pic>
        <p:pic>
          <p:nvPicPr>
            <p:cNvPr id="99" name="object 115">
              <a:extLst>
                <a:ext uri="{FF2B5EF4-FFF2-40B4-BE49-F238E27FC236}">
                  <a16:creationId xmlns:a16="http://schemas.microsoft.com/office/drawing/2014/main" id="{6081169F-EE97-F65E-EB1D-459974A75951}"/>
                </a:ext>
              </a:extLst>
            </p:cNvPr>
            <p:cNvPicPr/>
            <p:nvPr/>
          </p:nvPicPr>
          <p:blipFill>
            <a:blip r:embed="rId90" cstate="print"/>
            <a:stretch>
              <a:fillRect/>
            </a:stretch>
          </p:blipFill>
          <p:spPr>
            <a:xfrm>
              <a:off x="3565719" y="6424440"/>
              <a:ext cx="122137" cy="97390"/>
            </a:xfrm>
            <a:prstGeom prst="rect">
              <a:avLst/>
            </a:prstGeom>
          </p:spPr>
        </p:pic>
        <p:pic>
          <p:nvPicPr>
            <p:cNvPr id="100" name="object 116">
              <a:extLst>
                <a:ext uri="{FF2B5EF4-FFF2-40B4-BE49-F238E27FC236}">
                  <a16:creationId xmlns:a16="http://schemas.microsoft.com/office/drawing/2014/main" id="{BE5F3070-65B7-18AD-6548-5BD8A9769778}"/>
                </a:ext>
              </a:extLst>
            </p:cNvPr>
            <p:cNvPicPr/>
            <p:nvPr/>
          </p:nvPicPr>
          <p:blipFill>
            <a:blip r:embed="rId91" cstate="print"/>
            <a:stretch>
              <a:fillRect/>
            </a:stretch>
          </p:blipFill>
          <p:spPr>
            <a:xfrm>
              <a:off x="2515175" y="6422045"/>
              <a:ext cx="314524" cy="102180"/>
            </a:xfrm>
            <a:prstGeom prst="rect">
              <a:avLst/>
            </a:prstGeom>
          </p:spPr>
        </p:pic>
        <p:pic>
          <p:nvPicPr>
            <p:cNvPr id="101" name="object 117">
              <a:extLst>
                <a:ext uri="{FF2B5EF4-FFF2-40B4-BE49-F238E27FC236}">
                  <a16:creationId xmlns:a16="http://schemas.microsoft.com/office/drawing/2014/main" id="{5045E2F9-92D3-8AE2-46AC-2ABBD70E4EC3}"/>
                </a:ext>
              </a:extLst>
            </p:cNvPr>
            <p:cNvPicPr/>
            <p:nvPr/>
          </p:nvPicPr>
          <p:blipFill>
            <a:blip r:embed="rId92" cstate="print"/>
            <a:stretch>
              <a:fillRect/>
            </a:stretch>
          </p:blipFill>
          <p:spPr>
            <a:xfrm>
              <a:off x="2860833" y="6416457"/>
              <a:ext cx="126927" cy="113356"/>
            </a:xfrm>
            <a:prstGeom prst="rect">
              <a:avLst/>
            </a:prstGeom>
          </p:spPr>
        </p:pic>
        <p:pic>
          <p:nvPicPr>
            <p:cNvPr id="102" name="object 118">
              <a:extLst>
                <a:ext uri="{FF2B5EF4-FFF2-40B4-BE49-F238E27FC236}">
                  <a16:creationId xmlns:a16="http://schemas.microsoft.com/office/drawing/2014/main" id="{F25CB1E6-7D8A-DBB9-4AD2-6E81E0D10405}"/>
                </a:ext>
              </a:extLst>
            </p:cNvPr>
            <p:cNvPicPr/>
            <p:nvPr/>
          </p:nvPicPr>
          <p:blipFill>
            <a:blip r:embed="rId93" cstate="print"/>
            <a:stretch>
              <a:fillRect/>
            </a:stretch>
          </p:blipFill>
          <p:spPr>
            <a:xfrm>
              <a:off x="2338753" y="6400491"/>
              <a:ext cx="174026" cy="145287"/>
            </a:xfrm>
            <a:prstGeom prst="rect">
              <a:avLst/>
            </a:prstGeom>
          </p:spPr>
        </p:pic>
        <p:pic>
          <p:nvPicPr>
            <p:cNvPr id="103" name="object 119">
              <a:extLst>
                <a:ext uri="{FF2B5EF4-FFF2-40B4-BE49-F238E27FC236}">
                  <a16:creationId xmlns:a16="http://schemas.microsoft.com/office/drawing/2014/main" id="{38D71841-A62E-1BE6-0B32-93BDB560AEE4}"/>
                </a:ext>
              </a:extLst>
            </p:cNvPr>
            <p:cNvPicPr/>
            <p:nvPr/>
          </p:nvPicPr>
          <p:blipFill>
            <a:blip r:embed="rId94" cstate="print"/>
            <a:stretch>
              <a:fillRect/>
            </a:stretch>
          </p:blipFill>
          <p:spPr>
            <a:xfrm>
              <a:off x="5373839" y="6434817"/>
              <a:ext cx="132499" cy="76635"/>
            </a:xfrm>
            <a:prstGeom prst="rect">
              <a:avLst/>
            </a:prstGeom>
          </p:spPr>
        </p:pic>
        <p:pic>
          <p:nvPicPr>
            <p:cNvPr id="104" name="object 120">
              <a:extLst>
                <a:ext uri="{FF2B5EF4-FFF2-40B4-BE49-F238E27FC236}">
                  <a16:creationId xmlns:a16="http://schemas.microsoft.com/office/drawing/2014/main" id="{37DC21F0-8515-1CFE-1D08-6EFB7005087B}"/>
                </a:ext>
              </a:extLst>
            </p:cNvPr>
            <p:cNvPicPr/>
            <p:nvPr/>
          </p:nvPicPr>
          <p:blipFill>
            <a:blip r:embed="rId95" cstate="print"/>
            <a:stretch>
              <a:fillRect/>
            </a:stretch>
          </p:blipFill>
          <p:spPr>
            <a:xfrm>
              <a:off x="5133555" y="6441211"/>
              <a:ext cx="193979" cy="63855"/>
            </a:xfrm>
            <a:prstGeom prst="rect">
              <a:avLst/>
            </a:prstGeom>
          </p:spPr>
        </p:pic>
        <p:pic>
          <p:nvPicPr>
            <p:cNvPr id="105" name="object 121">
              <a:extLst>
                <a:ext uri="{FF2B5EF4-FFF2-40B4-BE49-F238E27FC236}">
                  <a16:creationId xmlns:a16="http://schemas.microsoft.com/office/drawing/2014/main" id="{0F330499-74FB-E8C0-BEB0-EC8CDB1CA33F}"/>
                </a:ext>
              </a:extLst>
            </p:cNvPr>
            <p:cNvPicPr/>
            <p:nvPr/>
          </p:nvPicPr>
          <p:blipFill>
            <a:blip r:embed="rId96" cstate="print"/>
            <a:stretch>
              <a:fillRect/>
            </a:stretch>
          </p:blipFill>
          <p:spPr>
            <a:xfrm>
              <a:off x="4724032" y="6447590"/>
              <a:ext cx="290574" cy="51090"/>
            </a:xfrm>
            <a:prstGeom prst="rect">
              <a:avLst/>
            </a:prstGeom>
          </p:spPr>
        </p:pic>
        <p:pic>
          <p:nvPicPr>
            <p:cNvPr id="106" name="object 122">
              <a:extLst>
                <a:ext uri="{FF2B5EF4-FFF2-40B4-BE49-F238E27FC236}">
                  <a16:creationId xmlns:a16="http://schemas.microsoft.com/office/drawing/2014/main" id="{B7AEC7FB-E751-CD3F-5CFE-5FA5A65F38F4}"/>
                </a:ext>
              </a:extLst>
            </p:cNvPr>
            <p:cNvPicPr/>
            <p:nvPr/>
          </p:nvPicPr>
          <p:blipFill>
            <a:blip r:embed="rId97" cstate="print"/>
            <a:stretch>
              <a:fillRect/>
            </a:stretch>
          </p:blipFill>
          <p:spPr>
            <a:xfrm>
              <a:off x="4316906" y="6434818"/>
              <a:ext cx="376790" cy="76635"/>
            </a:xfrm>
            <a:prstGeom prst="rect">
              <a:avLst/>
            </a:prstGeom>
          </p:spPr>
        </p:pic>
        <p:pic>
          <p:nvPicPr>
            <p:cNvPr id="107" name="object 123">
              <a:extLst>
                <a:ext uri="{FF2B5EF4-FFF2-40B4-BE49-F238E27FC236}">
                  <a16:creationId xmlns:a16="http://schemas.microsoft.com/office/drawing/2014/main" id="{3B88662E-554E-212E-86AE-4359013C0971}"/>
                </a:ext>
              </a:extLst>
            </p:cNvPr>
            <p:cNvPicPr/>
            <p:nvPr/>
          </p:nvPicPr>
          <p:blipFill>
            <a:blip r:embed="rId98" cstate="print"/>
            <a:stretch>
              <a:fillRect/>
            </a:stretch>
          </p:blipFill>
          <p:spPr>
            <a:xfrm>
              <a:off x="3436397" y="6432423"/>
              <a:ext cx="109353" cy="82223"/>
            </a:xfrm>
            <a:prstGeom prst="rect">
              <a:avLst/>
            </a:prstGeom>
          </p:spPr>
        </p:pic>
        <p:sp>
          <p:nvSpPr>
            <p:cNvPr id="108" name="object 124">
              <a:extLst>
                <a:ext uri="{FF2B5EF4-FFF2-40B4-BE49-F238E27FC236}">
                  <a16:creationId xmlns:a16="http://schemas.microsoft.com/office/drawing/2014/main" id="{B5CEE973-D6C5-A93E-9A76-4F503A93DFB8}"/>
                </a:ext>
              </a:extLst>
            </p:cNvPr>
            <p:cNvSpPr/>
            <p:nvPr/>
          </p:nvSpPr>
          <p:spPr>
            <a:xfrm>
              <a:off x="4212022" y="6120898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object 125">
              <a:extLst>
                <a:ext uri="{FF2B5EF4-FFF2-40B4-BE49-F238E27FC236}">
                  <a16:creationId xmlns:a16="http://schemas.microsoft.com/office/drawing/2014/main" id="{5039189C-91DB-3E9A-2410-F1CE1B1CB51D}"/>
                </a:ext>
              </a:extLst>
            </p:cNvPr>
            <p:cNvSpPr/>
            <p:nvPr/>
          </p:nvSpPr>
          <p:spPr>
            <a:xfrm>
              <a:off x="4213927" y="6130586"/>
              <a:ext cx="0" cy="167640"/>
            </a:xfrm>
            <a:custGeom>
              <a:avLst/>
              <a:gdLst/>
              <a:ahLst/>
              <a:cxnLst/>
              <a:rect l="l" t="t" r="r" b="b"/>
              <a:pathLst>
                <a:path h="167639">
                  <a:moveTo>
                    <a:pt x="0" y="0"/>
                  </a:moveTo>
                  <a:lnTo>
                    <a:pt x="0" y="167297"/>
                  </a:lnTo>
                </a:path>
              </a:pathLst>
            </a:custGeom>
            <a:ln w="3810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object 126">
              <a:extLst>
                <a:ext uri="{FF2B5EF4-FFF2-40B4-BE49-F238E27FC236}">
                  <a16:creationId xmlns:a16="http://schemas.microsoft.com/office/drawing/2014/main" id="{673780BA-1FAD-0795-2F6C-4F27CC3462D3}"/>
                </a:ext>
              </a:extLst>
            </p:cNvPr>
            <p:cNvSpPr/>
            <p:nvPr/>
          </p:nvSpPr>
          <p:spPr>
            <a:xfrm>
              <a:off x="4212022" y="6299874"/>
              <a:ext cx="3810" cy="3810"/>
            </a:xfrm>
            <a:custGeom>
              <a:avLst/>
              <a:gdLst/>
              <a:ahLst/>
              <a:cxnLst/>
              <a:rect l="l" t="t" r="r" b="b"/>
              <a:pathLst>
                <a:path w="3810" h="3810">
                  <a:moveTo>
                    <a:pt x="0" y="1904"/>
                  </a:moveTo>
                  <a:lnTo>
                    <a:pt x="557" y="557"/>
                  </a:lnTo>
                  <a:lnTo>
                    <a:pt x="1904" y="0"/>
                  </a:lnTo>
                  <a:lnTo>
                    <a:pt x="3252" y="557"/>
                  </a:lnTo>
                  <a:lnTo>
                    <a:pt x="3809" y="1904"/>
                  </a:lnTo>
                  <a:lnTo>
                    <a:pt x="3252" y="3252"/>
                  </a:lnTo>
                  <a:lnTo>
                    <a:pt x="1904" y="3809"/>
                  </a:lnTo>
                  <a:lnTo>
                    <a:pt x="557" y="3252"/>
                  </a:lnTo>
                  <a:lnTo>
                    <a:pt x="0" y="1904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11" name="object 127">
              <a:extLst>
                <a:ext uri="{FF2B5EF4-FFF2-40B4-BE49-F238E27FC236}">
                  <a16:creationId xmlns:a16="http://schemas.microsoft.com/office/drawing/2014/main" id="{1194BE62-9385-0B4A-B698-632EA7CDFC78}"/>
                </a:ext>
              </a:extLst>
            </p:cNvPr>
            <p:cNvPicPr/>
            <p:nvPr/>
          </p:nvPicPr>
          <p:blipFill>
            <a:blip r:embed="rId99" cstate="print"/>
            <a:stretch>
              <a:fillRect/>
            </a:stretch>
          </p:blipFill>
          <p:spPr>
            <a:xfrm>
              <a:off x="5772181" y="6244941"/>
              <a:ext cx="307339" cy="67055"/>
            </a:xfrm>
            <a:prstGeom prst="rect">
              <a:avLst/>
            </a:prstGeom>
          </p:spPr>
        </p:pic>
        <p:pic>
          <p:nvPicPr>
            <p:cNvPr id="112" name="object 128">
              <a:extLst>
                <a:ext uri="{FF2B5EF4-FFF2-40B4-BE49-F238E27FC236}">
                  <a16:creationId xmlns:a16="http://schemas.microsoft.com/office/drawing/2014/main" id="{693BB9C0-7DAA-DA4B-33EE-6FF705EF1B41}"/>
                </a:ext>
              </a:extLst>
            </p:cNvPr>
            <p:cNvPicPr/>
            <p:nvPr/>
          </p:nvPicPr>
          <p:blipFill>
            <a:blip r:embed="rId100" cstate="print"/>
            <a:stretch>
              <a:fillRect/>
            </a:stretch>
          </p:blipFill>
          <p:spPr>
            <a:xfrm>
              <a:off x="5385015" y="6247346"/>
              <a:ext cx="305739" cy="63055"/>
            </a:xfrm>
            <a:prstGeom prst="rect">
              <a:avLst/>
            </a:prstGeom>
          </p:spPr>
        </p:pic>
        <p:pic>
          <p:nvPicPr>
            <p:cNvPr id="113" name="object 129">
              <a:extLst>
                <a:ext uri="{FF2B5EF4-FFF2-40B4-BE49-F238E27FC236}">
                  <a16:creationId xmlns:a16="http://schemas.microsoft.com/office/drawing/2014/main" id="{391DFD97-A2C1-EC48-367D-273553B4EBC2}"/>
                </a:ext>
              </a:extLst>
            </p:cNvPr>
            <p:cNvPicPr/>
            <p:nvPr/>
          </p:nvPicPr>
          <p:blipFill>
            <a:blip r:embed="rId101" cstate="print"/>
            <a:stretch>
              <a:fillRect/>
            </a:stretch>
          </p:blipFill>
          <p:spPr>
            <a:xfrm>
              <a:off x="4664160" y="6240152"/>
              <a:ext cx="300155" cy="76635"/>
            </a:xfrm>
            <a:prstGeom prst="rect">
              <a:avLst/>
            </a:prstGeom>
          </p:spPr>
        </p:pic>
        <p:pic>
          <p:nvPicPr>
            <p:cNvPr id="114" name="object 130">
              <a:extLst>
                <a:ext uri="{FF2B5EF4-FFF2-40B4-BE49-F238E27FC236}">
                  <a16:creationId xmlns:a16="http://schemas.microsoft.com/office/drawing/2014/main" id="{7BFE238C-D7C0-A0F2-96B9-BF7F7353FB43}"/>
                </a:ext>
              </a:extLst>
            </p:cNvPr>
            <p:cNvPicPr/>
            <p:nvPr/>
          </p:nvPicPr>
          <p:blipFill>
            <a:blip r:embed="rId102" cstate="print"/>
            <a:stretch>
              <a:fillRect/>
            </a:stretch>
          </p:blipFill>
          <p:spPr>
            <a:xfrm>
              <a:off x="5045741" y="6236959"/>
              <a:ext cx="257846" cy="83021"/>
            </a:xfrm>
            <a:prstGeom prst="rect">
              <a:avLst/>
            </a:prstGeom>
          </p:spPr>
        </p:pic>
        <p:pic>
          <p:nvPicPr>
            <p:cNvPr id="115" name="object 131">
              <a:extLst>
                <a:ext uri="{FF2B5EF4-FFF2-40B4-BE49-F238E27FC236}">
                  <a16:creationId xmlns:a16="http://schemas.microsoft.com/office/drawing/2014/main" id="{82C509E8-43AF-0C55-9EE9-7C796CF028DF}"/>
                </a:ext>
              </a:extLst>
            </p:cNvPr>
            <p:cNvPicPr/>
            <p:nvPr/>
          </p:nvPicPr>
          <p:blipFill>
            <a:blip r:embed="rId103" cstate="print"/>
            <a:stretch>
              <a:fillRect/>
            </a:stretch>
          </p:blipFill>
          <p:spPr>
            <a:xfrm>
              <a:off x="4299343" y="6252934"/>
              <a:ext cx="283387" cy="51080"/>
            </a:xfrm>
            <a:prstGeom prst="rect">
              <a:avLst/>
            </a:prstGeom>
          </p:spPr>
        </p:pic>
        <p:pic>
          <p:nvPicPr>
            <p:cNvPr id="116" name="object 132">
              <a:extLst>
                <a:ext uri="{FF2B5EF4-FFF2-40B4-BE49-F238E27FC236}">
                  <a16:creationId xmlns:a16="http://schemas.microsoft.com/office/drawing/2014/main" id="{97E77F8E-F4A1-4221-D04B-582809B54C17}"/>
                </a:ext>
              </a:extLst>
            </p:cNvPr>
            <p:cNvPicPr/>
            <p:nvPr/>
          </p:nvPicPr>
          <p:blipFill>
            <a:blip r:embed="rId104" cstate="print"/>
            <a:stretch>
              <a:fillRect/>
            </a:stretch>
          </p:blipFill>
          <p:spPr>
            <a:xfrm>
              <a:off x="5193423" y="6117221"/>
              <a:ext cx="276999" cy="106959"/>
            </a:xfrm>
            <a:prstGeom prst="rect">
              <a:avLst/>
            </a:prstGeom>
          </p:spPr>
        </p:pic>
        <p:pic>
          <p:nvPicPr>
            <p:cNvPr id="117" name="object 133">
              <a:extLst>
                <a:ext uri="{FF2B5EF4-FFF2-40B4-BE49-F238E27FC236}">
                  <a16:creationId xmlns:a16="http://schemas.microsoft.com/office/drawing/2014/main" id="{FC6AC58D-F344-F82D-B93E-71D05D35DAEC}"/>
                </a:ext>
              </a:extLst>
            </p:cNvPr>
            <p:cNvPicPr/>
            <p:nvPr/>
          </p:nvPicPr>
          <p:blipFill>
            <a:blip r:embed="rId105" cstate="print"/>
            <a:stretch>
              <a:fillRect/>
            </a:stretch>
          </p:blipFill>
          <p:spPr>
            <a:xfrm>
              <a:off x="5535891" y="6117221"/>
              <a:ext cx="223516" cy="106959"/>
            </a:xfrm>
            <a:prstGeom prst="rect">
              <a:avLst/>
            </a:prstGeom>
          </p:spPr>
        </p:pic>
        <p:pic>
          <p:nvPicPr>
            <p:cNvPr id="118" name="object 134">
              <a:extLst>
                <a:ext uri="{FF2B5EF4-FFF2-40B4-BE49-F238E27FC236}">
                  <a16:creationId xmlns:a16="http://schemas.microsoft.com/office/drawing/2014/main" id="{9911BA23-D099-7A66-98D3-7CC02B7D2A75}"/>
                </a:ext>
              </a:extLst>
            </p:cNvPr>
            <p:cNvPicPr/>
            <p:nvPr/>
          </p:nvPicPr>
          <p:blipFill>
            <a:blip r:embed="rId106" cstate="print"/>
            <a:stretch>
              <a:fillRect/>
            </a:stretch>
          </p:blipFill>
          <p:spPr>
            <a:xfrm>
              <a:off x="5824867" y="6134778"/>
              <a:ext cx="255451" cy="71845"/>
            </a:xfrm>
            <a:prstGeom prst="rect">
              <a:avLst/>
            </a:prstGeom>
          </p:spPr>
        </p:pic>
        <p:pic>
          <p:nvPicPr>
            <p:cNvPr id="119" name="object 135">
              <a:extLst>
                <a:ext uri="{FF2B5EF4-FFF2-40B4-BE49-F238E27FC236}">
                  <a16:creationId xmlns:a16="http://schemas.microsoft.com/office/drawing/2014/main" id="{6BD9ED71-B6B2-9341-FB62-F07A106DAD1E}"/>
                </a:ext>
              </a:extLst>
            </p:cNvPr>
            <p:cNvPicPr/>
            <p:nvPr/>
          </p:nvPicPr>
          <p:blipFill>
            <a:blip r:embed="rId107" cstate="print"/>
            <a:stretch>
              <a:fillRect/>
            </a:stretch>
          </p:blipFill>
          <p:spPr>
            <a:xfrm>
              <a:off x="4803860" y="6132383"/>
              <a:ext cx="324103" cy="76635"/>
            </a:xfrm>
            <a:prstGeom prst="rect">
              <a:avLst/>
            </a:prstGeom>
          </p:spPr>
        </p:pic>
        <p:pic>
          <p:nvPicPr>
            <p:cNvPr id="120" name="object 136">
              <a:extLst>
                <a:ext uri="{FF2B5EF4-FFF2-40B4-BE49-F238E27FC236}">
                  <a16:creationId xmlns:a16="http://schemas.microsoft.com/office/drawing/2014/main" id="{AE2B077E-AF89-CB0C-FB1B-224F1719BD5A}"/>
                </a:ext>
              </a:extLst>
            </p:cNvPr>
            <p:cNvPicPr/>
            <p:nvPr/>
          </p:nvPicPr>
          <p:blipFill>
            <a:blip r:embed="rId108" cstate="print"/>
            <a:stretch>
              <a:fillRect/>
            </a:stretch>
          </p:blipFill>
          <p:spPr>
            <a:xfrm>
              <a:off x="4506899" y="6128397"/>
              <a:ext cx="231501" cy="85410"/>
            </a:xfrm>
            <a:prstGeom prst="rect">
              <a:avLst/>
            </a:prstGeom>
          </p:spPr>
        </p:pic>
        <p:pic>
          <p:nvPicPr>
            <p:cNvPr id="121" name="object 137">
              <a:extLst>
                <a:ext uri="{FF2B5EF4-FFF2-40B4-BE49-F238E27FC236}">
                  <a16:creationId xmlns:a16="http://schemas.microsoft.com/office/drawing/2014/main" id="{B5DAEACC-818A-4499-7A20-4FD2E2D6FCF8}"/>
                </a:ext>
              </a:extLst>
            </p:cNvPr>
            <p:cNvPicPr/>
            <p:nvPr/>
          </p:nvPicPr>
          <p:blipFill>
            <a:blip r:embed="rId109" cstate="print"/>
            <a:stretch>
              <a:fillRect/>
            </a:stretch>
          </p:blipFill>
          <p:spPr>
            <a:xfrm>
              <a:off x="4305731" y="6136386"/>
              <a:ext cx="135706" cy="68641"/>
            </a:xfrm>
            <a:prstGeom prst="rect">
              <a:avLst/>
            </a:prstGeom>
          </p:spPr>
        </p:pic>
        <p:pic>
          <p:nvPicPr>
            <p:cNvPr id="122" name="object 138">
              <a:extLst>
                <a:ext uri="{FF2B5EF4-FFF2-40B4-BE49-F238E27FC236}">
                  <a16:creationId xmlns:a16="http://schemas.microsoft.com/office/drawing/2014/main" id="{8857F1B5-FDE0-F628-C608-F0343D335C1C}"/>
                </a:ext>
              </a:extLst>
            </p:cNvPr>
            <p:cNvPicPr/>
            <p:nvPr/>
          </p:nvPicPr>
          <p:blipFill>
            <a:blip r:embed="rId110" cstate="print"/>
            <a:stretch>
              <a:fillRect/>
            </a:stretch>
          </p:blipFill>
          <p:spPr>
            <a:xfrm>
              <a:off x="3807600" y="6229774"/>
              <a:ext cx="328891" cy="84602"/>
            </a:xfrm>
            <a:prstGeom prst="rect">
              <a:avLst/>
            </a:prstGeom>
          </p:spPr>
        </p:pic>
        <p:pic>
          <p:nvPicPr>
            <p:cNvPr id="123" name="object 139">
              <a:extLst>
                <a:ext uri="{FF2B5EF4-FFF2-40B4-BE49-F238E27FC236}">
                  <a16:creationId xmlns:a16="http://schemas.microsoft.com/office/drawing/2014/main" id="{CB4824DA-AE03-5B7B-D7AC-84FD2D882586}"/>
                </a:ext>
              </a:extLst>
            </p:cNvPr>
            <p:cNvPicPr/>
            <p:nvPr/>
          </p:nvPicPr>
          <p:blipFill>
            <a:blip r:embed="rId111" cstate="print"/>
            <a:stretch>
              <a:fillRect/>
            </a:stretch>
          </p:blipFill>
          <p:spPr>
            <a:xfrm>
              <a:off x="3323040" y="6240152"/>
              <a:ext cx="344061" cy="64661"/>
            </a:xfrm>
            <a:prstGeom prst="rect">
              <a:avLst/>
            </a:prstGeom>
          </p:spPr>
        </p:pic>
        <p:pic>
          <p:nvPicPr>
            <p:cNvPr id="124" name="object 140">
              <a:extLst>
                <a:ext uri="{FF2B5EF4-FFF2-40B4-BE49-F238E27FC236}">
                  <a16:creationId xmlns:a16="http://schemas.microsoft.com/office/drawing/2014/main" id="{5DEE8226-3AAF-3A63-E0C6-63259786B41C}"/>
                </a:ext>
              </a:extLst>
            </p:cNvPr>
            <p:cNvPicPr/>
            <p:nvPr/>
          </p:nvPicPr>
          <p:blipFill>
            <a:blip r:embed="rId112" cstate="print"/>
            <a:stretch>
              <a:fillRect/>
            </a:stretch>
          </p:blipFill>
          <p:spPr>
            <a:xfrm>
              <a:off x="2796970" y="6242547"/>
              <a:ext cx="385571" cy="59073"/>
            </a:xfrm>
            <a:prstGeom prst="rect">
              <a:avLst/>
            </a:prstGeom>
          </p:spPr>
        </p:pic>
        <p:pic>
          <p:nvPicPr>
            <p:cNvPr id="125" name="object 141">
              <a:extLst>
                <a:ext uri="{FF2B5EF4-FFF2-40B4-BE49-F238E27FC236}">
                  <a16:creationId xmlns:a16="http://schemas.microsoft.com/office/drawing/2014/main" id="{59A2A6C5-C45F-2398-15EB-9C615E486488}"/>
                </a:ext>
              </a:extLst>
            </p:cNvPr>
            <p:cNvPicPr/>
            <p:nvPr/>
          </p:nvPicPr>
          <p:blipFill>
            <a:blip r:embed="rId113" cstate="print"/>
            <a:stretch>
              <a:fillRect/>
            </a:stretch>
          </p:blipFill>
          <p:spPr>
            <a:xfrm>
              <a:off x="2341956" y="6228181"/>
              <a:ext cx="314502" cy="87807"/>
            </a:xfrm>
            <a:prstGeom prst="rect">
              <a:avLst/>
            </a:prstGeom>
          </p:spPr>
        </p:pic>
        <p:pic>
          <p:nvPicPr>
            <p:cNvPr id="126" name="object 142">
              <a:extLst>
                <a:ext uri="{FF2B5EF4-FFF2-40B4-BE49-F238E27FC236}">
                  <a16:creationId xmlns:a16="http://schemas.microsoft.com/office/drawing/2014/main" id="{29E407EF-6932-00D7-B9B1-908AA9315F72}"/>
                </a:ext>
              </a:extLst>
            </p:cNvPr>
            <p:cNvPicPr/>
            <p:nvPr/>
          </p:nvPicPr>
          <p:blipFill>
            <a:blip r:embed="rId114" cstate="print"/>
            <a:stretch>
              <a:fillRect/>
            </a:stretch>
          </p:blipFill>
          <p:spPr>
            <a:xfrm>
              <a:off x="3908183" y="6117216"/>
              <a:ext cx="228309" cy="88609"/>
            </a:xfrm>
            <a:prstGeom prst="rect">
              <a:avLst/>
            </a:prstGeom>
          </p:spPr>
        </p:pic>
        <p:pic>
          <p:nvPicPr>
            <p:cNvPr id="127" name="object 143">
              <a:extLst>
                <a:ext uri="{FF2B5EF4-FFF2-40B4-BE49-F238E27FC236}">
                  <a16:creationId xmlns:a16="http://schemas.microsoft.com/office/drawing/2014/main" id="{9E8AA9C6-BD26-2FDA-8571-88E61A949788}"/>
                </a:ext>
              </a:extLst>
            </p:cNvPr>
            <p:cNvPicPr/>
            <p:nvPr/>
          </p:nvPicPr>
          <p:blipFill>
            <a:blip r:embed="rId115" cstate="print"/>
            <a:stretch>
              <a:fillRect/>
            </a:stretch>
          </p:blipFill>
          <p:spPr>
            <a:xfrm>
              <a:off x="3544164" y="6122804"/>
              <a:ext cx="282593" cy="75038"/>
            </a:xfrm>
            <a:prstGeom prst="rect">
              <a:avLst/>
            </a:prstGeom>
          </p:spPr>
        </p:pic>
        <p:pic>
          <p:nvPicPr>
            <p:cNvPr id="128" name="object 144">
              <a:extLst>
                <a:ext uri="{FF2B5EF4-FFF2-40B4-BE49-F238E27FC236}">
                  <a16:creationId xmlns:a16="http://schemas.microsoft.com/office/drawing/2014/main" id="{29440FC4-03CD-3EDC-AE7F-93CA054C376A}"/>
                </a:ext>
              </a:extLst>
            </p:cNvPr>
            <p:cNvPicPr/>
            <p:nvPr/>
          </p:nvPicPr>
          <p:blipFill>
            <a:blip r:embed="rId116" cstate="print"/>
            <a:stretch>
              <a:fillRect/>
            </a:stretch>
          </p:blipFill>
          <p:spPr>
            <a:xfrm>
              <a:off x="3259177" y="6123602"/>
              <a:ext cx="203562" cy="80626"/>
            </a:xfrm>
            <a:prstGeom prst="rect">
              <a:avLst/>
            </a:prstGeom>
          </p:spPr>
        </p:pic>
        <p:pic>
          <p:nvPicPr>
            <p:cNvPr id="129" name="object 145">
              <a:extLst>
                <a:ext uri="{FF2B5EF4-FFF2-40B4-BE49-F238E27FC236}">
                  <a16:creationId xmlns:a16="http://schemas.microsoft.com/office/drawing/2014/main" id="{A0A58E86-E12D-9C98-B722-3DAB6A4A59A4}"/>
                </a:ext>
              </a:extLst>
            </p:cNvPr>
            <p:cNvPicPr/>
            <p:nvPr/>
          </p:nvPicPr>
          <p:blipFill>
            <a:blip r:embed="rId117" cstate="print"/>
            <a:stretch>
              <a:fillRect/>
            </a:stretch>
          </p:blipFill>
          <p:spPr>
            <a:xfrm>
              <a:off x="2976584" y="6121207"/>
              <a:ext cx="200369" cy="87811"/>
            </a:xfrm>
            <a:prstGeom prst="rect">
              <a:avLst/>
            </a:prstGeom>
          </p:spPr>
        </p:pic>
        <p:pic>
          <p:nvPicPr>
            <p:cNvPr id="130" name="object 146">
              <a:extLst>
                <a:ext uri="{FF2B5EF4-FFF2-40B4-BE49-F238E27FC236}">
                  <a16:creationId xmlns:a16="http://schemas.microsoft.com/office/drawing/2014/main" id="{86AE6664-6B5C-0834-D589-2AB4253F0AC2}"/>
                </a:ext>
              </a:extLst>
            </p:cNvPr>
            <p:cNvPicPr/>
            <p:nvPr/>
          </p:nvPicPr>
          <p:blipFill>
            <a:blip r:embed="rId118" cstate="print"/>
            <a:stretch>
              <a:fillRect/>
            </a:stretch>
          </p:blipFill>
          <p:spPr>
            <a:xfrm>
              <a:off x="2659665" y="6122804"/>
              <a:ext cx="235494" cy="82223"/>
            </a:xfrm>
            <a:prstGeom prst="rect">
              <a:avLst/>
            </a:prstGeom>
          </p:spPr>
        </p:pic>
        <p:pic>
          <p:nvPicPr>
            <p:cNvPr id="131" name="object 147">
              <a:extLst>
                <a:ext uri="{FF2B5EF4-FFF2-40B4-BE49-F238E27FC236}">
                  <a16:creationId xmlns:a16="http://schemas.microsoft.com/office/drawing/2014/main" id="{D1371D07-E3E5-DF07-2E30-B31343639FFC}"/>
                </a:ext>
              </a:extLst>
            </p:cNvPr>
            <p:cNvPicPr/>
            <p:nvPr/>
          </p:nvPicPr>
          <p:blipFill>
            <a:blip r:embed="rId119" cstate="print"/>
            <a:stretch>
              <a:fillRect/>
            </a:stretch>
          </p:blipFill>
          <p:spPr>
            <a:xfrm>
              <a:off x="2341947" y="6122005"/>
              <a:ext cx="236292" cy="87811"/>
            </a:xfrm>
            <a:prstGeom prst="rect">
              <a:avLst/>
            </a:prstGeom>
          </p:spPr>
        </p:pic>
        <p:sp>
          <p:nvSpPr>
            <p:cNvPr id="132" name="object 148">
              <a:extLst>
                <a:ext uri="{FF2B5EF4-FFF2-40B4-BE49-F238E27FC236}">
                  <a16:creationId xmlns:a16="http://schemas.microsoft.com/office/drawing/2014/main" id="{04D5BEB1-AFAC-CA6E-C287-A30A64D9AE02}"/>
                </a:ext>
              </a:extLst>
            </p:cNvPr>
            <p:cNvSpPr/>
            <p:nvPr/>
          </p:nvSpPr>
          <p:spPr>
            <a:xfrm>
              <a:off x="2326341" y="5583646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4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3" name="object 149">
              <a:extLst>
                <a:ext uri="{FF2B5EF4-FFF2-40B4-BE49-F238E27FC236}">
                  <a16:creationId xmlns:a16="http://schemas.microsoft.com/office/drawing/2014/main" id="{515B977A-0E7E-4BBC-C474-510484285077}"/>
                </a:ext>
              </a:extLst>
            </p:cNvPr>
            <p:cNvSpPr/>
            <p:nvPr/>
          </p:nvSpPr>
          <p:spPr>
            <a:xfrm>
              <a:off x="2335888" y="5585557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4" name="object 150">
              <a:extLst>
                <a:ext uri="{FF2B5EF4-FFF2-40B4-BE49-F238E27FC236}">
                  <a16:creationId xmlns:a16="http://schemas.microsoft.com/office/drawing/2014/main" id="{34BB2FCA-F91A-4D5B-6511-B5E6E333BAFC}"/>
                </a:ext>
              </a:extLst>
            </p:cNvPr>
            <p:cNvSpPr/>
            <p:nvPr/>
          </p:nvSpPr>
          <p:spPr>
            <a:xfrm>
              <a:off x="2326335" y="5583656"/>
              <a:ext cx="3775710" cy="500380"/>
            </a:xfrm>
            <a:custGeom>
              <a:avLst/>
              <a:gdLst/>
              <a:ahLst/>
              <a:cxnLst/>
              <a:rect l="l" t="t" r="r" b="b"/>
              <a:pathLst>
                <a:path w="3775710" h="500379">
                  <a:moveTo>
                    <a:pt x="3822" y="498436"/>
                  </a:moveTo>
                  <a:lnTo>
                    <a:pt x="3263" y="497090"/>
                  </a:lnTo>
                  <a:lnTo>
                    <a:pt x="1917" y="496531"/>
                  </a:lnTo>
                  <a:lnTo>
                    <a:pt x="558" y="497090"/>
                  </a:lnTo>
                  <a:lnTo>
                    <a:pt x="0" y="498436"/>
                  </a:lnTo>
                  <a:lnTo>
                    <a:pt x="558" y="499795"/>
                  </a:lnTo>
                  <a:lnTo>
                    <a:pt x="1917" y="500354"/>
                  </a:lnTo>
                  <a:lnTo>
                    <a:pt x="3263" y="499795"/>
                  </a:lnTo>
                  <a:lnTo>
                    <a:pt x="3822" y="498436"/>
                  </a:lnTo>
                  <a:close/>
                </a:path>
                <a:path w="3775710" h="500379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5" name="object 151">
              <a:extLst>
                <a:ext uri="{FF2B5EF4-FFF2-40B4-BE49-F238E27FC236}">
                  <a16:creationId xmlns:a16="http://schemas.microsoft.com/office/drawing/2014/main" id="{8244DA0D-B375-7886-1439-3F3350778516}"/>
                </a:ext>
              </a:extLst>
            </p:cNvPr>
            <p:cNvSpPr/>
            <p:nvPr/>
          </p:nvSpPr>
          <p:spPr>
            <a:xfrm>
              <a:off x="2335888" y="6082091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6" name="object 152">
              <a:extLst>
                <a:ext uri="{FF2B5EF4-FFF2-40B4-BE49-F238E27FC236}">
                  <a16:creationId xmlns:a16="http://schemas.microsoft.com/office/drawing/2014/main" id="{605C88F2-ADBC-E4DE-513F-07DCE5BD2736}"/>
                </a:ext>
              </a:extLst>
            </p:cNvPr>
            <p:cNvSpPr/>
            <p:nvPr/>
          </p:nvSpPr>
          <p:spPr>
            <a:xfrm>
              <a:off x="2326335" y="6080188"/>
              <a:ext cx="3775710" cy="264160"/>
            </a:xfrm>
            <a:custGeom>
              <a:avLst/>
              <a:gdLst/>
              <a:ahLst/>
              <a:cxnLst/>
              <a:rect l="l" t="t" r="r" b="b"/>
              <a:pathLst>
                <a:path w="3775710" h="264160">
                  <a:moveTo>
                    <a:pt x="3822" y="262153"/>
                  </a:moveTo>
                  <a:lnTo>
                    <a:pt x="3263" y="260794"/>
                  </a:lnTo>
                  <a:lnTo>
                    <a:pt x="1917" y="260235"/>
                  </a:lnTo>
                  <a:lnTo>
                    <a:pt x="558" y="260794"/>
                  </a:lnTo>
                  <a:lnTo>
                    <a:pt x="0" y="262153"/>
                  </a:lnTo>
                  <a:lnTo>
                    <a:pt x="558" y="263499"/>
                  </a:lnTo>
                  <a:lnTo>
                    <a:pt x="1917" y="264058"/>
                  </a:lnTo>
                  <a:lnTo>
                    <a:pt x="3263" y="263499"/>
                  </a:lnTo>
                  <a:lnTo>
                    <a:pt x="3822" y="262153"/>
                  </a:lnTo>
                  <a:close/>
                </a:path>
                <a:path w="3775710" h="264160">
                  <a:moveTo>
                    <a:pt x="3775252" y="1905"/>
                  </a:moveTo>
                  <a:lnTo>
                    <a:pt x="3774694" y="558"/>
                  </a:lnTo>
                  <a:lnTo>
                    <a:pt x="3773335" y="0"/>
                  </a:lnTo>
                  <a:lnTo>
                    <a:pt x="3771989" y="558"/>
                  </a:lnTo>
                  <a:lnTo>
                    <a:pt x="3771430" y="1905"/>
                  </a:lnTo>
                  <a:lnTo>
                    <a:pt x="3771989" y="3263"/>
                  </a:lnTo>
                  <a:lnTo>
                    <a:pt x="3773335" y="3822"/>
                  </a:lnTo>
                  <a:lnTo>
                    <a:pt x="3774694" y="3263"/>
                  </a:lnTo>
                  <a:lnTo>
                    <a:pt x="3775252" y="1905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object 153">
              <a:extLst>
                <a:ext uri="{FF2B5EF4-FFF2-40B4-BE49-F238E27FC236}">
                  <a16:creationId xmlns:a16="http://schemas.microsoft.com/office/drawing/2014/main" id="{EABD01B9-C7FF-47B6-1DCB-47550BB399F9}"/>
                </a:ext>
              </a:extLst>
            </p:cNvPr>
            <p:cNvSpPr/>
            <p:nvPr/>
          </p:nvSpPr>
          <p:spPr>
            <a:xfrm>
              <a:off x="2335888" y="6342333"/>
              <a:ext cx="3760470" cy="0"/>
            </a:xfrm>
            <a:custGeom>
              <a:avLst/>
              <a:gdLst/>
              <a:ahLst/>
              <a:cxnLst/>
              <a:rect l="l" t="t" r="r" b="b"/>
              <a:pathLst>
                <a:path w="3760470">
                  <a:moveTo>
                    <a:pt x="0" y="0"/>
                  </a:moveTo>
                  <a:lnTo>
                    <a:pt x="3759974" y="0"/>
                  </a:lnTo>
                </a:path>
              </a:pathLst>
            </a:custGeom>
            <a:ln w="3822">
              <a:solidFill>
                <a:srgbClr val="231F20"/>
              </a:solidFill>
              <a:prstDash val="dot"/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8" name="object 154">
              <a:extLst>
                <a:ext uri="{FF2B5EF4-FFF2-40B4-BE49-F238E27FC236}">
                  <a16:creationId xmlns:a16="http://schemas.microsoft.com/office/drawing/2014/main" id="{A718D942-81B8-8318-EBEC-089368546B19}"/>
                </a:ext>
              </a:extLst>
            </p:cNvPr>
            <p:cNvSpPr/>
            <p:nvPr/>
          </p:nvSpPr>
          <p:spPr>
            <a:xfrm>
              <a:off x="6097770" y="6340421"/>
              <a:ext cx="4445" cy="4445"/>
            </a:xfrm>
            <a:custGeom>
              <a:avLst/>
              <a:gdLst/>
              <a:ahLst/>
              <a:cxnLst/>
              <a:rect l="l" t="t" r="r" b="b"/>
              <a:pathLst>
                <a:path w="4445" h="4445">
                  <a:moveTo>
                    <a:pt x="0" y="1911"/>
                  </a:moveTo>
                  <a:lnTo>
                    <a:pt x="559" y="559"/>
                  </a:lnTo>
                  <a:lnTo>
                    <a:pt x="1911" y="0"/>
                  </a:lnTo>
                  <a:lnTo>
                    <a:pt x="3262" y="559"/>
                  </a:lnTo>
                  <a:lnTo>
                    <a:pt x="3822" y="1911"/>
                  </a:lnTo>
                  <a:lnTo>
                    <a:pt x="3262" y="3262"/>
                  </a:lnTo>
                  <a:lnTo>
                    <a:pt x="1911" y="3822"/>
                  </a:lnTo>
                  <a:lnTo>
                    <a:pt x="559" y="3262"/>
                  </a:lnTo>
                  <a:lnTo>
                    <a:pt x="0" y="1911"/>
                  </a:lnTo>
                  <a:close/>
                </a:path>
              </a:pathLst>
            </a:custGeom>
            <a:solidFill>
              <a:srgbClr val="231F20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39" name="object 155">
              <a:extLst>
                <a:ext uri="{FF2B5EF4-FFF2-40B4-BE49-F238E27FC236}">
                  <a16:creationId xmlns:a16="http://schemas.microsoft.com/office/drawing/2014/main" id="{7FAACAA1-1323-D2B6-1AEC-18EBB5718927}"/>
                </a:ext>
              </a:extLst>
            </p:cNvPr>
            <p:cNvPicPr/>
            <p:nvPr/>
          </p:nvPicPr>
          <p:blipFill>
            <a:blip r:embed="rId120" cstate="print"/>
            <a:stretch>
              <a:fillRect/>
            </a:stretch>
          </p:blipFill>
          <p:spPr>
            <a:xfrm>
              <a:off x="5112804" y="5034740"/>
              <a:ext cx="1012219" cy="537232"/>
            </a:xfrm>
            <a:prstGeom prst="rect">
              <a:avLst/>
            </a:prstGeom>
          </p:spPr>
        </p:pic>
      </p:grpSp>
      <p:pic>
        <p:nvPicPr>
          <p:cNvPr id="140" name="図 139">
            <a:extLst>
              <a:ext uri="{FF2B5EF4-FFF2-40B4-BE49-F238E27FC236}">
                <a16:creationId xmlns:a16="http://schemas.microsoft.com/office/drawing/2014/main" id="{0FB3D3FC-1349-3F86-FC97-7F30445E5D22}"/>
              </a:ext>
            </a:extLst>
          </p:cNvPr>
          <p:cNvPicPr>
            <a:picLocks noChangeAspect="1"/>
          </p:cNvPicPr>
          <p:nvPr/>
        </p:nvPicPr>
        <p:blipFill>
          <a:blip r:embed="rId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750" y="1587830"/>
            <a:ext cx="622300" cy="1257300"/>
          </a:xfrm>
          <a:prstGeom prst="rect">
            <a:avLst/>
          </a:prstGeom>
        </p:spPr>
      </p:pic>
      <p:pic>
        <p:nvPicPr>
          <p:cNvPr id="141" name="図 140">
            <a:extLst>
              <a:ext uri="{FF2B5EF4-FFF2-40B4-BE49-F238E27FC236}">
                <a16:creationId xmlns:a16="http://schemas.microsoft.com/office/drawing/2014/main" id="{AD73F9C1-724D-79A9-D89E-BF097FBF6E4F}"/>
              </a:ext>
            </a:extLst>
          </p:cNvPr>
          <p:cNvPicPr>
            <a:picLocks noChangeAspect="1"/>
          </p:cNvPicPr>
          <p:nvPr/>
        </p:nvPicPr>
        <p:blipFill>
          <a:blip r:embed="rId1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656" y="1600315"/>
            <a:ext cx="2197100" cy="1257300"/>
          </a:xfrm>
          <a:prstGeom prst="rect">
            <a:avLst/>
          </a:prstGeom>
        </p:spPr>
      </p:pic>
      <p:pic>
        <p:nvPicPr>
          <p:cNvPr id="142" name="グラフィックス 141">
            <a:extLst>
              <a:ext uri="{FF2B5EF4-FFF2-40B4-BE49-F238E27FC236}">
                <a16:creationId xmlns:a16="http://schemas.microsoft.com/office/drawing/2014/main" id="{2373D792-CC62-F654-50A9-D70FE904E6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3"/>
              </a:ext>
            </a:extLst>
          </a:blip>
          <a:stretch>
            <a:fillRect/>
          </a:stretch>
        </p:blipFill>
        <p:spPr>
          <a:xfrm>
            <a:off x="1291862" y="2061825"/>
            <a:ext cx="557403" cy="304038"/>
          </a:xfrm>
          <a:prstGeom prst="rect">
            <a:avLst/>
          </a:prstGeom>
        </p:spPr>
      </p:pic>
      <p:pic>
        <p:nvPicPr>
          <p:cNvPr id="143" name="図 142">
            <a:extLst>
              <a:ext uri="{FF2B5EF4-FFF2-40B4-BE49-F238E27FC236}">
                <a16:creationId xmlns:a16="http://schemas.microsoft.com/office/drawing/2014/main" id="{3B2B9FD9-93F9-3FA3-E4B7-47ADE364462C}"/>
              </a:ext>
            </a:extLst>
          </p:cNvPr>
          <p:cNvPicPr>
            <a:picLocks noChangeAspect="1"/>
          </p:cNvPicPr>
          <p:nvPr/>
        </p:nvPicPr>
        <p:blipFill>
          <a:blip r:embed="rId1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63" y="1621001"/>
            <a:ext cx="1257300" cy="1231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9" name="グループ化 17418">
            <a:extLst>
              <a:ext uri="{FF2B5EF4-FFF2-40B4-BE49-F238E27FC236}">
                <a16:creationId xmlns:a16="http://schemas.microsoft.com/office/drawing/2014/main" id="{E8B81BD3-C432-0EBB-6832-5A573CEA122D}"/>
              </a:ext>
            </a:extLst>
          </p:cNvPr>
          <p:cNvGrpSpPr/>
          <p:nvPr/>
        </p:nvGrpSpPr>
        <p:grpSpPr>
          <a:xfrm>
            <a:off x="1049001" y="852118"/>
            <a:ext cx="5290891" cy="3387764"/>
            <a:chOff x="963276" y="852118"/>
            <a:chExt cx="5290891" cy="3387764"/>
          </a:xfrm>
        </p:grpSpPr>
        <p:pic>
          <p:nvPicPr>
            <p:cNvPr id="17420" name="図 17419" descr="デスクトップコンピューターの画面&#10;&#10;自動的に生成された説明">
              <a:extLst>
                <a:ext uri="{FF2B5EF4-FFF2-40B4-BE49-F238E27FC236}">
                  <a16:creationId xmlns:a16="http://schemas.microsoft.com/office/drawing/2014/main" id="{67B6CB27-3F7A-C796-144A-81D8713328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3276" y="852118"/>
              <a:ext cx="5290891" cy="3387764"/>
            </a:xfrm>
            <a:prstGeom prst="rect">
              <a:avLst/>
            </a:prstGeom>
          </p:spPr>
        </p:pic>
        <p:sp>
          <p:nvSpPr>
            <p:cNvPr id="17421" name="正方形/長方形 17420">
              <a:extLst>
                <a:ext uri="{FF2B5EF4-FFF2-40B4-BE49-F238E27FC236}">
                  <a16:creationId xmlns:a16="http://schemas.microsoft.com/office/drawing/2014/main" id="{6B3569CA-9531-701B-EDB3-D494160B5BA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430178" y="2291704"/>
              <a:ext cx="912887" cy="652062"/>
            </a:xfrm>
            <a:prstGeom prst="rect">
              <a:avLst/>
            </a:prstGeom>
            <a:solidFill>
              <a:srgbClr val="2D828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kern="0" dirty="0">
                  <a:solidFill>
                    <a:prstClr val="white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00×500</a:t>
              </a:r>
            </a:p>
          </p:txBody>
        </p:sp>
        <p:sp>
          <p:nvSpPr>
            <p:cNvPr id="17422" name="正方形/長方形 17421">
              <a:extLst>
                <a:ext uri="{FF2B5EF4-FFF2-40B4-BE49-F238E27FC236}">
                  <a16:creationId xmlns:a16="http://schemas.microsoft.com/office/drawing/2014/main" id="{63A949BE-D731-8F78-E9C9-4441A50317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249698" y="1742497"/>
              <a:ext cx="594996" cy="1189991"/>
            </a:xfrm>
            <a:prstGeom prst="rect">
              <a:avLst/>
            </a:prstGeom>
            <a:solidFill>
              <a:srgbClr val="2D828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vert="wordArtVertRtl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kern="0" spc="-300" dirty="0">
                  <a:solidFill>
                    <a:prstClr val="white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6</a:t>
              </a:r>
              <a:r>
                <a:rPr kumimoji="0" lang="en-US" altLang="ja-JP" sz="800" b="0" i="0" u="none" strike="noStrike" kern="0" cap="none" spc="-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00×1200</a:t>
              </a:r>
            </a:p>
          </p:txBody>
        </p:sp>
        <p:sp>
          <p:nvSpPr>
            <p:cNvPr id="17423" name="正方形/長方形 17422">
              <a:extLst>
                <a:ext uri="{FF2B5EF4-FFF2-40B4-BE49-F238E27FC236}">
                  <a16:creationId xmlns:a16="http://schemas.microsoft.com/office/drawing/2014/main" id="{2C4E5429-62C6-51D1-C330-A43277DA84AA}"/>
                </a:ext>
              </a:extLst>
            </p:cNvPr>
            <p:cNvSpPr>
              <a:spLocks/>
            </p:cNvSpPr>
            <p:nvPr/>
          </p:nvSpPr>
          <p:spPr>
            <a:xfrm>
              <a:off x="2399844" y="1742497"/>
              <a:ext cx="1811604" cy="223962"/>
            </a:xfrm>
            <a:prstGeom prst="rect">
              <a:avLst/>
            </a:prstGeom>
            <a:solidFill>
              <a:srgbClr val="2D828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800" kern="0" dirty="0">
                  <a:solidFill>
                    <a:prstClr val="white"/>
                  </a:solidFill>
                  <a:latin typeface="Meiryo UI" panose="020B0604030504040204" pitchFamily="50" charset="-128"/>
                  <a:ea typeface="Meiryo UI" panose="020B0604030504040204" pitchFamily="50" charset="-128"/>
                </a:rPr>
                <a:t>1456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eiryo UI" panose="020B0604030504040204" pitchFamily="50" charset="-128"/>
                  <a:ea typeface="Meiryo UI" panose="020B0604030504040204" pitchFamily="50" charset="-128"/>
                  <a:cs typeface="+mn-cs"/>
                </a:rPr>
                <a:t>×180</a:t>
              </a:r>
              <a:endParaRPr kumimoji="0" lang="ja-JP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eiryo UI" panose="020B0604030504040204" pitchFamily="50" charset="-128"/>
                <a:ea typeface="Meiryo UI" panose="020B0604030504040204" pitchFamily="50" charset="-128"/>
                <a:cs typeface="+mn-cs"/>
              </a:endParaRPr>
            </a:p>
          </p:txBody>
        </p:sp>
      </p:grpSp>
      <p:sp>
        <p:nvSpPr>
          <p:cNvPr id="17410" name="タイトル 1">
            <a:extLst>
              <a:ext uri="{FF2B5EF4-FFF2-40B4-BE49-F238E27FC236}">
                <a16:creationId xmlns:a16="http://schemas.microsoft.com/office/drawing/2014/main" id="{B4F63CDC-9108-437E-B52C-58293314CD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938" y="288925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ja-JP" altLang="en-US" dirty="0"/>
              <a:t>入稿規定</a:t>
            </a:r>
          </a:p>
        </p:txBody>
      </p:sp>
      <p:pic>
        <p:nvPicPr>
          <p:cNvPr id="17415" name="図 17414" descr="アイコン が含まれている画像&#10;&#10;自動的に生成された説明">
            <a:extLst>
              <a:ext uri="{FF2B5EF4-FFF2-40B4-BE49-F238E27FC236}">
                <a16:creationId xmlns:a16="http://schemas.microsoft.com/office/drawing/2014/main" id="{064ADC62-DB94-D679-584C-821C5CC96F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1" y="823543"/>
            <a:ext cx="2779959" cy="3387764"/>
          </a:xfrm>
          <a:prstGeom prst="rect">
            <a:avLst/>
          </a:prstGeom>
        </p:spPr>
      </p:pic>
      <p:sp>
        <p:nvSpPr>
          <p:cNvPr id="17416" name="正方形/長方形 17415">
            <a:extLst>
              <a:ext uri="{FF2B5EF4-FFF2-40B4-BE49-F238E27FC236}">
                <a16:creationId xmlns:a16="http://schemas.microsoft.com/office/drawing/2014/main" id="{8FE00E33-5CD5-AAA3-CDD4-E365E8A536D6}"/>
              </a:ext>
            </a:extLst>
          </p:cNvPr>
          <p:cNvSpPr>
            <a:spLocks noChangeAspect="1"/>
          </p:cNvSpPr>
          <p:nvPr/>
        </p:nvSpPr>
        <p:spPr>
          <a:xfrm>
            <a:off x="908512" y="1516542"/>
            <a:ext cx="912887" cy="652062"/>
          </a:xfrm>
          <a:prstGeom prst="rect">
            <a:avLst/>
          </a:prstGeom>
          <a:solidFill>
            <a:srgbClr val="2D82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kern="0" dirty="0">
                <a:solidFill>
                  <a:prstClr val="white"/>
                </a:solidFill>
                <a:latin typeface="メイリオ"/>
                <a:ea typeface="メイリオ"/>
              </a:rPr>
              <a:t>6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00×500</a:t>
            </a:r>
          </a:p>
        </p:txBody>
      </p:sp>
      <p:sp>
        <p:nvSpPr>
          <p:cNvPr id="17417" name="正方形/長方形 17416">
            <a:extLst>
              <a:ext uri="{FF2B5EF4-FFF2-40B4-BE49-F238E27FC236}">
                <a16:creationId xmlns:a16="http://schemas.microsoft.com/office/drawing/2014/main" id="{EBD592E7-58DB-CA4F-1494-99284D814BC9}"/>
              </a:ext>
            </a:extLst>
          </p:cNvPr>
          <p:cNvSpPr>
            <a:spLocks noChangeAspect="1"/>
          </p:cNvSpPr>
          <p:nvPr/>
        </p:nvSpPr>
        <p:spPr>
          <a:xfrm>
            <a:off x="853210" y="3366401"/>
            <a:ext cx="1021978" cy="159684"/>
          </a:xfrm>
          <a:prstGeom prst="rect">
            <a:avLst/>
          </a:prstGeom>
          <a:solidFill>
            <a:srgbClr val="2D82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kern="0" dirty="0">
                <a:solidFill>
                  <a:prstClr val="white"/>
                </a:solidFill>
                <a:latin typeface="メイリオ"/>
                <a:ea typeface="メイリオ"/>
              </a:rPr>
              <a:t>64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0×100</a:t>
            </a:r>
            <a:endParaRPr kumimoji="0" lang="ja-JP" altLang="en-US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7418" name="正方形/長方形 17417">
            <a:extLst>
              <a:ext uri="{FF2B5EF4-FFF2-40B4-BE49-F238E27FC236}">
                <a16:creationId xmlns:a16="http://schemas.microsoft.com/office/drawing/2014/main" id="{D2DF55D3-2798-27A1-18F6-25E40C830C25}"/>
              </a:ext>
            </a:extLst>
          </p:cNvPr>
          <p:cNvSpPr>
            <a:spLocks noChangeAspect="1"/>
          </p:cNvSpPr>
          <p:nvPr/>
        </p:nvSpPr>
        <p:spPr>
          <a:xfrm>
            <a:off x="852759" y="2984893"/>
            <a:ext cx="1021978" cy="316800"/>
          </a:xfrm>
          <a:prstGeom prst="rect">
            <a:avLst/>
          </a:prstGeom>
          <a:solidFill>
            <a:srgbClr val="2D828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800" kern="0" dirty="0">
                <a:solidFill>
                  <a:prstClr val="white"/>
                </a:solidFill>
                <a:latin typeface="メイリオ"/>
                <a:ea typeface="メイリオ"/>
              </a:rPr>
              <a:t>64</a:t>
            </a:r>
            <a:r>
              <a:rPr kumimoji="0" lang="en-US" altLang="ja-JP" sz="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rPr>
              <a:t>0×200</a:t>
            </a:r>
            <a:endParaRPr kumimoji="0" lang="ja-JP" altLang="en-US" sz="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メイリオ"/>
              <a:ea typeface="メイリオ"/>
              <a:cs typeface="+mn-cs"/>
            </a:endParaRPr>
          </a:p>
        </p:txBody>
      </p:sp>
      <p:sp>
        <p:nvSpPr>
          <p:cNvPr id="17424" name="テキスト ボックス 3">
            <a:extLst>
              <a:ext uri="{FF2B5EF4-FFF2-40B4-BE49-F238E27FC236}">
                <a16:creationId xmlns:a16="http://schemas.microsoft.com/office/drawing/2014/main" id="{38D54D2D-5CC8-875B-E4D5-F1A04EF162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solidFill>
                  <a:srgbClr val="282828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■入稿イメージ</a:t>
            </a:r>
          </a:p>
        </p:txBody>
      </p:sp>
      <p:graphicFrame>
        <p:nvGraphicFramePr>
          <p:cNvPr id="17425" name="表 17424">
            <a:extLst>
              <a:ext uri="{FF2B5EF4-FFF2-40B4-BE49-F238E27FC236}">
                <a16:creationId xmlns:a16="http://schemas.microsoft.com/office/drawing/2014/main" id="{F66DDDC3-F0BC-9DE1-6806-DE88962C86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933251"/>
              </p:ext>
            </p:extLst>
          </p:nvPr>
        </p:nvGraphicFramePr>
        <p:xfrm>
          <a:off x="741417" y="3921861"/>
          <a:ext cx="8484365" cy="2622282"/>
        </p:xfrm>
        <a:graphic>
          <a:graphicData uri="http://schemas.openxmlformats.org/drawingml/2006/table">
            <a:tbl>
              <a:tblPr/>
              <a:tblGrid>
                <a:gridCol w="1140365">
                  <a:extLst>
                    <a:ext uri="{9D8B030D-6E8A-4147-A177-3AD203B41FA5}">
                      <a16:colId xmlns:a16="http://schemas.microsoft.com/office/drawing/2014/main" val="1288645124"/>
                    </a:ext>
                  </a:extLst>
                </a:gridCol>
                <a:gridCol w="1944000">
                  <a:extLst>
                    <a:ext uri="{9D8B030D-6E8A-4147-A177-3AD203B41FA5}">
                      <a16:colId xmlns:a16="http://schemas.microsoft.com/office/drawing/2014/main" val="946032638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724110451"/>
                    </a:ext>
                  </a:extLst>
                </a:gridCol>
                <a:gridCol w="2700000">
                  <a:extLst>
                    <a:ext uri="{9D8B030D-6E8A-4147-A177-3AD203B41FA5}">
                      <a16:colId xmlns:a16="http://schemas.microsoft.com/office/drawing/2014/main" val="2892357857"/>
                    </a:ext>
                  </a:extLst>
                </a:gridCol>
              </a:tblGrid>
              <a:tr h="246173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 fontAlgn="ctr"/>
                      <a:r>
                        <a:rPr lang="ja-JP" altLang="en-US" sz="1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原稿規定一覧</a:t>
                      </a:r>
                      <a:endParaRPr lang="en-US" altLang="ja-JP" sz="1000" b="1" i="0" u="none" strike="noStrike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82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b="1" dirty="0">
                          <a:solidFill>
                            <a:schemeClr val="bg1"/>
                          </a:solidFill>
                        </a:rPr>
                        <a:t>共通</a:t>
                      </a:r>
                      <a:endParaRPr kumimoji="1" lang="ja-JP" altLang="en-US" sz="1000" dirty="0"/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828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SP</a:t>
                      </a:r>
                      <a:endParaRPr lang="en-US" altLang="ja-JP" sz="8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828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000" b="1" dirty="0">
                          <a:solidFill>
                            <a:schemeClr val="bg1"/>
                          </a:solidFill>
                        </a:rPr>
                        <a:t>PC</a:t>
                      </a:r>
                      <a:endParaRPr kumimoji="1" lang="ja-JP" altLang="en-US" dirty="0"/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82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24312"/>
                  </a:ext>
                </a:extLst>
              </a:tr>
              <a:tr h="1614392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サイズ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180×180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（企業またはサービスロゴ）</a:t>
                      </a:r>
                    </a:p>
                  </a:txBody>
                  <a:tcPr marL="108000" marR="72000" marT="46800" marB="36000">
                    <a:lnL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  <a:b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</a:br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※</a:t>
                      </a: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テキストは弊社専用フォーマットに記載の上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　ご入稿ください</a:t>
                      </a:r>
                      <a:endParaRPr kumimoji="1" lang="en-US" altLang="ja-JP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40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640×200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10000"/>
                        </a:lnSpc>
                      </a:pP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640×100</a:t>
                      </a:r>
                      <a:endParaRPr kumimoji="1" lang="ja-JP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>
                    <a:lnL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必須① 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600×500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rgbClr val="FF0000"/>
                          </a:solidFill>
                        </a:rPr>
                        <a:t>必須② 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レスポンシブ（インフィード）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（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1200×628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1080×1080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＋テキスト）</a:t>
                      </a:r>
                    </a:p>
                    <a:p>
                      <a:r>
                        <a:rPr kumimoji="1" lang="en-US" altLang="ja-JP" sz="800" dirty="0">
                          <a:solidFill>
                            <a:schemeClr val="tx1"/>
                          </a:solidFill>
                        </a:rPr>
                        <a:t>※</a:t>
                      </a:r>
                      <a:r>
                        <a:rPr kumimoji="1" lang="ja-JP" altLang="en-US" sz="800" dirty="0">
                          <a:solidFill>
                            <a:schemeClr val="tx1"/>
                          </a:solidFill>
                        </a:rPr>
                        <a:t>テキストは、弊社専用フォーマットに記載の上ご入稿ください</a:t>
                      </a:r>
                      <a:endParaRPr kumimoji="1" lang="en-US" altLang="ja-JP" sz="800" dirty="0">
                        <a:solidFill>
                          <a:schemeClr val="tx1"/>
                        </a:solidFill>
                      </a:endParaRPr>
                    </a:p>
                    <a:p>
                      <a:endParaRPr kumimoji="1" lang="ja-JP" altLang="en-US" sz="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970×250	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1456×180</a:t>
                      </a:r>
                    </a:p>
                    <a:p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・</a:t>
                      </a:r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600×1200</a:t>
                      </a:r>
                    </a:p>
                  </a:txBody>
                  <a:tcPr marL="108000" marR="72000" marT="46800" marB="36000">
                    <a:lnL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072874"/>
                  </a:ext>
                </a:extLst>
              </a:tr>
              <a:tr h="324000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容量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en-US" altLang="ja-JP" sz="1000" dirty="0">
                          <a:solidFill>
                            <a:schemeClr val="tx1"/>
                          </a:solidFill>
                        </a:rPr>
                        <a:t>300KB</a:t>
                      </a:r>
                      <a:r>
                        <a:rPr kumimoji="1" lang="ja-JP" altLang="en-US" sz="1000" dirty="0">
                          <a:solidFill>
                            <a:schemeClr val="tx1"/>
                          </a:solidFill>
                        </a:rPr>
                        <a:t>未満</a:t>
                      </a:r>
                      <a:endParaRPr kumimoji="1" lang="en-US" altLang="ja-JP" sz="1000" dirty="0">
                        <a:solidFill>
                          <a:schemeClr val="tx1"/>
                        </a:solidFill>
                      </a:endParaRP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kumimoji="1" lang="en-US" altLang="ja-JP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1716549552"/>
                  </a:ext>
                </a:extLst>
              </a:tr>
              <a:tr h="437717">
                <a:tc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ctr"/>
                      <a:r>
                        <a:rPr kumimoji="1" lang="ja-JP" altLang="en-US" sz="1000" b="0" dirty="0">
                          <a:solidFill>
                            <a:schemeClr val="tx1"/>
                          </a:solidFill>
                        </a:rPr>
                        <a:t>その他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1pPr>
                      <a:lvl2pPr marL="457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2pPr>
                      <a:lvl3pPr marL="914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3pPr>
                      <a:lvl4pPr marL="1371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4pPr>
                      <a:lvl5pPr marL="18288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5pPr>
                      <a:lvl6pPr marL="22860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6pPr>
                      <a:lvl7pPr marL="27432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7pPr>
                      <a:lvl8pPr marL="32004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8pPr>
                      <a:lvl9pPr marL="3657600" algn="l" defTabSz="914400" rtl="0" eaLnBrk="1" latinLnBrk="0" hangingPunct="1">
                        <a:defRPr kumimoji="1" sz="1800" kern="1200">
                          <a:solidFill>
                            <a:schemeClr val="tx1"/>
                          </a:solidFill>
                          <a:latin typeface="メイリオ"/>
                          <a:ea typeface="メイリオ"/>
                        </a:defRPr>
                      </a:lvl9pPr>
                    </a:lstStyle>
                    <a:p>
                      <a:pPr algn="l"/>
                      <a:r>
                        <a:rPr lang="en-US" altLang="ja-JP" sz="1000" dirty="0"/>
                        <a:t>JPEG</a:t>
                      </a:r>
                      <a:r>
                        <a:rPr lang="ja-JP" altLang="en-US" sz="1000" dirty="0"/>
                        <a:t>データでの入稿を推奨／カラーコードは</a:t>
                      </a:r>
                      <a:r>
                        <a:rPr lang="en-US" altLang="ja-JP" sz="1000" dirty="0"/>
                        <a:t>RGB</a:t>
                      </a:r>
                      <a:r>
                        <a:rPr lang="ja-JP" altLang="en-US" sz="1000" dirty="0"/>
                        <a:t>形式</a:t>
                      </a:r>
                    </a:p>
                    <a:p>
                      <a:pPr algn="l"/>
                      <a:r>
                        <a:rPr lang="ja-JP" altLang="en-US" sz="1000" dirty="0"/>
                        <a:t>メニューによっては配信されないバナーサイズがございます。</a:t>
                      </a:r>
                    </a:p>
                  </a:txBody>
                  <a:tcPr marL="108000" marR="72000" marT="46800" marB="36000" anchor="ctr">
                    <a:lnL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D828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ja-JP" altLang="en-US" sz="1000" dirty="0"/>
                    </a:p>
                  </a:txBody>
                  <a:tcPr marL="108000" marR="72000" marT="46800" marB="36000" anchor="ctr"/>
                </a:tc>
                <a:extLst>
                  <a:ext uri="{0D108BD9-81ED-4DB2-BD59-A6C34878D82A}">
                    <a16:rowId xmlns:a16="http://schemas.microsoft.com/office/drawing/2014/main" val="316856183"/>
                  </a:ext>
                </a:extLst>
              </a:tr>
            </a:tbl>
          </a:graphicData>
        </a:graphic>
      </p:graphicFrame>
      <p:grpSp>
        <p:nvGrpSpPr>
          <p:cNvPr id="17426" name="グループ化 17425">
            <a:extLst>
              <a:ext uri="{FF2B5EF4-FFF2-40B4-BE49-F238E27FC236}">
                <a16:creationId xmlns:a16="http://schemas.microsoft.com/office/drawing/2014/main" id="{F99C95A8-112C-1BCC-3135-430D64C0A3EE}"/>
              </a:ext>
            </a:extLst>
          </p:cNvPr>
          <p:cNvGrpSpPr/>
          <p:nvPr/>
        </p:nvGrpSpPr>
        <p:grpSpPr>
          <a:xfrm>
            <a:off x="7805753" y="1219341"/>
            <a:ext cx="1655747" cy="2620782"/>
            <a:chOff x="7348553" y="876441"/>
            <a:chExt cx="1655747" cy="2620782"/>
          </a:xfrm>
        </p:grpSpPr>
        <p:pic>
          <p:nvPicPr>
            <p:cNvPr id="17427" name="object 3">
              <a:extLst>
                <a:ext uri="{FF2B5EF4-FFF2-40B4-BE49-F238E27FC236}">
                  <a16:creationId xmlns:a16="http://schemas.microsoft.com/office/drawing/2014/main" id="{4477A3A9-6C7C-CBBD-F6FE-B6BA6FC76F96}"/>
                </a:ext>
              </a:extLst>
            </p:cNvPr>
            <p:cNvPicPr/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8673" r="8673"/>
            <a:stretch/>
          </p:blipFill>
          <p:spPr>
            <a:xfrm>
              <a:off x="7940413" y="2382687"/>
              <a:ext cx="357930" cy="359286"/>
            </a:xfrm>
            <a:prstGeom prst="rect">
              <a:avLst/>
            </a:prstGeom>
            <a:ln>
              <a:solidFill>
                <a:sysClr val="window" lastClr="FFFFFF">
                  <a:lumMod val="75000"/>
                </a:sysClr>
              </a:solidFill>
            </a:ln>
          </p:spPr>
        </p:pic>
        <p:sp>
          <p:nvSpPr>
            <p:cNvPr id="17428" name="object 2">
              <a:extLst>
                <a:ext uri="{FF2B5EF4-FFF2-40B4-BE49-F238E27FC236}">
                  <a16:creationId xmlns:a16="http://schemas.microsoft.com/office/drawing/2014/main" id="{3B5CF844-95FF-CEB1-ED28-533493C7E397}"/>
                </a:ext>
              </a:extLst>
            </p:cNvPr>
            <p:cNvSpPr txBox="1"/>
            <p:nvPr/>
          </p:nvSpPr>
          <p:spPr>
            <a:xfrm>
              <a:off x="7383093" y="2870944"/>
              <a:ext cx="1621207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79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広告タイトル</a:t>
              </a:r>
              <a:r>
                <a:rPr kumimoji="0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30</a:t>
              </a:r>
              <a:r>
                <a:rPr kumimoji="0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 </a:t>
              </a:r>
              <a:endPara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79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説明文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90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</a:t>
              </a:r>
              <a:b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</a:br>
              <a:r>
                <a:rPr kumimoji="0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広告主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25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</a:t>
              </a:r>
              <a:endPara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</p:txBody>
        </p:sp>
        <p:sp>
          <p:nvSpPr>
            <p:cNvPr id="17429" name="正方形/長方形 17428">
              <a:extLst>
                <a:ext uri="{FF2B5EF4-FFF2-40B4-BE49-F238E27FC236}">
                  <a16:creationId xmlns:a16="http://schemas.microsoft.com/office/drawing/2014/main" id="{90F72480-0BC0-C506-6545-57CB299DCEBD}"/>
                </a:ext>
              </a:extLst>
            </p:cNvPr>
            <p:cNvSpPr/>
            <p:nvPr/>
          </p:nvSpPr>
          <p:spPr>
            <a:xfrm>
              <a:off x="7348553" y="891245"/>
              <a:ext cx="1440000" cy="2605978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pic>
          <p:nvPicPr>
            <p:cNvPr id="17430" name="図 17429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D019DB2E-D0F0-EAF4-1EFA-E02FFCC1B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48795" y="876441"/>
              <a:ext cx="1440000" cy="1440000"/>
            </a:xfrm>
            <a:prstGeom prst="rect">
              <a:avLst/>
            </a:prstGeom>
          </p:spPr>
        </p:pic>
      </p:grpSp>
      <p:grpSp>
        <p:nvGrpSpPr>
          <p:cNvPr id="17431" name="グループ化 17430">
            <a:extLst>
              <a:ext uri="{FF2B5EF4-FFF2-40B4-BE49-F238E27FC236}">
                <a16:creationId xmlns:a16="http://schemas.microsoft.com/office/drawing/2014/main" id="{87A6F04D-2928-79C7-EB3A-F17038EC0AD0}"/>
              </a:ext>
            </a:extLst>
          </p:cNvPr>
          <p:cNvGrpSpPr/>
          <p:nvPr/>
        </p:nvGrpSpPr>
        <p:grpSpPr>
          <a:xfrm>
            <a:off x="5564376" y="1219341"/>
            <a:ext cx="1662021" cy="2620782"/>
            <a:chOff x="5488176" y="876441"/>
            <a:chExt cx="1662021" cy="2620782"/>
          </a:xfrm>
        </p:grpSpPr>
        <p:sp>
          <p:nvSpPr>
            <p:cNvPr id="17432" name="object 2">
              <a:extLst>
                <a:ext uri="{FF2B5EF4-FFF2-40B4-BE49-F238E27FC236}">
                  <a16:creationId xmlns:a16="http://schemas.microsoft.com/office/drawing/2014/main" id="{24E28B2D-8030-1038-BD93-6AFB0C9E484C}"/>
                </a:ext>
              </a:extLst>
            </p:cNvPr>
            <p:cNvSpPr txBox="1"/>
            <p:nvPr/>
          </p:nvSpPr>
          <p:spPr>
            <a:xfrm>
              <a:off x="5522847" y="2870944"/>
              <a:ext cx="1627350" cy="573234"/>
            </a:xfrm>
            <a:prstGeom prst="rect">
              <a:avLst/>
            </a:prstGeom>
            <a:noFill/>
          </p:spPr>
          <p:txBody>
            <a:bodyPr vert="horz" wrap="square" lIns="0" tIns="100330" rIns="0" bIns="0" rtlCol="0">
              <a:spAutoFit/>
            </a:bodyPr>
            <a:lstStyle/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79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8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広告タイトル</a:t>
              </a:r>
              <a:r>
                <a:rPr kumimoji="0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30</a:t>
              </a:r>
              <a:r>
                <a:rPr kumimoji="0" sz="800" b="1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 </a:t>
              </a:r>
              <a:endPara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  <a:p>
              <a:pPr marL="12700" marR="0" lvl="0" indent="0" defTabSz="914400" eaLnBrk="1" fontAlgn="auto" latinLnBrk="0" hangingPunct="1">
                <a:lnSpc>
                  <a:spcPct val="100000"/>
                </a:lnSpc>
                <a:spcBef>
                  <a:spcPts val="79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説明文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90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</a:t>
              </a:r>
              <a:br>
                <a:rPr kumimoji="0" 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</a:br>
              <a:r>
                <a:rPr kumimoji="0" sz="8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広告主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（</a:t>
              </a:r>
              <a:r>
                <a:rPr kumimoji="0" lang="ja-JP" altLang="en-US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半角</a:t>
              </a:r>
              <a:r>
                <a:rPr kumimoji="0" lang="en-US" altLang="ja-JP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25</a:t>
              </a:r>
              <a:r>
                <a:rPr kumimoji="0" sz="800" b="0" i="0" u="none" strike="noStrike" kern="0" cap="none" spc="0" normalizeH="0" baseline="0" noProof="0" dirty="0">
                  <a:ln>
                    <a:noFill/>
                  </a:ln>
                  <a:solidFill>
                    <a:srgbClr val="221714"/>
                  </a:solidFill>
                  <a:effectLst/>
                  <a:uLnTx/>
                  <a:uFillTx/>
                  <a:latin typeface="Yu Gothic"/>
                  <a:cs typeface="Yu Gothic"/>
                </a:rPr>
                <a:t>文字以内）</a:t>
              </a:r>
              <a:endParaRPr kumimoji="0" sz="800" b="0" i="0" u="none" strike="noStrike" kern="0" cap="none" spc="0" normalizeH="0" baseline="0" noProof="0" dirty="0">
                <a:ln>
                  <a:noFill/>
                </a:ln>
                <a:solidFill>
                  <a:srgbClr val="282828"/>
                </a:solidFill>
                <a:effectLst/>
                <a:uLnTx/>
                <a:uFillTx/>
                <a:latin typeface="Yu Gothic"/>
                <a:cs typeface="Yu Gothic"/>
              </a:endParaRPr>
            </a:p>
          </p:txBody>
        </p:sp>
        <p:sp>
          <p:nvSpPr>
            <p:cNvPr id="17433" name="正方形/長方形 17432">
              <a:extLst>
                <a:ext uri="{FF2B5EF4-FFF2-40B4-BE49-F238E27FC236}">
                  <a16:creationId xmlns:a16="http://schemas.microsoft.com/office/drawing/2014/main" id="{1BE1D5AF-172B-127A-35C7-3D625A285228}"/>
                </a:ext>
              </a:extLst>
            </p:cNvPr>
            <p:cNvSpPr/>
            <p:nvPr/>
          </p:nvSpPr>
          <p:spPr>
            <a:xfrm>
              <a:off x="5488176" y="885825"/>
              <a:ext cx="1447736" cy="2611398"/>
            </a:xfrm>
            <a:prstGeom prst="rect">
              <a:avLst/>
            </a:prstGeom>
            <a:noFill/>
            <a:ln w="12700" cap="flat" cmpd="sng" algn="ctr">
              <a:solidFill>
                <a:sysClr val="window" lastClr="FFFFFF">
                  <a:lumMod val="8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メイリオ"/>
                <a:ea typeface="メイリオ"/>
                <a:cs typeface="+mn-cs"/>
              </a:endParaRPr>
            </a:p>
          </p:txBody>
        </p:sp>
        <p:pic>
          <p:nvPicPr>
            <p:cNvPr id="17434" name="図 17433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81CA8897-936E-0BCE-389F-467B4DEE0B4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5912" y="876441"/>
              <a:ext cx="1440000" cy="1440000"/>
            </a:xfrm>
            <a:prstGeom prst="rect">
              <a:avLst/>
            </a:prstGeom>
          </p:spPr>
        </p:pic>
        <p:pic>
          <p:nvPicPr>
            <p:cNvPr id="17435" name="図 17434" descr="建物の前の家&#10;&#10;AI によって生成されたコンテンツは間違っている可能性があります。">
              <a:extLst>
                <a:ext uri="{FF2B5EF4-FFF2-40B4-BE49-F238E27FC236}">
                  <a16:creationId xmlns:a16="http://schemas.microsoft.com/office/drawing/2014/main" id="{21C2E371-4B44-E60C-5A4E-A335824089D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2638" y="2382687"/>
              <a:ext cx="396000" cy="396000"/>
            </a:xfrm>
            <a:prstGeom prst="rect">
              <a:avLst/>
            </a:prstGeom>
          </p:spPr>
        </p:pic>
      </p:grpSp>
      <p:sp>
        <p:nvSpPr>
          <p:cNvPr id="17436" name="テキスト ボックス 17435">
            <a:extLst>
              <a:ext uri="{FF2B5EF4-FFF2-40B4-BE49-F238E27FC236}">
                <a16:creationId xmlns:a16="http://schemas.microsoft.com/office/drawing/2014/main" id="{ABC75C4F-ECAA-C202-570F-7696F50C0B5F}"/>
              </a:ext>
            </a:extLst>
          </p:cNvPr>
          <p:cNvSpPr txBox="1"/>
          <p:nvPr/>
        </p:nvSpPr>
        <p:spPr>
          <a:xfrm>
            <a:off x="742083" y="952861"/>
            <a:ext cx="18329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＞バナー</a:t>
            </a:r>
            <a:endParaRPr lang="ja-JP" altLang="en-US" sz="1000" b="1" dirty="0">
              <a:solidFill>
                <a:srgbClr val="282828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7437" name="テキスト ボックス 17436">
            <a:extLst>
              <a:ext uri="{FF2B5EF4-FFF2-40B4-BE49-F238E27FC236}">
                <a16:creationId xmlns:a16="http://schemas.microsoft.com/office/drawing/2014/main" id="{250C2E53-A50F-60CE-CDBC-DBA3AEC35015}"/>
              </a:ext>
            </a:extLst>
          </p:cNvPr>
          <p:cNvSpPr txBox="1"/>
          <p:nvPr/>
        </p:nvSpPr>
        <p:spPr>
          <a:xfrm>
            <a:off x="5477606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＞レスポンシブ（インフィード）ロゴなし</a:t>
            </a:r>
            <a:endParaRPr lang="ja-JP" altLang="en-US" sz="1000" b="1" dirty="0">
              <a:solidFill>
                <a:srgbClr val="282828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  <p:sp>
        <p:nvSpPr>
          <p:cNvPr id="17438" name="テキスト ボックス 17437">
            <a:extLst>
              <a:ext uri="{FF2B5EF4-FFF2-40B4-BE49-F238E27FC236}">
                <a16:creationId xmlns:a16="http://schemas.microsoft.com/office/drawing/2014/main" id="{3E3DB8D6-9F3B-91D4-A681-1212CFE76D5B}"/>
              </a:ext>
            </a:extLst>
          </p:cNvPr>
          <p:cNvSpPr txBox="1"/>
          <p:nvPr/>
        </p:nvSpPr>
        <p:spPr>
          <a:xfrm>
            <a:off x="7707187" y="949013"/>
            <a:ext cx="245122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000" b="1" spc="-35" dirty="0">
                <a:solidFill>
                  <a:srgbClr val="221714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＞レスポンシブ（インフィード）ロゴあり</a:t>
            </a:r>
            <a:endParaRPr lang="ja-JP" altLang="en-US" sz="1000" b="1" dirty="0">
              <a:solidFill>
                <a:srgbClr val="282828"/>
              </a:solidFill>
              <a:latin typeface="Meiryo UI" panose="020B0604030504040204" pitchFamily="50" charset="-128"/>
              <a:ea typeface="Meiryo UI" panose="020B0604030504040204" pitchFamily="50" charset="-128"/>
              <a:cs typeface="Yu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112785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タイトル 1">
            <a:extLst>
              <a:ext uri="{FF2B5EF4-FFF2-40B4-BE49-F238E27FC236}">
                <a16:creationId xmlns:a16="http://schemas.microsoft.com/office/drawing/2014/main" id="{DB779DB2-4E83-46E6-AA45-52A25F9467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11163" y="277813"/>
            <a:ext cx="8543925" cy="403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ja-JP" altLang="en-US" dirty="0">
                <a:latin typeface="Meiryo UI" panose="020B0604030504040204" pitchFamily="50" charset="-128"/>
                <a:ea typeface="Meiryo UI" panose="020B0604030504040204" pitchFamily="50" charset="-128"/>
              </a:rPr>
              <a:t>スケジュール</a:t>
            </a: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7565592E-AEF0-2186-8CB5-7AE509306D44}"/>
              </a:ext>
            </a:extLst>
          </p:cNvPr>
          <p:cNvGrpSpPr/>
          <p:nvPr/>
        </p:nvGrpSpPr>
        <p:grpSpPr>
          <a:xfrm>
            <a:off x="1276509" y="1722324"/>
            <a:ext cx="7668542" cy="1050542"/>
            <a:chOff x="1276509" y="1722324"/>
            <a:chExt cx="7668542" cy="1050542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34D9B95D-2F4F-D640-E56C-9920C89BE463}"/>
                </a:ext>
              </a:extLst>
            </p:cNvPr>
            <p:cNvSpPr/>
            <p:nvPr/>
          </p:nvSpPr>
          <p:spPr>
            <a:xfrm>
              <a:off x="4498497" y="1722326"/>
              <a:ext cx="1530350" cy="504190"/>
            </a:xfrm>
            <a:custGeom>
              <a:avLst/>
              <a:gdLst/>
              <a:ahLst/>
              <a:cxnLst/>
              <a:rect l="l" t="t" r="r" b="b"/>
              <a:pathLst>
                <a:path w="1530350" h="504189">
                  <a:moveTo>
                    <a:pt x="1368005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1368005" y="503999"/>
                  </a:lnTo>
                  <a:lnTo>
                    <a:pt x="1530007" y="251993"/>
                  </a:lnTo>
                  <a:lnTo>
                    <a:pt x="1368005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pic>
          <p:nvPicPr>
            <p:cNvPr id="26" name="object 4">
              <a:extLst>
                <a:ext uri="{FF2B5EF4-FFF2-40B4-BE49-F238E27FC236}">
                  <a16:creationId xmlns:a16="http://schemas.microsoft.com/office/drawing/2014/main" id="{DA6DD850-3B54-AEE8-1762-DC9757AB32BA}"/>
                </a:ext>
              </a:extLst>
            </p:cNvPr>
            <p:cNvPicPr/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76509" y="1722324"/>
              <a:ext cx="863993" cy="503999"/>
            </a:xfrm>
            <a:prstGeom prst="rect">
              <a:avLst/>
            </a:prstGeom>
          </p:spPr>
        </p:pic>
        <p:sp>
          <p:nvSpPr>
            <p:cNvPr id="33" name="object 8">
              <a:extLst>
                <a:ext uri="{FF2B5EF4-FFF2-40B4-BE49-F238E27FC236}">
                  <a16:creationId xmlns:a16="http://schemas.microsoft.com/office/drawing/2014/main" id="{7B87C033-33A3-DB16-B5BB-964494E597AC}"/>
                </a:ext>
              </a:extLst>
            </p:cNvPr>
            <p:cNvSpPr txBox="1"/>
            <p:nvPr/>
          </p:nvSpPr>
          <p:spPr>
            <a:xfrm>
              <a:off x="1564535" y="1871085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貴社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4" name="object 9">
              <a:extLst>
                <a:ext uri="{FF2B5EF4-FFF2-40B4-BE49-F238E27FC236}">
                  <a16:creationId xmlns:a16="http://schemas.microsoft.com/office/drawing/2014/main" id="{7C65F50E-842D-C920-7606-FADF87C4D878}"/>
                </a:ext>
              </a:extLst>
            </p:cNvPr>
            <p:cNvSpPr/>
            <p:nvPr/>
          </p:nvSpPr>
          <p:spPr>
            <a:xfrm>
              <a:off x="2014501" y="172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BEDCE3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35" name="object 10">
              <a:extLst>
                <a:ext uri="{FF2B5EF4-FFF2-40B4-BE49-F238E27FC236}">
                  <a16:creationId xmlns:a16="http://schemas.microsoft.com/office/drawing/2014/main" id="{B2DDA142-CB1D-C81B-0099-97E1C8B1B055}"/>
                </a:ext>
              </a:extLst>
            </p:cNvPr>
            <p:cNvSpPr txBox="1"/>
            <p:nvPr/>
          </p:nvSpPr>
          <p:spPr>
            <a:xfrm>
              <a:off x="2288198" y="1895953"/>
              <a:ext cx="620395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配信申込み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6" name="object 11">
              <a:extLst>
                <a:ext uri="{FF2B5EF4-FFF2-40B4-BE49-F238E27FC236}">
                  <a16:creationId xmlns:a16="http://schemas.microsoft.com/office/drawing/2014/main" id="{940EBF62-5E45-0499-6D03-15FBD3223C32}"/>
                </a:ext>
              </a:extLst>
            </p:cNvPr>
            <p:cNvSpPr txBox="1"/>
            <p:nvPr/>
          </p:nvSpPr>
          <p:spPr>
            <a:xfrm>
              <a:off x="5115066" y="1895953"/>
              <a:ext cx="2540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2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37" name="object 12">
              <a:extLst>
                <a:ext uri="{FF2B5EF4-FFF2-40B4-BE49-F238E27FC236}">
                  <a16:creationId xmlns:a16="http://schemas.microsoft.com/office/drawing/2014/main" id="{860EFF5F-0946-2910-289B-9B36EE99E6BF}"/>
                </a:ext>
              </a:extLst>
            </p:cNvPr>
            <p:cNvGrpSpPr/>
            <p:nvPr/>
          </p:nvGrpSpPr>
          <p:grpSpPr>
            <a:xfrm>
              <a:off x="2242148" y="2255976"/>
              <a:ext cx="876935" cy="516890"/>
              <a:chOff x="2511089" y="2491014"/>
              <a:chExt cx="876935" cy="516890"/>
            </a:xfrm>
          </p:grpSpPr>
          <p:pic>
            <p:nvPicPr>
              <p:cNvPr id="55" name="object 13">
                <a:extLst>
                  <a:ext uri="{FF2B5EF4-FFF2-40B4-BE49-F238E27FC236}">
                    <a16:creationId xmlns:a16="http://schemas.microsoft.com/office/drawing/2014/main" id="{B922C6C9-42F4-BE97-0585-969E68DEF9D2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517444" y="2497366"/>
                <a:ext cx="863993" cy="503999"/>
              </a:xfrm>
              <a:prstGeom prst="rect">
                <a:avLst/>
              </a:prstGeom>
            </p:spPr>
          </p:pic>
          <p:sp>
            <p:nvSpPr>
              <p:cNvPr id="56" name="object 14">
                <a:extLst>
                  <a:ext uri="{FF2B5EF4-FFF2-40B4-BE49-F238E27FC236}">
                    <a16:creationId xmlns:a16="http://schemas.microsoft.com/office/drawing/2014/main" id="{8617F50E-079A-375D-38FB-67DBF406BBE6}"/>
                  </a:ext>
                </a:extLst>
              </p:cNvPr>
              <p:cNvSpPr/>
              <p:nvPr/>
            </p:nvSpPr>
            <p:spPr>
              <a:xfrm>
                <a:off x="2517439" y="2497364"/>
                <a:ext cx="864235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864235" h="504189">
                    <a:moveTo>
                      <a:pt x="702005" y="503999"/>
                    </a:moveTo>
                    <a:lnTo>
                      <a:pt x="0" y="503999"/>
                    </a:lnTo>
                    <a:lnTo>
                      <a:pt x="162001" y="251993"/>
                    </a:lnTo>
                    <a:lnTo>
                      <a:pt x="0" y="0"/>
                    </a:lnTo>
                    <a:lnTo>
                      <a:pt x="702005" y="0"/>
                    </a:lnTo>
                    <a:lnTo>
                      <a:pt x="864006" y="251993"/>
                    </a:lnTo>
                    <a:lnTo>
                      <a:pt x="702005" y="503999"/>
                    </a:lnTo>
                    <a:close/>
                  </a:path>
                </a:pathLst>
              </a:custGeom>
              <a:ln w="12700">
                <a:solidFill>
                  <a:srgbClr val="F6F6F9"/>
                </a:solidFill>
              </a:ln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38" name="object 15">
              <a:extLst>
                <a:ext uri="{FF2B5EF4-FFF2-40B4-BE49-F238E27FC236}">
                  <a16:creationId xmlns:a16="http://schemas.microsoft.com/office/drawing/2014/main" id="{1964FFD5-9929-63CB-AFDF-138DC7E7220D}"/>
                </a:ext>
              </a:extLst>
            </p:cNvPr>
            <p:cNvSpPr txBox="1"/>
            <p:nvPr/>
          </p:nvSpPr>
          <p:spPr>
            <a:xfrm>
              <a:off x="2536537" y="2411183"/>
              <a:ext cx="345440" cy="206477"/>
            </a:xfrm>
            <a:prstGeom prst="rect">
              <a:avLst/>
            </a:prstGeom>
          </p:spPr>
          <p:txBody>
            <a:bodyPr vert="horz" wrap="square" lIns="0" tIns="216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35" dirty="0">
                  <a:solidFill>
                    <a:srgbClr val="FFFFFF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弊社</a:t>
              </a:r>
              <a:endParaRPr sz="12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39" name="object 16">
              <a:extLst>
                <a:ext uri="{FF2B5EF4-FFF2-40B4-BE49-F238E27FC236}">
                  <a16:creationId xmlns:a16="http://schemas.microsoft.com/office/drawing/2014/main" id="{929C86B8-9302-2D43-AB7E-A70FF722CB45}"/>
                </a:ext>
              </a:extLst>
            </p:cNvPr>
            <p:cNvSpPr/>
            <p:nvPr/>
          </p:nvSpPr>
          <p:spPr>
            <a:xfrm>
              <a:off x="2986500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0" name="object 17">
              <a:extLst>
                <a:ext uri="{FF2B5EF4-FFF2-40B4-BE49-F238E27FC236}">
                  <a16:creationId xmlns:a16="http://schemas.microsoft.com/office/drawing/2014/main" id="{DED7319C-417F-0AED-316F-4913927EB74A}"/>
                </a:ext>
              </a:extLst>
            </p:cNvPr>
            <p:cNvSpPr txBox="1"/>
            <p:nvPr/>
          </p:nvSpPr>
          <p:spPr>
            <a:xfrm>
              <a:off x="3319645" y="2435950"/>
              <a:ext cx="50545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申込受領</a:t>
              </a:r>
              <a:endParaRPr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1" name="object 18">
              <a:extLst>
                <a:ext uri="{FF2B5EF4-FFF2-40B4-BE49-F238E27FC236}">
                  <a16:creationId xmlns:a16="http://schemas.microsoft.com/office/drawing/2014/main" id="{68C6DF8B-85DF-1246-068B-24B4C0F38CB7}"/>
                </a:ext>
              </a:extLst>
            </p:cNvPr>
            <p:cNvSpPr/>
            <p:nvPr/>
          </p:nvSpPr>
          <p:spPr>
            <a:xfrm>
              <a:off x="3958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2" name="object 19">
              <a:extLst>
                <a:ext uri="{FF2B5EF4-FFF2-40B4-BE49-F238E27FC236}">
                  <a16:creationId xmlns:a16="http://schemas.microsoft.com/office/drawing/2014/main" id="{519E7C32-A4A8-CCA0-B554-3AC7025B705D}"/>
                </a:ext>
              </a:extLst>
            </p:cNvPr>
            <p:cNvSpPr txBox="1"/>
            <p:nvPr/>
          </p:nvSpPr>
          <p:spPr>
            <a:xfrm>
              <a:off x="4097717" y="2375225"/>
              <a:ext cx="814091" cy="30264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アカウント開設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ja-JP" altLang="en-US"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タグ発行</a:t>
              </a:r>
              <a:endPara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grpSp>
          <p:nvGrpSpPr>
            <p:cNvPr id="43" name="object 20">
              <a:extLst>
                <a:ext uri="{FF2B5EF4-FFF2-40B4-BE49-F238E27FC236}">
                  <a16:creationId xmlns:a16="http://schemas.microsoft.com/office/drawing/2014/main" id="{C697EC8B-5EA7-F56F-5F41-19D2E652E2E5}"/>
                </a:ext>
              </a:extLst>
            </p:cNvPr>
            <p:cNvGrpSpPr/>
            <p:nvPr/>
          </p:nvGrpSpPr>
          <p:grpSpPr>
            <a:xfrm>
              <a:off x="5902500" y="1722326"/>
              <a:ext cx="1098550" cy="1044575"/>
              <a:chOff x="6171441" y="1957364"/>
              <a:chExt cx="1098550" cy="1044575"/>
            </a:xfrm>
          </p:grpSpPr>
          <p:sp>
            <p:nvSpPr>
              <p:cNvPr id="53" name="object 21">
                <a:extLst>
                  <a:ext uri="{FF2B5EF4-FFF2-40B4-BE49-F238E27FC236}">
                    <a16:creationId xmlns:a16="http://schemas.microsoft.com/office/drawing/2014/main" id="{FECB2596-14AB-9FC9-5CD8-5B49F2471884}"/>
                  </a:ext>
                </a:extLst>
              </p:cNvPr>
              <p:cNvSpPr/>
              <p:nvPr/>
            </p:nvSpPr>
            <p:spPr>
              <a:xfrm>
                <a:off x="6171441" y="249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DCDDDE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54" name="object 22">
                <a:extLst>
                  <a:ext uri="{FF2B5EF4-FFF2-40B4-BE49-F238E27FC236}">
                    <a16:creationId xmlns:a16="http://schemas.microsoft.com/office/drawing/2014/main" id="{F49335DA-BBC9-7FE4-169B-886A479669FC}"/>
                  </a:ext>
                </a:extLst>
              </p:cNvPr>
              <p:cNvSpPr/>
              <p:nvPr/>
            </p:nvSpPr>
            <p:spPr>
              <a:xfrm>
                <a:off x="6171441" y="1957364"/>
                <a:ext cx="1098550" cy="504190"/>
              </a:xfrm>
              <a:custGeom>
                <a:avLst/>
                <a:gdLst/>
                <a:ahLst/>
                <a:cxnLst/>
                <a:rect l="l" t="t" r="r" b="b"/>
                <a:pathLst>
                  <a:path w="1098550" h="504189">
                    <a:moveTo>
                      <a:pt x="936002" y="0"/>
                    </a:moveTo>
                    <a:lnTo>
                      <a:pt x="0" y="0"/>
                    </a:lnTo>
                    <a:lnTo>
                      <a:pt x="162001" y="251993"/>
                    </a:lnTo>
                    <a:lnTo>
                      <a:pt x="0" y="503999"/>
                    </a:lnTo>
                    <a:lnTo>
                      <a:pt x="936002" y="503999"/>
                    </a:lnTo>
                    <a:lnTo>
                      <a:pt x="1098003" y="251993"/>
                    </a:lnTo>
                    <a:lnTo>
                      <a:pt x="936002" y="0"/>
                    </a:lnTo>
                    <a:close/>
                  </a:path>
                </a:pathLst>
              </a:custGeom>
              <a:solidFill>
                <a:srgbClr val="BEDCE3"/>
              </a:solidFill>
            </p:spPr>
            <p:txBody>
              <a:bodyPr wrap="square" lIns="0" tIns="0" rIns="0" bIns="0" rtlCol="0"/>
              <a:lstStyle/>
              <a:p>
                <a:endParaRPr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  <p:sp>
          <p:nvSpPr>
            <p:cNvPr id="45" name="object 23">
              <a:extLst>
                <a:ext uri="{FF2B5EF4-FFF2-40B4-BE49-F238E27FC236}">
                  <a16:creationId xmlns:a16="http://schemas.microsoft.com/office/drawing/2014/main" id="{7624334F-A927-548A-9789-08EFF5D5508B}"/>
                </a:ext>
              </a:extLst>
            </p:cNvPr>
            <p:cNvSpPr txBox="1"/>
            <p:nvPr/>
          </p:nvSpPr>
          <p:spPr>
            <a:xfrm>
              <a:off x="6244973" y="1895953"/>
              <a:ext cx="473709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6" name="object 24">
              <a:extLst>
                <a:ext uri="{FF2B5EF4-FFF2-40B4-BE49-F238E27FC236}">
                  <a16:creationId xmlns:a16="http://schemas.microsoft.com/office/drawing/2014/main" id="{AF721460-1988-804B-B160-A810D0E4A6B5}"/>
                </a:ext>
              </a:extLst>
            </p:cNvPr>
            <p:cNvSpPr txBox="1"/>
            <p:nvPr/>
          </p:nvSpPr>
          <p:spPr>
            <a:xfrm>
              <a:off x="6244173" y="2346180"/>
              <a:ext cx="482600" cy="3048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46355" marR="5080" indent="-34290">
                <a:lnSpc>
                  <a:spcPct val="1111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入稿不備</a:t>
              </a:r>
              <a:r>
                <a:rPr sz="900" b="1" spc="-14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チェック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7" name="object 25">
              <a:extLst>
                <a:ext uri="{FF2B5EF4-FFF2-40B4-BE49-F238E27FC236}">
                  <a16:creationId xmlns:a16="http://schemas.microsoft.com/office/drawing/2014/main" id="{66682283-E008-EA4B-89C8-4B33DAC1E4F7}"/>
                </a:ext>
              </a:extLst>
            </p:cNvPr>
            <p:cNvSpPr/>
            <p:nvPr/>
          </p:nvSpPr>
          <p:spPr>
            <a:xfrm>
              <a:off x="6874502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48" name="object 26">
              <a:extLst>
                <a:ext uri="{FF2B5EF4-FFF2-40B4-BE49-F238E27FC236}">
                  <a16:creationId xmlns:a16="http://schemas.microsoft.com/office/drawing/2014/main" id="{9D74B7A1-4E21-B7CA-3192-257D2834E8C5}"/>
                </a:ext>
              </a:extLst>
            </p:cNvPr>
            <p:cNvSpPr txBox="1"/>
            <p:nvPr/>
          </p:nvSpPr>
          <p:spPr>
            <a:xfrm>
              <a:off x="7085785" y="2435950"/>
              <a:ext cx="70231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30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タグ設置確認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49" name="object 27">
              <a:extLst>
                <a:ext uri="{FF2B5EF4-FFF2-40B4-BE49-F238E27FC236}">
                  <a16:creationId xmlns:a16="http://schemas.microsoft.com/office/drawing/2014/main" id="{909F0BDE-3ECC-DD52-11B6-91DF0AF0EA4C}"/>
                </a:ext>
              </a:extLst>
            </p:cNvPr>
            <p:cNvSpPr/>
            <p:nvPr/>
          </p:nvSpPr>
          <p:spPr>
            <a:xfrm>
              <a:off x="7846501" y="2262326"/>
              <a:ext cx="1098550" cy="504190"/>
            </a:xfrm>
            <a:custGeom>
              <a:avLst/>
              <a:gdLst/>
              <a:ahLst/>
              <a:cxnLst/>
              <a:rect l="l" t="t" r="r" b="b"/>
              <a:pathLst>
                <a:path w="1098550" h="504189">
                  <a:moveTo>
                    <a:pt x="936002" y="0"/>
                  </a:moveTo>
                  <a:lnTo>
                    <a:pt x="0" y="0"/>
                  </a:lnTo>
                  <a:lnTo>
                    <a:pt x="162001" y="251993"/>
                  </a:lnTo>
                  <a:lnTo>
                    <a:pt x="0" y="503999"/>
                  </a:lnTo>
                  <a:lnTo>
                    <a:pt x="936002" y="503999"/>
                  </a:lnTo>
                  <a:lnTo>
                    <a:pt x="1098003" y="251993"/>
                  </a:lnTo>
                  <a:lnTo>
                    <a:pt x="936002" y="0"/>
                  </a:lnTo>
                  <a:close/>
                </a:path>
              </a:pathLst>
            </a:custGeom>
            <a:solidFill>
              <a:srgbClr val="DCDDDE"/>
            </a:solidFill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0" name="object 28">
              <a:extLst>
                <a:ext uri="{FF2B5EF4-FFF2-40B4-BE49-F238E27FC236}">
                  <a16:creationId xmlns:a16="http://schemas.microsoft.com/office/drawing/2014/main" id="{B6E54EEF-C064-277D-05C8-29E3A334674E}"/>
                </a:ext>
              </a:extLst>
            </p:cNvPr>
            <p:cNvSpPr txBox="1"/>
            <p:nvPr/>
          </p:nvSpPr>
          <p:spPr>
            <a:xfrm>
              <a:off x="8171325" y="2435950"/>
              <a:ext cx="482600" cy="151323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900" b="1" spc="-15" dirty="0">
                  <a:solidFill>
                    <a:srgbClr val="231F2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Yu Gothic"/>
                </a:rPr>
                <a:t>配信開始</a:t>
              </a:r>
              <a:endParaRPr sz="900"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endParaRPr>
            </a:p>
          </p:txBody>
        </p:sp>
        <p:sp>
          <p:nvSpPr>
            <p:cNvPr id="51" name="object 57">
              <a:extLst>
                <a:ext uri="{FF2B5EF4-FFF2-40B4-BE49-F238E27FC236}">
                  <a16:creationId xmlns:a16="http://schemas.microsoft.com/office/drawing/2014/main" id="{8B634337-9C0E-B94F-6976-501B9637BA6B}"/>
                </a:ext>
              </a:extLst>
            </p:cNvPr>
            <p:cNvSpPr/>
            <p:nvPr/>
          </p:nvSpPr>
          <p:spPr>
            <a:xfrm>
              <a:off x="3147613" y="1974325"/>
              <a:ext cx="1440000" cy="0"/>
            </a:xfrm>
            <a:custGeom>
              <a:avLst/>
              <a:gdLst/>
              <a:ahLst/>
              <a:cxnLst/>
              <a:rect l="l" t="t" r="r" b="b"/>
              <a:pathLst>
                <a:path w="1400175">
                  <a:moveTo>
                    <a:pt x="0" y="0"/>
                  </a:moveTo>
                  <a:lnTo>
                    <a:pt x="1399654" y="0"/>
                  </a:lnTo>
                </a:path>
              </a:pathLst>
            </a:custGeom>
            <a:ln w="25400">
              <a:solidFill>
                <a:srgbClr val="BEDCE3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  <p:sp>
          <p:nvSpPr>
            <p:cNvPr id="52" name="object 60">
              <a:extLst>
                <a:ext uri="{FF2B5EF4-FFF2-40B4-BE49-F238E27FC236}">
                  <a16:creationId xmlns:a16="http://schemas.microsoft.com/office/drawing/2014/main" id="{6D62F4AF-7281-0F0E-5E01-134D8A2960EC}"/>
                </a:ext>
              </a:extLst>
            </p:cNvPr>
            <p:cNvSpPr/>
            <p:nvPr/>
          </p:nvSpPr>
          <p:spPr>
            <a:xfrm>
              <a:off x="5087173" y="2514325"/>
              <a:ext cx="900000" cy="0"/>
            </a:xfrm>
            <a:custGeom>
              <a:avLst/>
              <a:gdLst/>
              <a:ahLst/>
              <a:cxnLst/>
              <a:rect l="l" t="t" r="r" b="b"/>
              <a:pathLst>
                <a:path w="858520">
                  <a:moveTo>
                    <a:pt x="0" y="0"/>
                  </a:moveTo>
                  <a:lnTo>
                    <a:pt x="857999" y="0"/>
                  </a:lnTo>
                </a:path>
              </a:pathLst>
            </a:custGeom>
            <a:ln w="25400">
              <a:solidFill>
                <a:srgbClr val="D1D3D4"/>
              </a:solidFill>
              <a:prstDash val="sysDot"/>
            </a:ln>
          </p:spPr>
          <p:txBody>
            <a:bodyPr wrap="square" lIns="0" tIns="0" rIns="0" bIns="0" rtlCol="0"/>
            <a:lstStyle/>
            <a:p>
              <a:endParaRPr>
                <a:latin typeface="Meiryo UI" panose="020B0604030504040204" pitchFamily="50" charset="-128"/>
                <a:ea typeface="Meiryo UI" panose="020B0604030504040204" pitchFamily="50" charset="-128"/>
              </a:endParaRPr>
            </a:p>
          </p:txBody>
        </p:sp>
      </p:grpSp>
      <p:grpSp>
        <p:nvGrpSpPr>
          <p:cNvPr id="57" name="グループ化 56">
            <a:extLst>
              <a:ext uri="{FF2B5EF4-FFF2-40B4-BE49-F238E27FC236}">
                <a16:creationId xmlns:a16="http://schemas.microsoft.com/office/drawing/2014/main" id="{B23C196C-4135-E2F9-888E-B379B2E68848}"/>
              </a:ext>
            </a:extLst>
          </p:cNvPr>
          <p:cNvGrpSpPr/>
          <p:nvPr/>
        </p:nvGrpSpPr>
        <p:grpSpPr>
          <a:xfrm>
            <a:off x="803284" y="2967949"/>
            <a:ext cx="8132009" cy="3691839"/>
            <a:chOff x="803284" y="2967949"/>
            <a:chExt cx="8132009" cy="3691839"/>
          </a:xfrm>
        </p:grpSpPr>
        <p:sp>
          <p:nvSpPr>
            <p:cNvPr id="58" name="テキスト ボックス 57">
              <a:extLst>
                <a:ext uri="{FF2B5EF4-FFF2-40B4-BE49-F238E27FC236}">
                  <a16:creationId xmlns:a16="http://schemas.microsoft.com/office/drawing/2014/main" id="{02046573-C257-7398-E54D-24FC637FA47D}"/>
                </a:ext>
              </a:extLst>
            </p:cNvPr>
            <p:cNvSpPr txBox="1"/>
            <p:nvPr/>
          </p:nvSpPr>
          <p:spPr>
            <a:xfrm>
              <a:off x="5897719" y="6290456"/>
              <a:ext cx="18854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商材の完売・天災や事故に起因する</a:t>
              </a:r>
            </a:p>
            <a:p>
              <a:pPr algn="l"/>
              <a:r>
                <a:rPr lang="ja-JP" altLang="en-US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rPr>
                <a:t>「やむを得ない事情」のみ可能です。</a:t>
              </a:r>
            </a:p>
          </p:txBody>
        </p:sp>
        <p:grpSp>
          <p:nvGrpSpPr>
            <p:cNvPr id="59" name="グループ化 58">
              <a:extLst>
                <a:ext uri="{FF2B5EF4-FFF2-40B4-BE49-F238E27FC236}">
                  <a16:creationId xmlns:a16="http://schemas.microsoft.com/office/drawing/2014/main" id="{4193BC27-9080-715C-D335-38C17A38211E}"/>
                </a:ext>
              </a:extLst>
            </p:cNvPr>
            <p:cNvGrpSpPr/>
            <p:nvPr/>
          </p:nvGrpSpPr>
          <p:grpSpPr>
            <a:xfrm>
              <a:off x="803284" y="2967949"/>
              <a:ext cx="8132009" cy="3553339"/>
              <a:chOff x="803284" y="2967949"/>
              <a:chExt cx="8132009" cy="3553339"/>
            </a:xfrm>
          </p:grpSpPr>
          <p:sp>
            <p:nvSpPr>
              <p:cNvPr id="60" name="テキスト ボックス 59">
                <a:extLst>
                  <a:ext uri="{FF2B5EF4-FFF2-40B4-BE49-F238E27FC236}">
                    <a16:creationId xmlns:a16="http://schemas.microsoft.com/office/drawing/2014/main" id="{9571FAAD-D7C3-77AF-9582-846A19E0E6E6}"/>
                  </a:ext>
                </a:extLst>
              </p:cNvPr>
              <p:cNvSpPr txBox="1"/>
              <p:nvPr/>
            </p:nvSpPr>
            <p:spPr>
              <a:xfrm>
                <a:off x="884400" y="3062308"/>
                <a:ext cx="66877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</a:t>
                </a:r>
                <a:r>
                  <a:rPr lang="en-US" altLang="ja-JP" sz="1200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&amp;</a:t>
                </a:r>
                <a:r>
                  <a:rPr lang="en-US" altLang="ja-JP" spc="10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</a:t>
                </a:r>
                <a:endParaRPr lang="ja-JP" altLang="en-US" spc="10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cs typeface="DINPro-Medium"/>
                  <a:sym typeface="DINPro-Medium"/>
                  <a:rtl val="0"/>
                </a:endParaRPr>
              </a:p>
            </p:txBody>
          </p:sp>
          <p:sp>
            <p:nvSpPr>
              <p:cNvPr id="61" name="フリーフォーム 378">
                <a:extLst>
                  <a:ext uri="{FF2B5EF4-FFF2-40B4-BE49-F238E27FC236}">
                    <a16:creationId xmlns:a16="http://schemas.microsoft.com/office/drawing/2014/main" id="{E835F6AA-F629-D598-4752-A78BA717D76E}"/>
                  </a:ext>
                </a:extLst>
              </p:cNvPr>
              <p:cNvSpPr/>
              <p:nvPr/>
            </p:nvSpPr>
            <p:spPr>
              <a:xfrm>
                <a:off x="1037947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62" name="テキスト ボックス 61">
                <a:extLst>
                  <a:ext uri="{FF2B5EF4-FFF2-40B4-BE49-F238E27FC236}">
                    <a16:creationId xmlns:a16="http://schemas.microsoft.com/office/drawing/2014/main" id="{24254436-6999-8459-CA3F-E52BB962BEEF}"/>
                  </a:ext>
                </a:extLst>
              </p:cNvPr>
              <p:cNvSpPr txBox="1"/>
              <p:nvPr/>
            </p:nvSpPr>
            <p:spPr>
              <a:xfrm>
                <a:off x="1026416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Q1</a:t>
                </a:r>
              </a:p>
            </p:txBody>
          </p:sp>
          <p:sp>
            <p:nvSpPr>
              <p:cNvPr id="63" name="テキスト ボックス 62">
                <a:extLst>
                  <a:ext uri="{FF2B5EF4-FFF2-40B4-BE49-F238E27FC236}">
                    <a16:creationId xmlns:a16="http://schemas.microsoft.com/office/drawing/2014/main" id="{08E4605F-5289-7C28-465E-44CFEBE4F1A8}"/>
                  </a:ext>
                </a:extLst>
              </p:cNvPr>
              <p:cNvSpPr txBox="1"/>
              <p:nvPr/>
            </p:nvSpPr>
            <p:spPr>
              <a:xfrm>
                <a:off x="1320852" y="3533279"/>
                <a:ext cx="150393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運用はどちらで行いますか？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0" name="テキスト ボックス 15359">
                <a:extLst>
                  <a:ext uri="{FF2B5EF4-FFF2-40B4-BE49-F238E27FC236}">
                    <a16:creationId xmlns:a16="http://schemas.microsoft.com/office/drawing/2014/main" id="{91A67A63-A0AD-719B-E7C4-7B7F297FAD2E}"/>
                  </a:ext>
                </a:extLst>
              </p:cNvPr>
              <p:cNvSpPr txBox="1"/>
              <p:nvPr/>
            </p:nvSpPr>
            <p:spPr>
              <a:xfrm>
                <a:off x="1295651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A1</a:t>
                </a:r>
              </a:p>
            </p:txBody>
          </p:sp>
          <p:sp>
            <p:nvSpPr>
              <p:cNvPr id="15361" name="テキスト ボックス 15360">
                <a:extLst>
                  <a:ext uri="{FF2B5EF4-FFF2-40B4-BE49-F238E27FC236}">
                    <a16:creationId xmlns:a16="http://schemas.microsoft.com/office/drawing/2014/main" id="{231EA442-D0DE-D053-F88A-00032A27DB57}"/>
                  </a:ext>
                </a:extLst>
              </p:cNvPr>
              <p:cNvSpPr txBox="1"/>
              <p:nvPr/>
            </p:nvSpPr>
            <p:spPr>
              <a:xfrm>
                <a:off x="1574510" y="3854586"/>
                <a:ext cx="159530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ドリームネクサスにて行います。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2" name="フリーフォーム 409">
                <a:extLst>
                  <a:ext uri="{FF2B5EF4-FFF2-40B4-BE49-F238E27FC236}">
                    <a16:creationId xmlns:a16="http://schemas.microsoft.com/office/drawing/2014/main" id="{6E0E18A2-BB69-4573-3752-2AF3EF1B56D8}"/>
                  </a:ext>
                </a:extLst>
              </p:cNvPr>
              <p:cNvSpPr/>
              <p:nvPr/>
            </p:nvSpPr>
            <p:spPr>
              <a:xfrm>
                <a:off x="1151542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4" name="フリーフォーム 411">
                <a:extLst>
                  <a:ext uri="{FF2B5EF4-FFF2-40B4-BE49-F238E27FC236}">
                    <a16:creationId xmlns:a16="http://schemas.microsoft.com/office/drawing/2014/main" id="{F37C9930-6F42-29DF-0A64-43FB7C73E15A}"/>
                  </a:ext>
                </a:extLst>
              </p:cNvPr>
              <p:cNvSpPr/>
              <p:nvPr/>
            </p:nvSpPr>
            <p:spPr>
              <a:xfrm>
                <a:off x="1037947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65" name="テキスト ボックス 15364">
                <a:extLst>
                  <a:ext uri="{FF2B5EF4-FFF2-40B4-BE49-F238E27FC236}">
                    <a16:creationId xmlns:a16="http://schemas.microsoft.com/office/drawing/2014/main" id="{9F39AF01-9F0D-B950-700D-1AAD3F469923}"/>
                  </a:ext>
                </a:extLst>
              </p:cNvPr>
              <p:cNvSpPr txBox="1"/>
              <p:nvPr/>
            </p:nvSpPr>
            <p:spPr>
              <a:xfrm>
                <a:off x="1026416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Q2</a:t>
                </a:r>
              </a:p>
            </p:txBody>
          </p:sp>
          <p:sp>
            <p:nvSpPr>
              <p:cNvPr id="15366" name="テキスト ボックス 15365">
                <a:extLst>
                  <a:ext uri="{FF2B5EF4-FFF2-40B4-BE49-F238E27FC236}">
                    <a16:creationId xmlns:a16="http://schemas.microsoft.com/office/drawing/2014/main" id="{54FA824E-D37E-4B00-AD6D-C85EEDB5B94A}"/>
                  </a:ext>
                </a:extLst>
              </p:cNvPr>
              <p:cNvSpPr txBox="1"/>
              <p:nvPr/>
            </p:nvSpPr>
            <p:spPr>
              <a:xfrm>
                <a:off x="1320852" y="4345194"/>
                <a:ext cx="166744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管理画面開放はしていますか？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7" name="テキスト ボックス 15366">
                <a:extLst>
                  <a:ext uri="{FF2B5EF4-FFF2-40B4-BE49-F238E27FC236}">
                    <a16:creationId xmlns:a16="http://schemas.microsoft.com/office/drawing/2014/main" id="{97E8027D-BB26-AF38-F70D-066F9C9C253D}"/>
                  </a:ext>
                </a:extLst>
              </p:cNvPr>
              <p:cNvSpPr txBox="1"/>
              <p:nvPr/>
            </p:nvSpPr>
            <p:spPr>
              <a:xfrm>
                <a:off x="1295651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A2</a:t>
                </a:r>
              </a:p>
            </p:txBody>
          </p:sp>
          <p:sp>
            <p:nvSpPr>
              <p:cNvPr id="15368" name="テキスト ボックス 15367">
                <a:extLst>
                  <a:ext uri="{FF2B5EF4-FFF2-40B4-BE49-F238E27FC236}">
                    <a16:creationId xmlns:a16="http://schemas.microsoft.com/office/drawing/2014/main" id="{6C3506B3-A249-12F1-1EC9-5B2C78B41172}"/>
                  </a:ext>
                </a:extLst>
              </p:cNvPr>
              <p:cNvSpPr txBox="1"/>
              <p:nvPr/>
            </p:nvSpPr>
            <p:spPr>
              <a:xfrm>
                <a:off x="1590087" y="4666500"/>
                <a:ext cx="113685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開放しておりません。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69" name="フリーフォーム 434">
                <a:extLst>
                  <a:ext uri="{FF2B5EF4-FFF2-40B4-BE49-F238E27FC236}">
                    <a16:creationId xmlns:a16="http://schemas.microsoft.com/office/drawing/2014/main" id="{1B51A5B5-6075-B3F6-C3B8-02AE1B60D85D}"/>
                  </a:ext>
                </a:extLst>
              </p:cNvPr>
              <p:cNvSpPr/>
              <p:nvPr/>
            </p:nvSpPr>
            <p:spPr>
              <a:xfrm>
                <a:off x="1151542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0" name="フリーフォーム 436">
                <a:extLst>
                  <a:ext uri="{FF2B5EF4-FFF2-40B4-BE49-F238E27FC236}">
                    <a16:creationId xmlns:a16="http://schemas.microsoft.com/office/drawing/2014/main" id="{18B2C684-9C9E-57DB-B4EC-58FAEFD2E512}"/>
                  </a:ext>
                </a:extLst>
              </p:cNvPr>
              <p:cNvSpPr/>
              <p:nvPr/>
            </p:nvSpPr>
            <p:spPr>
              <a:xfrm>
                <a:off x="1037947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1" name="テキスト ボックス 15370">
                <a:extLst>
                  <a:ext uri="{FF2B5EF4-FFF2-40B4-BE49-F238E27FC236}">
                    <a16:creationId xmlns:a16="http://schemas.microsoft.com/office/drawing/2014/main" id="{2D4A9AEF-4E1A-B36A-2BE5-DF87006E083C}"/>
                  </a:ext>
                </a:extLst>
              </p:cNvPr>
              <p:cNvSpPr txBox="1"/>
              <p:nvPr/>
            </p:nvSpPr>
            <p:spPr>
              <a:xfrm>
                <a:off x="1026416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Q3</a:t>
                </a:r>
              </a:p>
            </p:txBody>
          </p:sp>
          <p:sp>
            <p:nvSpPr>
              <p:cNvPr id="15372" name="テキスト ボックス 15371">
                <a:extLst>
                  <a:ext uri="{FF2B5EF4-FFF2-40B4-BE49-F238E27FC236}">
                    <a16:creationId xmlns:a16="http://schemas.microsoft.com/office/drawing/2014/main" id="{E9A86D9F-82A5-B4B8-DBB2-61DE29F8DDD9}"/>
                  </a:ext>
                </a:extLst>
              </p:cNvPr>
              <p:cNvSpPr txBox="1"/>
              <p:nvPr/>
            </p:nvSpPr>
            <p:spPr>
              <a:xfrm>
                <a:off x="1320852" y="5157235"/>
                <a:ext cx="211788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掲載において用意するものはありますか？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3" name="テキスト ボックス 15372">
                <a:extLst>
                  <a:ext uri="{FF2B5EF4-FFF2-40B4-BE49-F238E27FC236}">
                    <a16:creationId xmlns:a16="http://schemas.microsoft.com/office/drawing/2014/main" id="{8B1B0FC1-4B4D-BF96-3E13-3D0F2DAFC9B0}"/>
                  </a:ext>
                </a:extLst>
              </p:cNvPr>
              <p:cNvSpPr txBox="1"/>
              <p:nvPr/>
            </p:nvSpPr>
            <p:spPr>
              <a:xfrm>
                <a:off x="1295651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A3</a:t>
                </a:r>
              </a:p>
            </p:txBody>
          </p:sp>
          <p:sp>
            <p:nvSpPr>
              <p:cNvPr id="15374" name="テキスト ボックス 15373">
                <a:extLst>
                  <a:ext uri="{FF2B5EF4-FFF2-40B4-BE49-F238E27FC236}">
                    <a16:creationId xmlns:a16="http://schemas.microsoft.com/office/drawing/2014/main" id="{33EAFC14-5FA3-BE15-9D54-E34A023F7E19}"/>
                  </a:ext>
                </a:extLst>
              </p:cNvPr>
              <p:cNvSpPr txBox="1"/>
              <p:nvPr/>
            </p:nvSpPr>
            <p:spPr>
              <a:xfrm>
                <a:off x="1575397" y="5478415"/>
                <a:ext cx="251703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リンク先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en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LP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バナー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(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デバイス毎の必須サイズ</a:t>
                </a:r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)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、</a:t>
                </a:r>
                <a:endParaRPr lang="en-US" altLang="ja-JP" sz="900" b="1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テキスト原稿です。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5" name="フリーフォーム 490">
                <a:extLst>
                  <a:ext uri="{FF2B5EF4-FFF2-40B4-BE49-F238E27FC236}">
                    <a16:creationId xmlns:a16="http://schemas.microsoft.com/office/drawing/2014/main" id="{5F9AA699-D651-D0EA-D7A0-DDE8F9199892}"/>
                  </a:ext>
                </a:extLst>
              </p:cNvPr>
              <p:cNvSpPr/>
              <p:nvPr/>
            </p:nvSpPr>
            <p:spPr>
              <a:xfrm>
                <a:off x="1151542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6" name="フリーフォーム 492">
                <a:extLst>
                  <a:ext uri="{FF2B5EF4-FFF2-40B4-BE49-F238E27FC236}">
                    <a16:creationId xmlns:a16="http://schemas.microsoft.com/office/drawing/2014/main" id="{0C762A62-330E-1FA3-9434-A68E251C637D}"/>
                  </a:ext>
                </a:extLst>
              </p:cNvPr>
              <p:cNvSpPr/>
              <p:nvPr/>
            </p:nvSpPr>
            <p:spPr>
              <a:xfrm>
                <a:off x="1037947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7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7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77" name="テキスト ボックス 15376">
                <a:extLst>
                  <a:ext uri="{FF2B5EF4-FFF2-40B4-BE49-F238E27FC236}">
                    <a16:creationId xmlns:a16="http://schemas.microsoft.com/office/drawing/2014/main" id="{6780D996-B340-7473-E0B7-47BE676D800E}"/>
                  </a:ext>
                </a:extLst>
              </p:cNvPr>
              <p:cNvSpPr txBox="1"/>
              <p:nvPr/>
            </p:nvSpPr>
            <p:spPr>
              <a:xfrm>
                <a:off x="1026416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Q4</a:t>
                </a:r>
              </a:p>
            </p:txBody>
          </p:sp>
          <p:sp>
            <p:nvSpPr>
              <p:cNvPr id="15378" name="テキスト ボックス 15377">
                <a:extLst>
                  <a:ext uri="{FF2B5EF4-FFF2-40B4-BE49-F238E27FC236}">
                    <a16:creationId xmlns:a16="http://schemas.microsoft.com/office/drawing/2014/main" id="{03CBB91B-D07B-3FE1-F695-81093EDF2326}"/>
                  </a:ext>
                </a:extLst>
              </p:cNvPr>
              <p:cNvSpPr txBox="1"/>
              <p:nvPr/>
            </p:nvSpPr>
            <p:spPr>
              <a:xfrm>
                <a:off x="1320852" y="5969149"/>
                <a:ext cx="1436612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初期費用はかかりますか？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79" name="テキスト ボックス 15378">
                <a:extLst>
                  <a:ext uri="{FF2B5EF4-FFF2-40B4-BE49-F238E27FC236}">
                    <a16:creationId xmlns:a16="http://schemas.microsoft.com/office/drawing/2014/main" id="{51BE2BF8-A751-DE34-B62F-94C1AA4CFC6D}"/>
                  </a:ext>
                </a:extLst>
              </p:cNvPr>
              <p:cNvSpPr txBox="1"/>
              <p:nvPr/>
            </p:nvSpPr>
            <p:spPr>
              <a:xfrm>
                <a:off x="1295651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A4</a:t>
                </a:r>
              </a:p>
            </p:txBody>
          </p:sp>
          <p:sp>
            <p:nvSpPr>
              <p:cNvPr id="15380" name="テキスト ボックス 15379">
                <a:extLst>
                  <a:ext uri="{FF2B5EF4-FFF2-40B4-BE49-F238E27FC236}">
                    <a16:creationId xmlns:a16="http://schemas.microsoft.com/office/drawing/2014/main" id="{33FA80D5-E4B2-EB0A-9897-0BD2C60949CB}"/>
                  </a:ext>
                </a:extLst>
              </p:cNvPr>
              <p:cNvSpPr txBox="1"/>
              <p:nvPr/>
            </p:nvSpPr>
            <p:spPr>
              <a:xfrm>
                <a:off x="1590087" y="6290456"/>
                <a:ext cx="1954381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初期費用や管理費用はかかりません。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81" name="フリーフォーム 518">
                <a:extLst>
                  <a:ext uri="{FF2B5EF4-FFF2-40B4-BE49-F238E27FC236}">
                    <a16:creationId xmlns:a16="http://schemas.microsoft.com/office/drawing/2014/main" id="{2073D2CC-B454-D78A-BBCC-9A57D8FDC67B}"/>
                  </a:ext>
                </a:extLst>
              </p:cNvPr>
              <p:cNvSpPr/>
              <p:nvPr/>
            </p:nvSpPr>
            <p:spPr>
              <a:xfrm>
                <a:off x="1151542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2" name="フリーフォーム 520">
                <a:extLst>
                  <a:ext uri="{FF2B5EF4-FFF2-40B4-BE49-F238E27FC236}">
                    <a16:creationId xmlns:a16="http://schemas.microsoft.com/office/drawing/2014/main" id="{1C0882A8-9C38-7BAC-8E9D-6DAD7973AA26}"/>
                  </a:ext>
                </a:extLst>
              </p:cNvPr>
              <p:cNvSpPr/>
              <p:nvPr/>
            </p:nvSpPr>
            <p:spPr>
              <a:xfrm>
                <a:off x="5345579" y="350842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7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7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3" name="テキスト ボックス 15382">
                <a:extLst>
                  <a:ext uri="{FF2B5EF4-FFF2-40B4-BE49-F238E27FC236}">
                    <a16:creationId xmlns:a16="http://schemas.microsoft.com/office/drawing/2014/main" id="{CC404ACE-F14B-39C3-55BD-F68246163592}"/>
                  </a:ext>
                </a:extLst>
              </p:cNvPr>
              <p:cNvSpPr txBox="1"/>
              <p:nvPr/>
            </p:nvSpPr>
            <p:spPr>
              <a:xfrm>
                <a:off x="5334175" y="348972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Q5</a:t>
                </a:r>
              </a:p>
            </p:txBody>
          </p:sp>
          <p:sp>
            <p:nvSpPr>
              <p:cNvPr id="15384" name="テキスト ボックス 15383">
                <a:extLst>
                  <a:ext uri="{FF2B5EF4-FFF2-40B4-BE49-F238E27FC236}">
                    <a16:creationId xmlns:a16="http://schemas.microsoft.com/office/drawing/2014/main" id="{E009EA25-A3F9-F993-3888-BDDF452BF917}"/>
                  </a:ext>
                </a:extLst>
              </p:cNvPr>
              <p:cNvSpPr txBox="1"/>
              <p:nvPr/>
            </p:nvSpPr>
            <p:spPr>
              <a:xfrm>
                <a:off x="5619873" y="3533279"/>
                <a:ext cx="2032929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タグ設置しなくても配信は可能ですか？</a:t>
                </a:r>
                <a:endParaRPr lang="ja-JP" altLang="en-US" sz="900" b="1" baseline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85" name="テキスト ボックス 15384">
                <a:extLst>
                  <a:ext uri="{FF2B5EF4-FFF2-40B4-BE49-F238E27FC236}">
                    <a16:creationId xmlns:a16="http://schemas.microsoft.com/office/drawing/2014/main" id="{101F9C5D-B086-B6EE-3F37-19C86159B7FF}"/>
                  </a:ext>
                </a:extLst>
              </p:cNvPr>
              <p:cNvSpPr txBox="1"/>
              <p:nvPr/>
            </p:nvSpPr>
            <p:spPr>
              <a:xfrm>
                <a:off x="5603283" y="3794112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A5</a:t>
                </a:r>
              </a:p>
            </p:txBody>
          </p:sp>
          <p:sp>
            <p:nvSpPr>
              <p:cNvPr id="15386" name="テキスト ボックス 15385">
                <a:extLst>
                  <a:ext uri="{FF2B5EF4-FFF2-40B4-BE49-F238E27FC236}">
                    <a16:creationId xmlns:a16="http://schemas.microsoft.com/office/drawing/2014/main" id="{906737EA-33FF-7F3F-D862-D8FFEF036FD1}"/>
                  </a:ext>
                </a:extLst>
              </p:cNvPr>
              <p:cNvSpPr txBox="1"/>
              <p:nvPr/>
            </p:nvSpPr>
            <p:spPr>
              <a:xfrm>
                <a:off x="5883156" y="3854586"/>
                <a:ext cx="209704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リターゲティングや</a:t>
                </a:r>
                <a:r>
                  <a:rPr lang="en" altLang="ja-JP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CV</a:t>
                </a:r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計測はできませんが</a:t>
                </a:r>
                <a:endParaRPr lang="en-US" altLang="ja-JP" sz="900" b="1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配信は可能です。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87" name="フリーフォーム 567">
                <a:extLst>
                  <a:ext uri="{FF2B5EF4-FFF2-40B4-BE49-F238E27FC236}">
                    <a16:creationId xmlns:a16="http://schemas.microsoft.com/office/drawing/2014/main" id="{264CFFE3-5AC9-C4E2-E27B-ECC9E7C488C3}"/>
                  </a:ext>
                </a:extLst>
              </p:cNvPr>
              <p:cNvSpPr/>
              <p:nvPr/>
            </p:nvSpPr>
            <p:spPr>
              <a:xfrm>
                <a:off x="5459301" y="3788069"/>
                <a:ext cx="147408" cy="184703"/>
              </a:xfrm>
              <a:custGeom>
                <a:avLst/>
                <a:gdLst>
                  <a:gd name="connsiteX0" fmla="*/ 81429 w 147408"/>
                  <a:gd name="connsiteY0" fmla="*/ 0 h 184703"/>
                  <a:gd name="connsiteX1" fmla="*/ 147408 w 147408"/>
                  <a:gd name="connsiteY1" fmla="*/ 184704 h 184703"/>
                  <a:gd name="connsiteX2" fmla="*/ 0 w 147408"/>
                  <a:gd name="connsiteY2" fmla="*/ 0 h 184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3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8" name="フリーフォーム 569">
                <a:extLst>
                  <a:ext uri="{FF2B5EF4-FFF2-40B4-BE49-F238E27FC236}">
                    <a16:creationId xmlns:a16="http://schemas.microsoft.com/office/drawing/2014/main" id="{C8D39564-29DE-CA8A-A8B5-E58E855819D6}"/>
                  </a:ext>
                </a:extLst>
              </p:cNvPr>
              <p:cNvSpPr/>
              <p:nvPr/>
            </p:nvSpPr>
            <p:spPr>
              <a:xfrm>
                <a:off x="5345579" y="4320340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10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89" name="テキスト ボックス 15388">
                <a:extLst>
                  <a:ext uri="{FF2B5EF4-FFF2-40B4-BE49-F238E27FC236}">
                    <a16:creationId xmlns:a16="http://schemas.microsoft.com/office/drawing/2014/main" id="{2D536CB3-38A8-1518-3626-6FEE9A64927E}"/>
                  </a:ext>
                </a:extLst>
              </p:cNvPr>
              <p:cNvSpPr txBox="1"/>
              <p:nvPr/>
            </p:nvSpPr>
            <p:spPr>
              <a:xfrm>
                <a:off x="5334175" y="4301637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Q6</a:t>
                </a:r>
              </a:p>
            </p:txBody>
          </p:sp>
          <p:sp>
            <p:nvSpPr>
              <p:cNvPr id="15390" name="テキスト ボックス 15389">
                <a:extLst>
                  <a:ext uri="{FF2B5EF4-FFF2-40B4-BE49-F238E27FC236}">
                    <a16:creationId xmlns:a16="http://schemas.microsoft.com/office/drawing/2014/main" id="{715B81EC-47D5-8193-D630-59FA396C96B6}"/>
                  </a:ext>
                </a:extLst>
              </p:cNvPr>
              <p:cNvSpPr txBox="1"/>
              <p:nvPr/>
            </p:nvSpPr>
            <p:spPr>
              <a:xfrm>
                <a:off x="5628611" y="4345194"/>
                <a:ext cx="2133918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配信期間を指定した配信は可能ですか？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1" name="テキスト ボックス 15390">
                <a:extLst>
                  <a:ext uri="{FF2B5EF4-FFF2-40B4-BE49-F238E27FC236}">
                    <a16:creationId xmlns:a16="http://schemas.microsoft.com/office/drawing/2014/main" id="{ED484412-D034-047E-10BB-39D33FCECF5C}"/>
                  </a:ext>
                </a:extLst>
              </p:cNvPr>
              <p:cNvSpPr txBox="1"/>
              <p:nvPr/>
            </p:nvSpPr>
            <p:spPr>
              <a:xfrm>
                <a:off x="5603283" y="4606153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A6</a:t>
                </a:r>
              </a:p>
            </p:txBody>
          </p:sp>
          <p:sp>
            <p:nvSpPr>
              <p:cNvPr id="15392" name="テキスト ボックス 15391">
                <a:extLst>
                  <a:ext uri="{FF2B5EF4-FFF2-40B4-BE49-F238E27FC236}">
                    <a16:creationId xmlns:a16="http://schemas.microsoft.com/office/drawing/2014/main" id="{29C7B5C2-82EA-080E-FB00-DC451DDC4F8F}"/>
                  </a:ext>
                </a:extLst>
              </p:cNvPr>
              <p:cNvSpPr txBox="1"/>
              <p:nvPr/>
            </p:nvSpPr>
            <p:spPr>
              <a:xfrm>
                <a:off x="5897719" y="4666500"/>
                <a:ext cx="1619354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2</a:t>
                </a:r>
                <a:r>
                  <a:rPr lang="ja-JP" altLang="en-US" sz="900" b="1" dirty="0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週間の配信なども可能です。</a:t>
                </a:r>
                <a:endParaRPr lang="ja-JP" altLang="en-US" sz="900" b="1" baseline="0" dirty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3" name="フリーフォーム 613">
                <a:extLst>
                  <a:ext uri="{FF2B5EF4-FFF2-40B4-BE49-F238E27FC236}">
                    <a16:creationId xmlns:a16="http://schemas.microsoft.com/office/drawing/2014/main" id="{DAE72D9C-A273-3731-A5E5-59AA68E9B2C0}"/>
                  </a:ext>
                </a:extLst>
              </p:cNvPr>
              <p:cNvSpPr/>
              <p:nvPr/>
            </p:nvSpPr>
            <p:spPr>
              <a:xfrm>
                <a:off x="5459301" y="4599984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94" name="フリーフォーム 615">
                <a:extLst>
                  <a:ext uri="{FF2B5EF4-FFF2-40B4-BE49-F238E27FC236}">
                    <a16:creationId xmlns:a16="http://schemas.microsoft.com/office/drawing/2014/main" id="{2839A90B-1737-11B8-3367-883810E8227F}"/>
                  </a:ext>
                </a:extLst>
              </p:cNvPr>
              <p:cNvSpPr/>
              <p:nvPr/>
            </p:nvSpPr>
            <p:spPr>
              <a:xfrm>
                <a:off x="5345579" y="5132381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6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6"/>
                    </a:cubicBezTo>
                    <a:lnTo>
                      <a:pt x="0" y="41789"/>
                    </a:lnTo>
                    <a:cubicBezTo>
                      <a:pt x="0" y="18709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395" name="テキスト ボックス 15394">
                <a:extLst>
                  <a:ext uri="{FF2B5EF4-FFF2-40B4-BE49-F238E27FC236}">
                    <a16:creationId xmlns:a16="http://schemas.microsoft.com/office/drawing/2014/main" id="{D3580799-F026-388C-6687-79C4E0A5DA37}"/>
                  </a:ext>
                </a:extLst>
              </p:cNvPr>
              <p:cNvSpPr txBox="1"/>
              <p:nvPr/>
            </p:nvSpPr>
            <p:spPr>
              <a:xfrm>
                <a:off x="5334175" y="5113678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Q7</a:t>
                </a:r>
              </a:p>
            </p:txBody>
          </p:sp>
          <p:sp>
            <p:nvSpPr>
              <p:cNvPr id="15396" name="テキスト ボックス 15395">
                <a:extLst>
                  <a:ext uri="{FF2B5EF4-FFF2-40B4-BE49-F238E27FC236}">
                    <a16:creationId xmlns:a16="http://schemas.microsoft.com/office/drawing/2014/main" id="{BC4F022D-DFA8-B56D-DEAE-296EBBC6D2A5}"/>
                  </a:ext>
                </a:extLst>
              </p:cNvPr>
              <p:cNvSpPr txBox="1"/>
              <p:nvPr/>
            </p:nvSpPr>
            <p:spPr>
              <a:xfrm>
                <a:off x="5628611" y="5157235"/>
                <a:ext cx="1685077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休日掲載開始は可能ですか？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7" name="テキスト ボックス 15396">
                <a:extLst>
                  <a:ext uri="{FF2B5EF4-FFF2-40B4-BE49-F238E27FC236}">
                    <a16:creationId xmlns:a16="http://schemas.microsoft.com/office/drawing/2014/main" id="{AA205E49-3830-0BCE-1EE3-7E0C3988418A}"/>
                  </a:ext>
                </a:extLst>
              </p:cNvPr>
              <p:cNvSpPr txBox="1"/>
              <p:nvPr/>
            </p:nvSpPr>
            <p:spPr>
              <a:xfrm>
                <a:off x="5603283" y="5418067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A7</a:t>
                </a:r>
              </a:p>
            </p:txBody>
          </p:sp>
          <p:sp>
            <p:nvSpPr>
              <p:cNvPr id="15398" name="テキスト ボックス 15397">
                <a:extLst>
                  <a:ext uri="{FF2B5EF4-FFF2-40B4-BE49-F238E27FC236}">
                    <a16:creationId xmlns:a16="http://schemas.microsoft.com/office/drawing/2014/main" id="{EFC0116C-325B-AA19-3275-CA74BC7EDA40}"/>
                  </a:ext>
                </a:extLst>
              </p:cNvPr>
              <p:cNvSpPr txBox="1"/>
              <p:nvPr/>
            </p:nvSpPr>
            <p:spPr>
              <a:xfrm>
                <a:off x="5897719" y="5478415"/>
                <a:ext cx="691215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>
                    <a:ln/>
                    <a:solidFill>
                      <a:srgbClr val="231815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可能です。</a:t>
                </a:r>
                <a:endParaRPr lang="ja-JP" altLang="en-US" sz="900" b="1" baseline="0">
                  <a:ln/>
                  <a:solidFill>
                    <a:srgbClr val="231815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399" name="フリーフォーム 633">
                <a:extLst>
                  <a:ext uri="{FF2B5EF4-FFF2-40B4-BE49-F238E27FC236}">
                    <a16:creationId xmlns:a16="http://schemas.microsoft.com/office/drawing/2014/main" id="{CC9EE759-F6AF-F457-60B5-492E2A6CFBAD}"/>
                  </a:ext>
                </a:extLst>
              </p:cNvPr>
              <p:cNvSpPr/>
              <p:nvPr/>
            </p:nvSpPr>
            <p:spPr>
              <a:xfrm>
                <a:off x="5459301" y="5411899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00" name="フリーフォーム 635">
                <a:extLst>
                  <a:ext uri="{FF2B5EF4-FFF2-40B4-BE49-F238E27FC236}">
                    <a16:creationId xmlns:a16="http://schemas.microsoft.com/office/drawing/2014/main" id="{EC4DDEF0-81CE-2E1F-C5A7-BF9E9ECA5B40}"/>
                  </a:ext>
                </a:extLst>
              </p:cNvPr>
              <p:cNvSpPr/>
              <p:nvPr/>
            </p:nvSpPr>
            <p:spPr>
              <a:xfrm>
                <a:off x="5345579" y="5944295"/>
                <a:ext cx="3589714" cy="286335"/>
              </a:xfrm>
              <a:custGeom>
                <a:avLst/>
                <a:gdLst>
                  <a:gd name="connsiteX0" fmla="*/ 3547797 w 3589714"/>
                  <a:gd name="connsiteY0" fmla="*/ 0 h 286335"/>
                  <a:gd name="connsiteX1" fmla="*/ 3589715 w 3589714"/>
                  <a:gd name="connsiteY1" fmla="*/ 41789 h 286335"/>
                  <a:gd name="connsiteX2" fmla="*/ 3589715 w 3589714"/>
                  <a:gd name="connsiteY2" fmla="*/ 244546 h 286335"/>
                  <a:gd name="connsiteX3" fmla="*/ 3547797 w 3589714"/>
                  <a:gd name="connsiteY3" fmla="*/ 286335 h 286335"/>
                  <a:gd name="connsiteX4" fmla="*/ 41918 w 3589714"/>
                  <a:gd name="connsiteY4" fmla="*/ 286335 h 286335"/>
                  <a:gd name="connsiteX5" fmla="*/ 0 w 3589714"/>
                  <a:gd name="connsiteY5" fmla="*/ 244547 h 286335"/>
                  <a:gd name="connsiteX6" fmla="*/ 0 w 3589714"/>
                  <a:gd name="connsiteY6" fmla="*/ 41789 h 286335"/>
                  <a:gd name="connsiteX7" fmla="*/ 41918 w 3589714"/>
                  <a:gd name="connsiteY7" fmla="*/ 0 h 286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589714" h="286335">
                    <a:moveTo>
                      <a:pt x="3547797" y="0"/>
                    </a:moveTo>
                    <a:cubicBezTo>
                      <a:pt x="3570948" y="0"/>
                      <a:pt x="3589715" y="18709"/>
                      <a:pt x="3589715" y="41789"/>
                    </a:cubicBezTo>
                    <a:lnTo>
                      <a:pt x="3589715" y="244546"/>
                    </a:lnTo>
                    <a:cubicBezTo>
                      <a:pt x="3589715" y="267626"/>
                      <a:pt x="3570948" y="286335"/>
                      <a:pt x="3547797" y="286335"/>
                    </a:cubicBezTo>
                    <a:lnTo>
                      <a:pt x="41918" y="286335"/>
                    </a:lnTo>
                    <a:cubicBezTo>
                      <a:pt x="18768" y="286335"/>
                      <a:pt x="0" y="267626"/>
                      <a:pt x="0" y="244547"/>
                    </a:cubicBezTo>
                    <a:lnTo>
                      <a:pt x="0" y="41789"/>
                    </a:lnTo>
                    <a:cubicBezTo>
                      <a:pt x="0" y="18710"/>
                      <a:pt x="18768" y="0"/>
                      <a:pt x="41918" y="0"/>
                    </a:cubicBezTo>
                    <a:close/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02" name="テキスト ボックス 15401">
                <a:extLst>
                  <a:ext uri="{FF2B5EF4-FFF2-40B4-BE49-F238E27FC236}">
                    <a16:creationId xmlns:a16="http://schemas.microsoft.com/office/drawing/2014/main" id="{E97630DD-EA9E-8F91-AC56-71C322D91C83}"/>
                  </a:ext>
                </a:extLst>
              </p:cNvPr>
              <p:cNvSpPr txBox="1"/>
              <p:nvPr/>
            </p:nvSpPr>
            <p:spPr>
              <a:xfrm>
                <a:off x="5334175" y="5925593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FFFFFF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Q8</a:t>
                </a:r>
              </a:p>
            </p:txBody>
          </p:sp>
          <p:sp>
            <p:nvSpPr>
              <p:cNvPr id="15403" name="テキスト ボックス 15402">
                <a:extLst>
                  <a:ext uri="{FF2B5EF4-FFF2-40B4-BE49-F238E27FC236}">
                    <a16:creationId xmlns:a16="http://schemas.microsoft.com/office/drawing/2014/main" id="{FFD8D757-7663-9A77-4A87-7D643FD9747A}"/>
                  </a:ext>
                </a:extLst>
              </p:cNvPr>
              <p:cNvSpPr txBox="1"/>
              <p:nvPr/>
            </p:nvSpPr>
            <p:spPr>
              <a:xfrm>
                <a:off x="5628611" y="5969149"/>
                <a:ext cx="2608406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900" b="1" dirty="0">
                    <a:ln/>
                    <a:solidFill>
                      <a:srgbClr val="00287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sym typeface="游ゴシック"/>
                    <a:rtl val="0"/>
                  </a:rPr>
                  <a:t>配信途中での掲載停止（中止）は可能ですか？</a:t>
                </a:r>
                <a:endParaRPr lang="ja-JP" altLang="en-US" sz="900" b="1" baseline="0" dirty="0">
                  <a:ln/>
                  <a:solidFill>
                    <a:srgbClr val="002870"/>
                  </a:solidFill>
                  <a:latin typeface="Meiryo UI" panose="020B0604030504040204" pitchFamily="50" charset="-128"/>
                  <a:ea typeface="Meiryo UI" panose="020B0604030504040204" pitchFamily="50" charset="-128"/>
                  <a:sym typeface="游ゴシック"/>
                  <a:rtl val="0"/>
                </a:endParaRPr>
              </a:p>
            </p:txBody>
          </p:sp>
          <p:sp>
            <p:nvSpPr>
              <p:cNvPr id="15452" name="テキスト ボックス 15451">
                <a:extLst>
                  <a:ext uri="{FF2B5EF4-FFF2-40B4-BE49-F238E27FC236}">
                    <a16:creationId xmlns:a16="http://schemas.microsoft.com/office/drawing/2014/main" id="{ED9C9CF8-4AEE-8685-35E3-650390D5B1D4}"/>
                  </a:ext>
                </a:extLst>
              </p:cNvPr>
              <p:cNvSpPr txBox="1"/>
              <p:nvPr/>
            </p:nvSpPr>
            <p:spPr>
              <a:xfrm>
                <a:off x="5603283" y="6230108"/>
                <a:ext cx="38504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lang="ja-JP" altLang="en-US" sz="1200" baseline="0">
                    <a:ln/>
                    <a:solidFill>
                      <a:srgbClr val="9DA5C0"/>
                    </a:solidFill>
                    <a:latin typeface="Meiryo UI" panose="020B0604030504040204" pitchFamily="50" charset="-128"/>
                    <a:ea typeface="Meiryo UI" panose="020B0604030504040204" pitchFamily="50" charset="-128"/>
                    <a:cs typeface="DINPro-Medium"/>
                    <a:sym typeface="DINPro-Medium"/>
                    <a:rtl val="0"/>
                  </a:rPr>
                  <a:t>A8</a:t>
                </a:r>
              </a:p>
            </p:txBody>
          </p:sp>
          <p:sp>
            <p:nvSpPr>
              <p:cNvPr id="15453" name="フリーフォーム 684">
                <a:extLst>
                  <a:ext uri="{FF2B5EF4-FFF2-40B4-BE49-F238E27FC236}">
                    <a16:creationId xmlns:a16="http://schemas.microsoft.com/office/drawing/2014/main" id="{A558974A-A75F-FE7F-6781-B17080D5332C}"/>
                  </a:ext>
                </a:extLst>
              </p:cNvPr>
              <p:cNvSpPr/>
              <p:nvPr/>
            </p:nvSpPr>
            <p:spPr>
              <a:xfrm>
                <a:off x="5459301" y="6223940"/>
                <a:ext cx="147408" cy="184704"/>
              </a:xfrm>
              <a:custGeom>
                <a:avLst/>
                <a:gdLst>
                  <a:gd name="connsiteX0" fmla="*/ 81429 w 147408"/>
                  <a:gd name="connsiteY0" fmla="*/ 0 h 184704"/>
                  <a:gd name="connsiteX1" fmla="*/ 147408 w 147408"/>
                  <a:gd name="connsiteY1" fmla="*/ 184704 h 184704"/>
                  <a:gd name="connsiteX2" fmla="*/ 0 w 147408"/>
                  <a:gd name="connsiteY2" fmla="*/ 0 h 184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7408" h="184704">
                    <a:moveTo>
                      <a:pt x="81429" y="0"/>
                    </a:moveTo>
                    <a:cubicBezTo>
                      <a:pt x="81429" y="54540"/>
                      <a:pt x="89914" y="141400"/>
                      <a:pt x="147408" y="184704"/>
                    </a:cubicBezTo>
                    <a:cubicBezTo>
                      <a:pt x="75857" y="155288"/>
                      <a:pt x="0" y="54540"/>
                      <a:pt x="0" y="0"/>
                    </a:cubicBezTo>
                  </a:path>
                </a:pathLst>
              </a:custGeom>
              <a:solidFill>
                <a:srgbClr val="BCBFD3"/>
              </a:solidFill>
              <a:ln w="12661" cap="flat">
                <a:noFill/>
                <a:prstDash val="solid"/>
                <a:miter/>
              </a:ln>
            </p:spPr>
            <p:txBody>
              <a:bodyPr wrap="none" rtlCol="0" anchor="ctr"/>
              <a:lstStyle/>
              <a:p>
                <a:pPr algn="l"/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  <p:sp>
            <p:nvSpPr>
              <p:cNvPr id="15454" name="フリーフォーム 685">
                <a:extLst>
                  <a:ext uri="{FF2B5EF4-FFF2-40B4-BE49-F238E27FC236}">
                    <a16:creationId xmlns:a16="http://schemas.microsoft.com/office/drawing/2014/main" id="{681E3D5E-459F-5AF2-7D2A-0BBE30AA7D36}"/>
                  </a:ext>
                </a:extLst>
              </p:cNvPr>
              <p:cNvSpPr/>
              <p:nvPr/>
            </p:nvSpPr>
            <p:spPr>
              <a:xfrm>
                <a:off x="803284" y="2967949"/>
                <a:ext cx="825434" cy="411449"/>
              </a:xfrm>
              <a:custGeom>
                <a:avLst/>
                <a:gdLst>
                  <a:gd name="connsiteX0" fmla="*/ 0 w 825434"/>
                  <a:gd name="connsiteY0" fmla="*/ 411449 h 411449"/>
                  <a:gd name="connsiteX1" fmla="*/ 412717 w 825434"/>
                  <a:gd name="connsiteY1" fmla="*/ 0 h 411449"/>
                  <a:gd name="connsiteX2" fmla="*/ 825434 w 825434"/>
                  <a:gd name="connsiteY2" fmla="*/ 411449 h 41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5434" h="411449">
                    <a:moveTo>
                      <a:pt x="0" y="411449"/>
                    </a:moveTo>
                    <a:cubicBezTo>
                      <a:pt x="0" y="184199"/>
                      <a:pt x="184767" y="0"/>
                      <a:pt x="412717" y="0"/>
                    </a:cubicBezTo>
                    <a:cubicBezTo>
                      <a:pt x="640668" y="0"/>
                      <a:pt x="825434" y="184199"/>
                      <a:pt x="825434" y="411449"/>
                    </a:cubicBezTo>
                  </a:path>
                </a:pathLst>
              </a:custGeom>
              <a:noFill/>
              <a:ln w="5064" cap="flat">
                <a:solidFill>
                  <a:srgbClr val="23181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ja-JP" altLang="en-US" sz="1600">
                  <a:latin typeface="Meiryo UI" panose="020B0604030504040204" pitchFamily="50" charset="-128"/>
                  <a:ea typeface="Meiryo UI" panose="020B0604030504040204" pitchFamily="50" charset="-128"/>
                </a:endParaRPr>
              </a:p>
            </p:txBody>
          </p:sp>
        </p:grpSp>
      </p:grpSp>
      <p:sp>
        <p:nvSpPr>
          <p:cNvPr id="3" name="object 7">
            <a:extLst>
              <a:ext uri="{FF2B5EF4-FFF2-40B4-BE49-F238E27FC236}">
                <a16:creationId xmlns:a16="http://schemas.microsoft.com/office/drawing/2014/main" id="{ADA57B9F-2726-9EC1-D246-674737CAF936}"/>
              </a:ext>
            </a:extLst>
          </p:cNvPr>
          <p:cNvSpPr txBox="1"/>
          <p:nvPr/>
        </p:nvSpPr>
        <p:spPr>
          <a:xfrm>
            <a:off x="814149" y="1060732"/>
            <a:ext cx="7166055" cy="527067"/>
          </a:xfrm>
          <a:prstGeom prst="rect">
            <a:avLst/>
          </a:prstGeom>
        </p:spPr>
        <p:txBody>
          <a:bodyPr vert="horz" wrap="square" lIns="0" tIns="800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アカウント開設後、入稿およびタグ設置完了から</a:t>
            </a:r>
            <a:r>
              <a:rPr lang="en-US" altLang="ja-JP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5</a:t>
            </a:r>
            <a:r>
              <a:rPr lang="ja-JP" altLang="en-US" sz="1400" b="1" dirty="0">
                <a:solidFill>
                  <a:srgbClr val="C0000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営業日程度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での配信開始となります。 </a:t>
            </a: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　</a:t>
            </a:r>
            <a:r>
              <a:rPr lang="en-US" altLang="ja-JP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※</a:t>
            </a:r>
            <a:r>
              <a:rPr lang="ja-JP" altLang="en-US" sz="1000" b="1" dirty="0">
                <a:solidFill>
                  <a:srgbClr val="231F20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Yu Gothic"/>
              </a:rPr>
              <a:t>不備や審査状況・利用データにより開始日が変動します。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B344E7-072C-27D7-ED2C-1DB2BD353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691726"/>
            <a:ext cx="77914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defRPr>
            </a:lvl9pPr>
          </a:lstStyle>
          <a:p>
            <a:r>
              <a:rPr lang="ja-JP" altLang="en-US" sz="1200" b="1" dirty="0">
                <a:latin typeface="Meiryo UI" panose="020B0604030504040204" pitchFamily="50" charset="-128"/>
                <a:ea typeface="Meiryo UI" panose="020B0604030504040204" pitchFamily="50" charset="-128"/>
              </a:rPr>
              <a:t>■配信までの流れ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タイトル 13">
            <a:extLst>
              <a:ext uri="{FF2B5EF4-FFF2-40B4-BE49-F238E27FC236}">
                <a16:creationId xmlns:a16="http://schemas.microsoft.com/office/drawing/2014/main" id="{82F30145-3B95-45B0-A641-981AA21C5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掲載報告レポートの</a:t>
            </a:r>
            <a:r>
              <a:rPr lang="ja-JP" altLang="en-US" dirty="0"/>
              <a:t>フォーマット</a:t>
            </a:r>
            <a:endParaRPr kumimoji="1" lang="ja-JP" altLang="en-US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DB0A2E6-10D6-FC99-4936-E3F61E92B8CC}"/>
              </a:ext>
            </a:extLst>
          </p:cNvPr>
          <p:cNvSpPr/>
          <p:nvPr/>
        </p:nvSpPr>
        <p:spPr>
          <a:xfrm>
            <a:off x="6383525" y="1452326"/>
            <a:ext cx="3276000" cy="175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216694" indent="-216694">
              <a:lnSpc>
                <a:spcPct val="110000"/>
              </a:lnSpc>
              <a:buSzPct val="70000"/>
              <a:buFont typeface="Wingdings" panose="05000000000000000000" pitchFamily="2" charset="2"/>
              <a:buChar char="n"/>
            </a:pPr>
            <a:r>
              <a:rPr lang="ja-JP" altLang="en-US" sz="1300" b="1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以下の数値をご報告させて頂きます。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D6FDE37-2B4F-3678-7EC0-FC9DCB903C66}"/>
              </a:ext>
            </a:extLst>
          </p:cNvPr>
          <p:cNvSpPr/>
          <p:nvPr/>
        </p:nvSpPr>
        <p:spPr>
          <a:xfrm>
            <a:off x="6244009" y="2782596"/>
            <a:ext cx="5043115" cy="1733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6250" tIns="0" rIns="0" bIns="0" rtlCol="0" anchor="t"/>
          <a:lstStyle/>
          <a:p>
            <a:pPr marL="139303" indent="-139303">
              <a:lnSpc>
                <a:spcPct val="110000"/>
              </a:lnSpc>
              <a:buSzPct val="80000"/>
              <a:buFont typeface="メイリオ" panose="020B0604030504040204" pitchFamily="50" charset="-128"/>
              <a:buChar char="※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クリエイティブ別数値報告にあたり、クリエイティブ別レポートに反映希望の</a:t>
            </a:r>
            <a:endParaRPr lang="en-US" altLang="ja-JP" sz="800" dirty="0">
              <a:solidFill>
                <a:schemeClr val="tx1"/>
              </a:solidFill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pPr>
              <a:lnSpc>
                <a:spcPct val="110000"/>
              </a:lnSpc>
              <a:buSzPct val="80000"/>
            </a:pPr>
            <a:r>
              <a:rPr lang="ja-JP" altLang="en-US" sz="800" dirty="0">
                <a:solidFill>
                  <a:schemeClr val="tx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　　ファイル名設定を推奨（英数字のみ可）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1289A32-9B2D-889F-6EB2-A62C5E244120}"/>
              </a:ext>
            </a:extLst>
          </p:cNvPr>
          <p:cNvSpPr txBox="1">
            <a:spLocks noChangeAspect="1"/>
          </p:cNvSpPr>
          <p:nvPr/>
        </p:nvSpPr>
        <p:spPr>
          <a:xfrm>
            <a:off x="6422745" y="3202100"/>
            <a:ext cx="317536" cy="317536"/>
          </a:xfrm>
          <a:prstGeom prst="ellipse">
            <a:avLst/>
          </a:prstGeom>
          <a:solidFill>
            <a:srgbClr val="2D828C"/>
          </a:solidFill>
        </p:spPr>
        <p:txBody>
          <a:bodyPr wrap="none" lIns="73125" tIns="35100" rIns="73125" bIns="2925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ja-JP" altLang="en-US" sz="1000" dirty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例</a:t>
            </a:r>
            <a:endParaRPr lang="en-US" altLang="ja-JP" sz="10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996616A-CECF-A971-B45C-27A3AB1DC9D8}"/>
              </a:ext>
            </a:extLst>
          </p:cNvPr>
          <p:cNvSpPr/>
          <p:nvPr/>
        </p:nvSpPr>
        <p:spPr>
          <a:xfrm flipV="1">
            <a:off x="7777914" y="3407801"/>
            <a:ext cx="763210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8BAEDAA3-03B7-D5B7-52B2-21A025F840C6}"/>
              </a:ext>
            </a:extLst>
          </p:cNvPr>
          <p:cNvSpPr txBox="1"/>
          <p:nvPr/>
        </p:nvSpPr>
        <p:spPr>
          <a:xfrm>
            <a:off x="6901086" y="3218459"/>
            <a:ext cx="2605249" cy="17336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260101_</a:t>
            </a:r>
            <a:r>
              <a:rPr lang="ja-JP" altLang="en-US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新規</a:t>
            </a:r>
            <a:r>
              <a:rPr lang="en-US" altLang="ja-JP" sz="1000" dirty="0">
                <a:latin typeface="Meiryo UI" panose="020B0604030504040204" pitchFamily="50" charset="-128"/>
                <a:ea typeface="Meiryo UI" panose="020B0604030504040204" pitchFamily="50" charset="-128"/>
              </a:rPr>
              <a:t>_DN_A.nexus_600_500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915A82E-DCD4-497C-881B-22F18459B98E}"/>
              </a:ext>
            </a:extLst>
          </p:cNvPr>
          <p:cNvSpPr txBox="1"/>
          <p:nvPr/>
        </p:nvSpPr>
        <p:spPr>
          <a:xfrm>
            <a:off x="6862986" y="3582391"/>
            <a:ext cx="2493726" cy="20805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>
              <a:lnSpc>
                <a:spcPct val="110000"/>
              </a:lnSpc>
            </a:pPr>
            <a:r>
              <a:rPr lang="ja-JP" altLang="en-US" sz="700" dirty="0">
                <a:latin typeface="Meiryo UI" panose="020B0604030504040204" pitchFamily="50" charset="-128"/>
                <a:ea typeface="Meiryo UI" panose="020B0604030504040204" pitchFamily="50" charset="-128"/>
              </a:rPr>
              <a:t>（弊社管理番号）　＋　（貴社管理ファイル名）＋ 原稿サイズ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C8CF50A2-700C-63A1-33FA-9BFB19D266E6}"/>
              </a:ext>
            </a:extLst>
          </p:cNvPr>
          <p:cNvSpPr txBox="1"/>
          <p:nvPr/>
        </p:nvSpPr>
        <p:spPr>
          <a:xfrm>
            <a:off x="6338422" y="1918349"/>
            <a:ext cx="49619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●原則　月次レポート（月 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1 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回）の提出です。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●日別／合計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……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表示回数、クリック数、クリック率、クリック単価、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	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数、</a:t>
            </a:r>
            <a:r>
              <a:rPr lang="en-US" altLang="ja-JP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（反響）詳細（発生日・発生時間） </a:t>
            </a:r>
            <a:endParaRPr lang="en-US" altLang="ja-JP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  <a:p>
            <a:r>
              <a:rPr lang="ja-JP" altLang="en-US" sz="900" dirty="0">
                <a:latin typeface="Meiryo UI" panose="020B0604030504040204" pitchFamily="50" charset="-128"/>
                <a:ea typeface="Meiryo UI" panose="020B0604030504040204" pitchFamily="50" charset="-128"/>
              </a:rPr>
              <a:t>●クリエイティブ別の表示回数、クリック数合計　クリック率、</a:t>
            </a:r>
            <a:r>
              <a:rPr lang="en-US" altLang="ja-JP" sz="900">
                <a:latin typeface="Meiryo UI" panose="020B0604030504040204" pitchFamily="50" charset="-128"/>
                <a:ea typeface="Meiryo UI" panose="020B0604030504040204" pitchFamily="50" charset="-128"/>
              </a:rPr>
              <a:t>CV</a:t>
            </a:r>
            <a:r>
              <a:rPr lang="ja-JP" altLang="en-US" sz="900">
                <a:latin typeface="Meiryo UI" panose="020B0604030504040204" pitchFamily="50" charset="-128"/>
                <a:ea typeface="Meiryo UI" panose="020B0604030504040204" pitchFamily="50" charset="-128"/>
              </a:rPr>
              <a:t>数</a:t>
            </a:r>
            <a:endParaRPr lang="ja-JP" altLang="en-US" sz="9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38B258F9-D2AA-DDBB-EF2F-4B767645C7AF}"/>
              </a:ext>
            </a:extLst>
          </p:cNvPr>
          <p:cNvSpPr/>
          <p:nvPr/>
        </p:nvSpPr>
        <p:spPr>
          <a:xfrm flipV="1">
            <a:off x="8665714" y="3407801"/>
            <a:ext cx="534121" cy="4571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80E93E44-A774-64B1-0BB3-09CFB4018A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27" t="4349"/>
          <a:stretch>
            <a:fillRect/>
          </a:stretch>
        </p:blipFill>
        <p:spPr>
          <a:xfrm>
            <a:off x="389211" y="1103621"/>
            <a:ext cx="5949212" cy="536393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166030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>
            <a:extLst>
              <a:ext uri="{FF2B5EF4-FFF2-40B4-BE49-F238E27FC236}">
                <a16:creationId xmlns:a16="http://schemas.microsoft.com/office/drawing/2014/main" id="{D06EEE0C-5E99-444B-D785-D1B8DE285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9210" y="289227"/>
            <a:ext cx="8543925" cy="403359"/>
          </a:xfrm>
        </p:spPr>
        <p:txBody>
          <a:bodyPr/>
          <a:lstStyle/>
          <a:p>
            <a:r>
              <a:rPr kumimoji="1" lang="ja-JP" altLang="en-US" dirty="0"/>
              <a:t>会社概要</a:t>
            </a:r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7E010D4F-F621-988C-32F4-00111DC06C2F}"/>
              </a:ext>
            </a:extLst>
          </p:cNvPr>
          <p:cNvGrpSpPr/>
          <p:nvPr/>
        </p:nvGrpSpPr>
        <p:grpSpPr>
          <a:xfrm>
            <a:off x="847557" y="1189032"/>
            <a:ext cx="8380748" cy="4930257"/>
            <a:chOff x="870280" y="1189032"/>
            <a:chExt cx="8380748" cy="4930257"/>
          </a:xfrm>
        </p:grpSpPr>
        <p:grpSp>
          <p:nvGrpSpPr>
            <p:cNvPr id="4" name="object 2">
              <a:extLst>
                <a:ext uri="{FF2B5EF4-FFF2-40B4-BE49-F238E27FC236}">
                  <a16:creationId xmlns:a16="http://schemas.microsoft.com/office/drawing/2014/main" id="{67B6C88A-715E-A96D-4BDF-D408BC035B83}"/>
                </a:ext>
              </a:extLst>
            </p:cNvPr>
            <p:cNvGrpSpPr/>
            <p:nvPr/>
          </p:nvGrpSpPr>
          <p:grpSpPr>
            <a:xfrm>
              <a:off x="5637243" y="1887855"/>
              <a:ext cx="3613785" cy="2426970"/>
              <a:chOff x="6430733" y="1582102"/>
              <a:chExt cx="3613785" cy="2426970"/>
            </a:xfrm>
          </p:grpSpPr>
          <p:sp>
            <p:nvSpPr>
              <p:cNvPr id="21" name="object 3">
                <a:extLst>
                  <a:ext uri="{FF2B5EF4-FFF2-40B4-BE49-F238E27FC236}">
                    <a16:creationId xmlns:a16="http://schemas.microsoft.com/office/drawing/2014/main" id="{93915AE2-93D3-78F2-04AD-99AAD382EBB5}"/>
                  </a:ext>
                </a:extLst>
              </p:cNvPr>
              <p:cNvSpPr/>
              <p:nvPr/>
            </p:nvSpPr>
            <p:spPr>
              <a:xfrm>
                <a:off x="6430733" y="1582102"/>
                <a:ext cx="3613785" cy="2426970"/>
              </a:xfrm>
              <a:custGeom>
                <a:avLst/>
                <a:gdLst/>
                <a:ahLst/>
                <a:cxnLst/>
                <a:rect l="l" t="t" r="r" b="b"/>
                <a:pathLst>
                  <a:path w="3613784" h="2426970">
                    <a:moveTo>
                      <a:pt x="3613264" y="0"/>
                    </a:moveTo>
                    <a:lnTo>
                      <a:pt x="0" y="0"/>
                    </a:lnTo>
                    <a:lnTo>
                      <a:pt x="0" y="2426970"/>
                    </a:lnTo>
                    <a:lnTo>
                      <a:pt x="3613264" y="2426970"/>
                    </a:lnTo>
                    <a:lnTo>
                      <a:pt x="3613264" y="0"/>
                    </a:lnTo>
                    <a:close/>
                  </a:path>
                </a:pathLst>
              </a:custGeom>
              <a:solidFill>
                <a:srgbClr val="E6E7E8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2" name="object 4">
                <a:extLst>
                  <a:ext uri="{FF2B5EF4-FFF2-40B4-BE49-F238E27FC236}">
                    <a16:creationId xmlns:a16="http://schemas.microsoft.com/office/drawing/2014/main" id="{7F388E98-0031-B4F4-F8C6-F85739918E32}"/>
                  </a:ext>
                </a:extLst>
              </p:cNvPr>
              <p:cNvSpPr/>
              <p:nvPr/>
            </p:nvSpPr>
            <p:spPr>
              <a:xfrm>
                <a:off x="7061386" y="2134965"/>
                <a:ext cx="381000" cy="321945"/>
              </a:xfrm>
              <a:custGeom>
                <a:avLst/>
                <a:gdLst/>
                <a:ahLst/>
                <a:cxnLst/>
                <a:rect l="l" t="t" r="r" b="b"/>
                <a:pathLst>
                  <a:path w="381000" h="321944">
                    <a:moveTo>
                      <a:pt x="225582" y="33820"/>
                    </a:moveTo>
                    <a:lnTo>
                      <a:pt x="198602" y="33820"/>
                    </a:lnTo>
                    <a:lnTo>
                      <a:pt x="193094" y="47959"/>
                    </a:lnTo>
                    <a:lnTo>
                      <a:pt x="181927" y="88582"/>
                    </a:lnTo>
                    <a:lnTo>
                      <a:pt x="176830" y="134302"/>
                    </a:lnTo>
                    <a:lnTo>
                      <a:pt x="176173" y="158597"/>
                    </a:lnTo>
                    <a:lnTo>
                      <a:pt x="176047" y="162242"/>
                    </a:lnTo>
                    <a:lnTo>
                      <a:pt x="175833" y="166689"/>
                    </a:lnTo>
                    <a:lnTo>
                      <a:pt x="175725" y="182410"/>
                    </a:lnTo>
                    <a:lnTo>
                      <a:pt x="175468" y="189821"/>
                    </a:lnTo>
                    <a:lnTo>
                      <a:pt x="175139" y="196818"/>
                    </a:lnTo>
                    <a:lnTo>
                      <a:pt x="174753" y="202919"/>
                    </a:lnTo>
                    <a:lnTo>
                      <a:pt x="174307" y="208127"/>
                    </a:lnTo>
                    <a:lnTo>
                      <a:pt x="173990" y="213207"/>
                    </a:lnTo>
                    <a:lnTo>
                      <a:pt x="173355" y="218287"/>
                    </a:lnTo>
                    <a:lnTo>
                      <a:pt x="172402" y="223367"/>
                    </a:lnTo>
                    <a:lnTo>
                      <a:pt x="169902" y="238400"/>
                    </a:lnTo>
                    <a:lnTo>
                      <a:pt x="168116" y="250634"/>
                    </a:lnTo>
                    <a:lnTo>
                      <a:pt x="167044" y="260068"/>
                    </a:lnTo>
                    <a:lnTo>
                      <a:pt x="166687" y="266700"/>
                    </a:lnTo>
                    <a:lnTo>
                      <a:pt x="167611" y="276463"/>
                    </a:lnTo>
                    <a:lnTo>
                      <a:pt x="188760" y="316230"/>
                    </a:lnTo>
                    <a:lnTo>
                      <a:pt x="194945" y="321462"/>
                    </a:lnTo>
                    <a:lnTo>
                      <a:pt x="203200" y="321462"/>
                    </a:lnTo>
                    <a:lnTo>
                      <a:pt x="206057" y="318935"/>
                    </a:lnTo>
                    <a:lnTo>
                      <a:pt x="208597" y="313855"/>
                    </a:lnTo>
                    <a:lnTo>
                      <a:pt x="211455" y="308457"/>
                    </a:lnTo>
                    <a:lnTo>
                      <a:pt x="212725" y="302742"/>
                    </a:lnTo>
                    <a:lnTo>
                      <a:pt x="212407" y="296710"/>
                    </a:lnTo>
                    <a:lnTo>
                      <a:pt x="212289" y="286226"/>
                    </a:lnTo>
                    <a:lnTo>
                      <a:pt x="211093" y="223367"/>
                    </a:lnTo>
                    <a:lnTo>
                      <a:pt x="210985" y="208127"/>
                    </a:lnTo>
                    <a:lnTo>
                      <a:pt x="211137" y="203682"/>
                    </a:lnTo>
                    <a:lnTo>
                      <a:pt x="211455" y="200507"/>
                    </a:lnTo>
                    <a:lnTo>
                      <a:pt x="215747" y="129070"/>
                    </a:lnTo>
                    <a:lnTo>
                      <a:pt x="210502" y="86677"/>
                    </a:lnTo>
                    <a:lnTo>
                      <a:pt x="210185" y="84772"/>
                    </a:lnTo>
                    <a:lnTo>
                      <a:pt x="210078" y="81676"/>
                    </a:lnTo>
                    <a:lnTo>
                      <a:pt x="210032" y="73342"/>
                    </a:lnTo>
                    <a:lnTo>
                      <a:pt x="212001" y="54140"/>
                    </a:lnTo>
                    <a:lnTo>
                      <a:pt x="217890" y="40370"/>
                    </a:lnTo>
                    <a:lnTo>
                      <a:pt x="225582" y="33820"/>
                    </a:lnTo>
                    <a:close/>
                  </a:path>
                  <a:path w="381000" h="321944">
                    <a:moveTo>
                      <a:pt x="269557" y="109537"/>
                    </a:moveTo>
                    <a:lnTo>
                      <a:pt x="250090" y="110758"/>
                    </a:lnTo>
                    <a:lnTo>
                      <a:pt x="235029" y="114422"/>
                    </a:lnTo>
                    <a:lnTo>
                      <a:pt x="224373" y="120526"/>
                    </a:lnTo>
                    <a:lnTo>
                      <a:pt x="218122" y="129070"/>
                    </a:lnTo>
                    <a:lnTo>
                      <a:pt x="220980" y="131445"/>
                    </a:lnTo>
                    <a:lnTo>
                      <a:pt x="232022" y="131982"/>
                    </a:lnTo>
                    <a:lnTo>
                      <a:pt x="240861" y="132640"/>
                    </a:lnTo>
                    <a:lnTo>
                      <a:pt x="276694" y="149072"/>
                    </a:lnTo>
                    <a:lnTo>
                      <a:pt x="276694" y="152882"/>
                    </a:lnTo>
                    <a:lnTo>
                      <a:pt x="271462" y="158597"/>
                    </a:lnTo>
                    <a:lnTo>
                      <a:pt x="260985" y="166217"/>
                    </a:lnTo>
                    <a:lnTo>
                      <a:pt x="255270" y="170027"/>
                    </a:lnTo>
                    <a:lnTo>
                      <a:pt x="249237" y="174790"/>
                    </a:lnTo>
                    <a:lnTo>
                      <a:pt x="242887" y="180505"/>
                    </a:lnTo>
                    <a:lnTo>
                      <a:pt x="242887" y="182410"/>
                    </a:lnTo>
                    <a:lnTo>
                      <a:pt x="258603" y="173475"/>
                    </a:lnTo>
                    <a:lnTo>
                      <a:pt x="273843" y="166689"/>
                    </a:lnTo>
                    <a:lnTo>
                      <a:pt x="288607" y="162048"/>
                    </a:lnTo>
                    <a:lnTo>
                      <a:pt x="302895" y="159550"/>
                    </a:lnTo>
                    <a:lnTo>
                      <a:pt x="313055" y="158915"/>
                    </a:lnTo>
                    <a:lnTo>
                      <a:pt x="319874" y="157480"/>
                    </a:lnTo>
                    <a:lnTo>
                      <a:pt x="323380" y="155257"/>
                    </a:lnTo>
                    <a:lnTo>
                      <a:pt x="326542" y="153047"/>
                    </a:lnTo>
                    <a:lnTo>
                      <a:pt x="328142" y="149225"/>
                    </a:lnTo>
                    <a:lnTo>
                      <a:pt x="328142" y="143827"/>
                    </a:lnTo>
                    <a:lnTo>
                      <a:pt x="302150" y="115168"/>
                    </a:lnTo>
                    <a:lnTo>
                      <a:pt x="281433" y="110163"/>
                    </a:lnTo>
                    <a:lnTo>
                      <a:pt x="269557" y="109537"/>
                    </a:lnTo>
                    <a:close/>
                  </a:path>
                  <a:path w="381000" h="321944">
                    <a:moveTo>
                      <a:pt x="328142" y="0"/>
                    </a:moveTo>
                    <a:lnTo>
                      <a:pt x="322897" y="0"/>
                    </a:lnTo>
                    <a:lnTo>
                      <a:pt x="300037" y="2857"/>
                    </a:lnTo>
                    <a:lnTo>
                      <a:pt x="211937" y="9525"/>
                    </a:lnTo>
                    <a:lnTo>
                      <a:pt x="129057" y="23812"/>
                    </a:lnTo>
                    <a:lnTo>
                      <a:pt x="116205" y="27152"/>
                    </a:lnTo>
                    <a:lnTo>
                      <a:pt x="31915" y="53340"/>
                    </a:lnTo>
                    <a:lnTo>
                      <a:pt x="30645" y="53670"/>
                    </a:lnTo>
                    <a:lnTo>
                      <a:pt x="28202" y="54150"/>
                    </a:lnTo>
                    <a:lnTo>
                      <a:pt x="24765" y="54775"/>
                    </a:lnTo>
                    <a:lnTo>
                      <a:pt x="5245" y="57632"/>
                    </a:lnTo>
                    <a:lnTo>
                      <a:pt x="3022" y="57632"/>
                    </a:lnTo>
                    <a:lnTo>
                      <a:pt x="1270" y="58585"/>
                    </a:lnTo>
                    <a:lnTo>
                      <a:pt x="44469" y="81910"/>
                    </a:lnTo>
                    <a:lnTo>
                      <a:pt x="59055" y="83337"/>
                    </a:lnTo>
                    <a:lnTo>
                      <a:pt x="66348" y="82922"/>
                    </a:lnTo>
                    <a:lnTo>
                      <a:pt x="72988" y="81676"/>
                    </a:lnTo>
                    <a:lnTo>
                      <a:pt x="78973" y="79597"/>
                    </a:lnTo>
                    <a:lnTo>
                      <a:pt x="84302" y="76682"/>
                    </a:lnTo>
                    <a:lnTo>
                      <a:pt x="104775" y="63817"/>
                    </a:lnTo>
                    <a:lnTo>
                      <a:pt x="123675" y="53554"/>
                    </a:lnTo>
                    <a:lnTo>
                      <a:pt x="145611" y="45132"/>
                    </a:lnTo>
                    <a:lnTo>
                      <a:pt x="170586" y="38553"/>
                    </a:lnTo>
                    <a:lnTo>
                      <a:pt x="198602" y="33820"/>
                    </a:lnTo>
                    <a:lnTo>
                      <a:pt x="225582" y="33820"/>
                    </a:lnTo>
                    <a:lnTo>
                      <a:pt x="227713" y="32005"/>
                    </a:lnTo>
                    <a:lnTo>
                      <a:pt x="241465" y="29057"/>
                    </a:lnTo>
                    <a:lnTo>
                      <a:pt x="381000" y="29057"/>
                    </a:lnTo>
                    <a:lnTo>
                      <a:pt x="381000" y="20802"/>
                    </a:lnTo>
                    <a:lnTo>
                      <a:pt x="338167" y="626"/>
                    </a:lnTo>
                    <a:lnTo>
                      <a:pt x="328142" y="0"/>
                    </a:lnTo>
                    <a:close/>
                  </a:path>
                  <a:path w="381000" h="321944">
                    <a:moveTo>
                      <a:pt x="381000" y="29057"/>
                    </a:moveTo>
                    <a:lnTo>
                      <a:pt x="295275" y="29057"/>
                    </a:lnTo>
                    <a:lnTo>
                      <a:pt x="302107" y="29375"/>
                    </a:lnTo>
                    <a:lnTo>
                      <a:pt x="309092" y="30010"/>
                    </a:lnTo>
                    <a:lnTo>
                      <a:pt x="329082" y="32867"/>
                    </a:lnTo>
                    <a:lnTo>
                      <a:pt x="338137" y="33820"/>
                    </a:lnTo>
                    <a:lnTo>
                      <a:pt x="340360" y="34137"/>
                    </a:lnTo>
                    <a:lnTo>
                      <a:pt x="345287" y="34772"/>
                    </a:lnTo>
                    <a:lnTo>
                      <a:pt x="352259" y="35407"/>
                    </a:lnTo>
                    <a:lnTo>
                      <a:pt x="357022" y="35725"/>
                    </a:lnTo>
                    <a:lnTo>
                      <a:pt x="373862" y="35725"/>
                    </a:lnTo>
                    <a:lnTo>
                      <a:pt x="381000" y="31915"/>
                    </a:lnTo>
                    <a:lnTo>
                      <a:pt x="381000" y="2905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23" name="object 5">
                <a:extLst>
                  <a:ext uri="{FF2B5EF4-FFF2-40B4-BE49-F238E27FC236}">
                    <a16:creationId xmlns:a16="http://schemas.microsoft.com/office/drawing/2014/main" id="{D187A1A8-D446-95A2-20E1-259E3D358A13}"/>
                  </a:ext>
                </a:extLst>
              </p:cNvPr>
              <p:cNvPicPr/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508759" y="2138560"/>
                <a:ext cx="776763" cy="328929"/>
              </a:xfrm>
              <a:prstGeom prst="rect">
                <a:avLst/>
              </a:prstGeom>
            </p:spPr>
          </p:pic>
          <p:sp>
            <p:nvSpPr>
              <p:cNvPr id="24" name="object 6">
                <a:extLst>
                  <a:ext uri="{FF2B5EF4-FFF2-40B4-BE49-F238E27FC236}">
                    <a16:creationId xmlns:a16="http://schemas.microsoft.com/office/drawing/2014/main" id="{948DB6F2-B6AB-B438-C37F-34A4133B1A2A}"/>
                  </a:ext>
                </a:extLst>
              </p:cNvPr>
              <p:cNvSpPr/>
              <p:nvPr/>
            </p:nvSpPr>
            <p:spPr>
              <a:xfrm>
                <a:off x="8385657" y="2129738"/>
                <a:ext cx="363855" cy="312420"/>
              </a:xfrm>
              <a:custGeom>
                <a:avLst/>
                <a:gdLst/>
                <a:ahLst/>
                <a:cxnLst/>
                <a:rect l="l" t="t" r="r" b="b"/>
                <a:pathLst>
                  <a:path w="363854" h="312419">
                    <a:moveTo>
                      <a:pt x="61429" y="4927"/>
                    </a:moveTo>
                    <a:lnTo>
                      <a:pt x="55880" y="0"/>
                    </a:lnTo>
                    <a:lnTo>
                      <a:pt x="44767" y="0"/>
                    </a:lnTo>
                    <a:lnTo>
                      <a:pt x="11150" y="27025"/>
                    </a:lnTo>
                    <a:lnTo>
                      <a:pt x="0" y="49530"/>
                    </a:lnTo>
                    <a:lnTo>
                      <a:pt x="3797" y="48577"/>
                    </a:lnTo>
                    <a:lnTo>
                      <a:pt x="6667" y="48094"/>
                    </a:lnTo>
                    <a:lnTo>
                      <a:pt x="12382" y="48094"/>
                    </a:lnTo>
                    <a:lnTo>
                      <a:pt x="14287" y="51435"/>
                    </a:lnTo>
                    <a:lnTo>
                      <a:pt x="14287" y="58102"/>
                    </a:lnTo>
                    <a:lnTo>
                      <a:pt x="15240" y="97155"/>
                    </a:lnTo>
                    <a:lnTo>
                      <a:pt x="15671" y="133235"/>
                    </a:lnTo>
                    <a:lnTo>
                      <a:pt x="15405" y="161747"/>
                    </a:lnTo>
                    <a:lnTo>
                      <a:pt x="14516" y="180263"/>
                    </a:lnTo>
                    <a:lnTo>
                      <a:pt x="13030" y="198412"/>
                    </a:lnTo>
                    <a:lnTo>
                      <a:pt x="10947" y="216217"/>
                    </a:lnTo>
                    <a:lnTo>
                      <a:pt x="5715" y="250024"/>
                    </a:lnTo>
                    <a:lnTo>
                      <a:pt x="5715" y="256057"/>
                    </a:lnTo>
                    <a:lnTo>
                      <a:pt x="7620" y="263207"/>
                    </a:lnTo>
                    <a:lnTo>
                      <a:pt x="22580" y="295300"/>
                    </a:lnTo>
                    <a:lnTo>
                      <a:pt x="29362" y="307492"/>
                    </a:lnTo>
                    <a:lnTo>
                      <a:pt x="33959" y="311937"/>
                    </a:lnTo>
                    <a:lnTo>
                      <a:pt x="38100" y="311937"/>
                    </a:lnTo>
                    <a:lnTo>
                      <a:pt x="44132" y="309740"/>
                    </a:lnTo>
                    <a:lnTo>
                      <a:pt x="48450" y="303136"/>
                    </a:lnTo>
                    <a:lnTo>
                      <a:pt x="51028" y="292112"/>
                    </a:lnTo>
                    <a:lnTo>
                      <a:pt x="51904" y="276694"/>
                    </a:lnTo>
                    <a:lnTo>
                      <a:pt x="49047" y="202768"/>
                    </a:lnTo>
                    <a:lnTo>
                      <a:pt x="48577" y="179070"/>
                    </a:lnTo>
                    <a:lnTo>
                      <a:pt x="49999" y="116674"/>
                    </a:lnTo>
                    <a:lnTo>
                      <a:pt x="54292" y="67627"/>
                    </a:lnTo>
                    <a:lnTo>
                      <a:pt x="61429" y="14757"/>
                    </a:lnTo>
                    <a:lnTo>
                      <a:pt x="61429" y="4927"/>
                    </a:lnTo>
                    <a:close/>
                  </a:path>
                  <a:path w="363854" h="312419">
                    <a:moveTo>
                      <a:pt x="363842" y="35077"/>
                    </a:moveTo>
                    <a:lnTo>
                      <a:pt x="325539" y="15976"/>
                    </a:lnTo>
                    <a:lnTo>
                      <a:pt x="314794" y="15227"/>
                    </a:lnTo>
                    <a:lnTo>
                      <a:pt x="311289" y="15227"/>
                    </a:lnTo>
                    <a:lnTo>
                      <a:pt x="274307" y="19405"/>
                    </a:lnTo>
                    <a:lnTo>
                      <a:pt x="250964" y="21424"/>
                    </a:lnTo>
                    <a:lnTo>
                      <a:pt x="194538" y="29552"/>
                    </a:lnTo>
                    <a:lnTo>
                      <a:pt x="153073" y="38633"/>
                    </a:lnTo>
                    <a:lnTo>
                      <a:pt x="116192" y="49530"/>
                    </a:lnTo>
                    <a:lnTo>
                      <a:pt x="121996" y="54089"/>
                    </a:lnTo>
                    <a:lnTo>
                      <a:pt x="157734" y="67538"/>
                    </a:lnTo>
                    <a:lnTo>
                      <a:pt x="179527" y="70485"/>
                    </a:lnTo>
                    <a:lnTo>
                      <a:pt x="187388" y="69888"/>
                    </a:lnTo>
                    <a:lnTo>
                      <a:pt x="196684" y="68110"/>
                    </a:lnTo>
                    <a:lnTo>
                      <a:pt x="207403" y="65125"/>
                    </a:lnTo>
                    <a:lnTo>
                      <a:pt x="219544" y="60947"/>
                    </a:lnTo>
                    <a:lnTo>
                      <a:pt x="223075" y="67894"/>
                    </a:lnTo>
                    <a:lnTo>
                      <a:pt x="225615" y="77749"/>
                    </a:lnTo>
                    <a:lnTo>
                      <a:pt x="227126" y="90512"/>
                    </a:lnTo>
                    <a:lnTo>
                      <a:pt x="227634" y="106197"/>
                    </a:lnTo>
                    <a:lnTo>
                      <a:pt x="226733" y="166331"/>
                    </a:lnTo>
                    <a:lnTo>
                      <a:pt x="226212" y="202399"/>
                    </a:lnTo>
                    <a:lnTo>
                      <a:pt x="219062" y="249072"/>
                    </a:lnTo>
                    <a:lnTo>
                      <a:pt x="217474" y="253530"/>
                    </a:lnTo>
                    <a:lnTo>
                      <a:pt x="216687" y="257009"/>
                    </a:lnTo>
                    <a:lnTo>
                      <a:pt x="216687" y="259549"/>
                    </a:lnTo>
                    <a:lnTo>
                      <a:pt x="217754" y="269252"/>
                    </a:lnTo>
                    <a:lnTo>
                      <a:pt x="238899" y="306857"/>
                    </a:lnTo>
                    <a:lnTo>
                      <a:pt x="254939" y="310832"/>
                    </a:lnTo>
                    <a:lnTo>
                      <a:pt x="260019" y="306070"/>
                    </a:lnTo>
                    <a:lnTo>
                      <a:pt x="269189" y="258089"/>
                    </a:lnTo>
                    <a:lnTo>
                      <a:pt x="270497" y="96189"/>
                    </a:lnTo>
                    <a:lnTo>
                      <a:pt x="269786" y="89382"/>
                    </a:lnTo>
                    <a:lnTo>
                      <a:pt x="242011" y="57594"/>
                    </a:lnTo>
                    <a:lnTo>
                      <a:pt x="235737" y="55232"/>
                    </a:lnTo>
                    <a:lnTo>
                      <a:pt x="247370" y="52108"/>
                    </a:lnTo>
                    <a:lnTo>
                      <a:pt x="260858" y="49885"/>
                    </a:lnTo>
                    <a:lnTo>
                      <a:pt x="276186" y="48539"/>
                    </a:lnTo>
                    <a:lnTo>
                      <a:pt x="293357" y="48094"/>
                    </a:lnTo>
                    <a:lnTo>
                      <a:pt x="301955" y="48183"/>
                    </a:lnTo>
                    <a:lnTo>
                      <a:pt x="316484" y="48895"/>
                    </a:lnTo>
                    <a:lnTo>
                      <a:pt x="322402" y="49530"/>
                    </a:lnTo>
                    <a:lnTo>
                      <a:pt x="331292" y="50800"/>
                    </a:lnTo>
                    <a:lnTo>
                      <a:pt x="338442" y="51587"/>
                    </a:lnTo>
                    <a:lnTo>
                      <a:pt x="357174" y="52539"/>
                    </a:lnTo>
                    <a:lnTo>
                      <a:pt x="363842" y="48412"/>
                    </a:lnTo>
                    <a:lnTo>
                      <a:pt x="363842" y="39522"/>
                    </a:lnTo>
                    <a:lnTo>
                      <a:pt x="363842" y="35077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pic>
            <p:nvPicPr>
              <p:cNvPr id="25" name="object 7">
                <a:extLst>
                  <a:ext uri="{FF2B5EF4-FFF2-40B4-BE49-F238E27FC236}">
                    <a16:creationId xmlns:a16="http://schemas.microsoft.com/office/drawing/2014/main" id="{73FA1C0A-CEA4-3996-C824-0E59D842E203}"/>
                  </a:ext>
                </a:extLst>
              </p:cNvPr>
              <p:cNvPicPr/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825349" y="2218942"/>
                <a:ext cx="160426" cy="240487"/>
              </a:xfrm>
              <a:prstGeom prst="rect">
                <a:avLst/>
              </a:prstGeom>
            </p:spPr>
          </p:pic>
          <p:sp>
            <p:nvSpPr>
              <p:cNvPr id="26" name="object 8">
                <a:extLst>
                  <a:ext uri="{FF2B5EF4-FFF2-40B4-BE49-F238E27FC236}">
                    <a16:creationId xmlns:a16="http://schemas.microsoft.com/office/drawing/2014/main" id="{6F6CD685-BCB6-AFB2-FEB7-025D6DDBB17D}"/>
                  </a:ext>
                </a:extLst>
              </p:cNvPr>
              <p:cNvSpPr/>
              <p:nvPr/>
            </p:nvSpPr>
            <p:spPr>
              <a:xfrm>
                <a:off x="9071486" y="2113804"/>
                <a:ext cx="109220" cy="354965"/>
              </a:xfrm>
              <a:custGeom>
                <a:avLst/>
                <a:gdLst/>
                <a:ahLst/>
                <a:cxnLst/>
                <a:rect l="l" t="t" r="r" b="b"/>
                <a:pathLst>
                  <a:path w="109220" h="354964">
                    <a:moveTo>
                      <a:pt x="106383" y="56921"/>
                    </a:moveTo>
                    <a:lnTo>
                      <a:pt x="51355" y="56921"/>
                    </a:lnTo>
                    <a:lnTo>
                      <a:pt x="57108" y="57937"/>
                    </a:lnTo>
                    <a:lnTo>
                      <a:pt x="58302" y="63030"/>
                    </a:lnTo>
                    <a:lnTo>
                      <a:pt x="53743" y="88861"/>
                    </a:lnTo>
                    <a:lnTo>
                      <a:pt x="52587" y="94399"/>
                    </a:lnTo>
                    <a:lnTo>
                      <a:pt x="51289" y="99822"/>
                    </a:lnTo>
                    <a:lnTo>
                      <a:pt x="50288" y="105486"/>
                    </a:lnTo>
                    <a:lnTo>
                      <a:pt x="49133" y="111023"/>
                    </a:lnTo>
                    <a:lnTo>
                      <a:pt x="47850" y="116357"/>
                    </a:lnTo>
                    <a:lnTo>
                      <a:pt x="45005" y="130492"/>
                    </a:lnTo>
                    <a:lnTo>
                      <a:pt x="37314" y="179795"/>
                    </a:lnTo>
                    <a:lnTo>
                      <a:pt x="35201" y="211797"/>
                    </a:lnTo>
                    <a:lnTo>
                      <a:pt x="35537" y="225635"/>
                    </a:lnTo>
                    <a:lnTo>
                      <a:pt x="36717" y="239488"/>
                    </a:lnTo>
                    <a:lnTo>
                      <a:pt x="38742" y="253358"/>
                    </a:lnTo>
                    <a:lnTo>
                      <a:pt x="41614" y="267246"/>
                    </a:lnTo>
                    <a:lnTo>
                      <a:pt x="47251" y="257471"/>
                    </a:lnTo>
                    <a:lnTo>
                      <a:pt x="51454" y="249921"/>
                    </a:lnTo>
                    <a:lnTo>
                      <a:pt x="54223" y="244598"/>
                    </a:lnTo>
                    <a:lnTo>
                      <a:pt x="55559" y="241503"/>
                    </a:lnTo>
                    <a:lnTo>
                      <a:pt x="96228" y="99733"/>
                    </a:lnTo>
                    <a:lnTo>
                      <a:pt x="98459" y="92913"/>
                    </a:lnTo>
                    <a:lnTo>
                      <a:pt x="100517" y="85267"/>
                    </a:lnTo>
                    <a:lnTo>
                      <a:pt x="102346" y="76873"/>
                    </a:lnTo>
                    <a:lnTo>
                      <a:pt x="103920" y="69850"/>
                    </a:lnTo>
                    <a:lnTo>
                      <a:pt x="105470" y="62103"/>
                    </a:lnTo>
                    <a:lnTo>
                      <a:pt x="106383" y="56921"/>
                    </a:lnTo>
                    <a:close/>
                  </a:path>
                  <a:path w="109220" h="354964">
                    <a:moveTo>
                      <a:pt x="92910" y="0"/>
                    </a:moveTo>
                    <a:lnTo>
                      <a:pt x="61123" y="23652"/>
                    </a:lnTo>
                    <a:lnTo>
                      <a:pt x="45881" y="55422"/>
                    </a:lnTo>
                    <a:lnTo>
                      <a:pt x="46199" y="57569"/>
                    </a:lnTo>
                    <a:lnTo>
                      <a:pt x="49082" y="57035"/>
                    </a:lnTo>
                    <a:lnTo>
                      <a:pt x="51355" y="56921"/>
                    </a:lnTo>
                    <a:lnTo>
                      <a:pt x="106383" y="56921"/>
                    </a:lnTo>
                    <a:lnTo>
                      <a:pt x="106956" y="53670"/>
                    </a:lnTo>
                    <a:lnTo>
                      <a:pt x="108340" y="43402"/>
                    </a:lnTo>
                    <a:lnTo>
                      <a:pt x="108743" y="33877"/>
                    </a:lnTo>
                    <a:lnTo>
                      <a:pt x="108170" y="25095"/>
                    </a:lnTo>
                    <a:lnTo>
                      <a:pt x="106626" y="17056"/>
                    </a:lnTo>
                    <a:lnTo>
                      <a:pt x="103895" y="6819"/>
                    </a:lnTo>
                    <a:lnTo>
                      <a:pt x="99323" y="1143"/>
                    </a:lnTo>
                    <a:lnTo>
                      <a:pt x="92910" y="0"/>
                    </a:lnTo>
                    <a:close/>
                  </a:path>
                  <a:path w="109220" h="354964">
                    <a:moveTo>
                      <a:pt x="32492" y="284506"/>
                    </a:moveTo>
                    <a:lnTo>
                      <a:pt x="619" y="310159"/>
                    </a:lnTo>
                    <a:lnTo>
                      <a:pt x="0" y="317922"/>
                    </a:lnTo>
                    <a:lnTo>
                      <a:pt x="1095" y="324483"/>
                    </a:lnTo>
                    <a:lnTo>
                      <a:pt x="3905" y="329842"/>
                    </a:lnTo>
                    <a:lnTo>
                      <a:pt x="8429" y="333997"/>
                    </a:lnTo>
                    <a:lnTo>
                      <a:pt x="17014" y="338645"/>
                    </a:lnTo>
                    <a:lnTo>
                      <a:pt x="22526" y="345884"/>
                    </a:lnTo>
                    <a:lnTo>
                      <a:pt x="24965" y="349796"/>
                    </a:lnTo>
                    <a:lnTo>
                      <a:pt x="28724" y="352196"/>
                    </a:lnTo>
                    <a:lnTo>
                      <a:pt x="40878" y="354342"/>
                    </a:lnTo>
                    <a:lnTo>
                      <a:pt x="47558" y="352044"/>
                    </a:lnTo>
                    <a:lnTo>
                      <a:pt x="53806" y="346176"/>
                    </a:lnTo>
                    <a:lnTo>
                      <a:pt x="60004" y="340652"/>
                    </a:lnTo>
                    <a:lnTo>
                      <a:pt x="63903" y="333336"/>
                    </a:lnTo>
                    <a:lnTo>
                      <a:pt x="65516" y="324218"/>
                    </a:lnTo>
                    <a:lnTo>
                      <a:pt x="66065" y="309233"/>
                    </a:lnTo>
                    <a:lnTo>
                      <a:pt x="61828" y="297711"/>
                    </a:lnTo>
                    <a:lnTo>
                      <a:pt x="52802" y="289655"/>
                    </a:lnTo>
                    <a:lnTo>
                      <a:pt x="38985" y="285064"/>
                    </a:lnTo>
                    <a:lnTo>
                      <a:pt x="32492" y="284506"/>
                    </a:lnTo>
                    <a:close/>
                  </a:path>
                </a:pathLst>
              </a:custGeom>
              <a:solidFill>
                <a:srgbClr val="231F20"/>
              </a:solidFill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5" name="object 9">
              <a:extLst>
                <a:ext uri="{FF2B5EF4-FFF2-40B4-BE49-F238E27FC236}">
                  <a16:creationId xmlns:a16="http://schemas.microsoft.com/office/drawing/2014/main" id="{9108B2B2-64E0-4F07-D16F-4DAA00AA9892}"/>
                </a:ext>
              </a:extLst>
            </p:cNvPr>
            <p:cNvSpPr txBox="1"/>
            <p:nvPr/>
          </p:nvSpPr>
          <p:spPr>
            <a:xfrm>
              <a:off x="870280" y="1189032"/>
              <a:ext cx="157162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3520" indent="-211454" eaLnBrk="1" fontAlgn="auto" hangingPunct="1">
                <a:spcBef>
                  <a:spcPts val="100"/>
                </a:spcBef>
                <a:spcAft>
                  <a:spcPts val="0"/>
                </a:spcAft>
                <a:buFontTx/>
                <a:buChar char="■"/>
                <a:tabLst>
                  <a:tab pos="224154" algn="l"/>
                </a:tabLst>
                <a:defRPr/>
              </a:pPr>
              <a:r>
                <a:rPr kumimoji="0" sz="1200" b="1" kern="0" spc="5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Company</a:t>
              </a:r>
              <a:r>
                <a:rPr kumimoji="0" sz="1200" b="1" kern="0" spc="13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 </a:t>
              </a:r>
              <a:r>
                <a:rPr kumimoji="0" sz="1200" b="1" kern="0" spc="40" dirty="0">
                  <a:latin typeface="Yu Gothic" panose="020B0400000000000000" pitchFamily="34" charset="-128"/>
                  <a:ea typeface="Yu Gothic" panose="020B0400000000000000" pitchFamily="34" charset="-128"/>
                  <a:cs typeface="Yu Gothic"/>
                </a:rPr>
                <a:t>Proﬁle</a:t>
              </a:r>
              <a:endParaRPr kumimoji="0" sz="1200" kern="0" dirty="0">
                <a:latin typeface="Yu Gothic" panose="020B0400000000000000" pitchFamily="34" charset="-128"/>
                <a:ea typeface="Yu Gothic" panose="020B0400000000000000" pitchFamily="34" charset="-128"/>
                <a:cs typeface="Yu Gothic"/>
              </a:endParaRPr>
            </a:p>
          </p:txBody>
        </p:sp>
        <p:sp>
          <p:nvSpPr>
            <p:cNvPr id="7" name="object 11">
              <a:extLst>
                <a:ext uri="{FF2B5EF4-FFF2-40B4-BE49-F238E27FC236}">
                  <a16:creationId xmlns:a16="http://schemas.microsoft.com/office/drawing/2014/main" id="{52920432-B3AA-B88E-ABF7-3A3347AAA49C}"/>
                </a:ext>
              </a:extLst>
            </p:cNvPr>
            <p:cNvSpPr txBox="1"/>
            <p:nvPr/>
          </p:nvSpPr>
          <p:spPr>
            <a:xfrm>
              <a:off x="906819" y="5755434"/>
              <a:ext cx="2537460" cy="363855"/>
            </a:xfrm>
            <a:prstGeom prst="rect">
              <a:avLst/>
            </a:prstGeom>
          </p:spPr>
          <p:txBody>
            <a:bodyPr vert="horz" wrap="square" lIns="0" tIns="44450" rIns="0" bIns="0" rtlCol="0">
              <a:spAutoFit/>
            </a:bodyPr>
            <a:lstStyle/>
            <a:p>
              <a:pPr marL="272415" eaLnBrk="1" fontAlgn="auto" hangingPunct="1">
                <a:spcBef>
                  <a:spcPts val="350"/>
                </a:spcBef>
                <a:spcAft>
                  <a:spcPts val="0"/>
                </a:spcAft>
                <a:defRPr/>
              </a:pPr>
              <a:r>
                <a:rPr kumimoji="0" sz="900" b="1" kern="0" spc="-5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入力フォーム</a:t>
              </a:r>
              <a:endParaRPr kumimoji="0" sz="900" kern="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  <a:p>
              <a:pPr marL="12700" eaLnBrk="1" fontAlgn="auto" hangingPunct="1">
                <a:spcBef>
                  <a:spcPts val="250"/>
                </a:spcBef>
                <a:spcAft>
                  <a:spcPts val="0"/>
                </a:spcAft>
                <a:defRPr/>
              </a:pPr>
              <a:r>
                <a:rPr kumimoji="0" sz="900" b="1" kern="0" spc="45" dirty="0"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</a:t>
              </a:r>
              <a:r>
                <a:rPr kumimoji="0" sz="900" b="1" kern="0" spc="40" dirty="0">
                  <a:latin typeface="Yu Gothic"/>
                  <a:cs typeface="Yu Gothic"/>
                  <a:hlinkClick r:id="rId5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nexus.co.jp/contact</a:t>
              </a:r>
              <a:endParaRPr kumimoji="0" sz="900" kern="0" dirty="0">
                <a:latin typeface="Yu Gothic"/>
                <a:cs typeface="Yu Gothic"/>
              </a:endParaRPr>
            </a:p>
          </p:txBody>
        </p:sp>
        <p:pic>
          <p:nvPicPr>
            <p:cNvPr id="8" name="object 12">
              <a:extLst>
                <a:ext uri="{FF2B5EF4-FFF2-40B4-BE49-F238E27FC236}">
                  <a16:creationId xmlns:a16="http://schemas.microsoft.com/office/drawing/2014/main" id="{4C653BB4-547B-6DB2-85AC-34E74C88FDE5}"/>
                </a:ext>
              </a:extLst>
            </p:cNvPr>
            <p:cNvPicPr/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72826" y="5494278"/>
              <a:ext cx="609230" cy="609230"/>
            </a:xfrm>
            <a:prstGeom prst="rect">
              <a:avLst/>
            </a:prstGeom>
          </p:spPr>
        </p:pic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C375904A-9885-A03E-87C2-FBA41CF57DB6}"/>
                </a:ext>
              </a:extLst>
            </p:cNvPr>
            <p:cNvSpPr txBox="1"/>
            <p:nvPr/>
          </p:nvSpPr>
          <p:spPr>
            <a:xfrm>
              <a:off x="5117877" y="5775862"/>
              <a:ext cx="1605280" cy="3434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 marR="5080" indent="273050" eaLnBrk="1" fontAlgn="auto" hangingPunct="1">
                <a:lnSpc>
                  <a:spcPct val="123200"/>
                </a:lnSpc>
                <a:spcBef>
                  <a:spcPts val="100"/>
                </a:spcBef>
                <a:spcAft>
                  <a:spcPts val="0"/>
                </a:spcAft>
                <a:defRPr/>
              </a:pPr>
              <a:r>
                <a:rPr kumimoji="0" sz="900" b="1" kern="0" spc="15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</a:t>
              </a:r>
              <a:r>
                <a:rPr kumimoji="0" sz="900" b="1" kern="0" spc="-5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 </a:t>
              </a:r>
              <a:r>
                <a:rPr kumimoji="0" sz="900" b="1" kern="0" spc="50" dirty="0"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sales@dream-</a:t>
              </a:r>
              <a:r>
                <a:rPr kumimoji="0" sz="900" b="1" kern="0" spc="40" dirty="0">
                  <a:latin typeface="Yu Gothic"/>
                  <a:cs typeface="Yu Gothic"/>
                  <a:hlinkClick r:id="rId7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nexus.co.jp</a:t>
              </a:r>
              <a:endParaRPr kumimoji="0" sz="900" kern="0" dirty="0">
                <a:latin typeface="Yu Gothic"/>
                <a:cs typeface="Yu Gothic"/>
              </a:endParaRPr>
            </a:p>
          </p:txBody>
        </p:sp>
        <p:grpSp>
          <p:nvGrpSpPr>
            <p:cNvPr id="10" name="object 14">
              <a:extLst>
                <a:ext uri="{FF2B5EF4-FFF2-40B4-BE49-F238E27FC236}">
                  <a16:creationId xmlns:a16="http://schemas.microsoft.com/office/drawing/2014/main" id="{2B894710-DD41-E11C-BABC-797AE8B1B0F8}"/>
                </a:ext>
              </a:extLst>
            </p:cNvPr>
            <p:cNvGrpSpPr/>
            <p:nvPr/>
          </p:nvGrpSpPr>
          <p:grpSpPr>
            <a:xfrm>
              <a:off x="5136500" y="5808658"/>
              <a:ext cx="177165" cy="129539"/>
              <a:chOff x="5158371" y="5808658"/>
              <a:chExt cx="177165" cy="129539"/>
            </a:xfrm>
          </p:grpSpPr>
          <p:sp>
            <p:nvSpPr>
              <p:cNvPr id="19" name="object 15">
                <a:extLst>
                  <a:ext uri="{FF2B5EF4-FFF2-40B4-BE49-F238E27FC236}">
                    <a16:creationId xmlns:a16="http://schemas.microsoft.com/office/drawing/2014/main" id="{A49F4FC2-455D-6E2F-60B0-8CCA34B10B31}"/>
                  </a:ext>
                </a:extLst>
              </p:cNvPr>
              <p:cNvSpPr/>
              <p:nvPr/>
            </p:nvSpPr>
            <p:spPr>
              <a:xfrm>
                <a:off x="5164721" y="5815012"/>
                <a:ext cx="164465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116839">
                    <a:moveTo>
                      <a:pt x="163931" y="116725"/>
                    </a:moveTo>
                    <a:lnTo>
                      <a:pt x="0" y="116725"/>
                    </a:lnTo>
                    <a:lnTo>
                      <a:pt x="0" y="0"/>
                    </a:lnTo>
                    <a:lnTo>
                      <a:pt x="163931" y="0"/>
                    </a:lnTo>
                    <a:lnTo>
                      <a:pt x="163931" y="116725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20" name="object 16">
                <a:extLst>
                  <a:ext uri="{FF2B5EF4-FFF2-40B4-BE49-F238E27FC236}">
                    <a16:creationId xmlns:a16="http://schemas.microsoft.com/office/drawing/2014/main" id="{0CAF9653-0F3C-E644-1100-E8263A6EDB7F}"/>
                  </a:ext>
                </a:extLst>
              </p:cNvPr>
              <p:cNvSpPr/>
              <p:nvPr/>
            </p:nvSpPr>
            <p:spPr>
              <a:xfrm>
                <a:off x="5164724" y="5815008"/>
                <a:ext cx="164465" cy="58419"/>
              </a:xfrm>
              <a:custGeom>
                <a:avLst/>
                <a:gdLst/>
                <a:ahLst/>
                <a:cxnLst/>
                <a:rect l="l" t="t" r="r" b="b"/>
                <a:pathLst>
                  <a:path w="164464" h="58420">
                    <a:moveTo>
                      <a:pt x="0" y="0"/>
                    </a:moveTo>
                    <a:lnTo>
                      <a:pt x="81965" y="58356"/>
                    </a:lnTo>
                    <a:lnTo>
                      <a:pt x="163931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object 17">
              <a:extLst>
                <a:ext uri="{FF2B5EF4-FFF2-40B4-BE49-F238E27FC236}">
                  <a16:creationId xmlns:a16="http://schemas.microsoft.com/office/drawing/2014/main" id="{91043A8F-A7E3-D984-0958-D4C8056ADDF8}"/>
                </a:ext>
              </a:extLst>
            </p:cNvPr>
            <p:cNvGrpSpPr/>
            <p:nvPr/>
          </p:nvGrpSpPr>
          <p:grpSpPr>
            <a:xfrm>
              <a:off x="911810" y="5796986"/>
              <a:ext cx="207010" cy="141605"/>
              <a:chOff x="1135553" y="5796986"/>
              <a:chExt cx="207010" cy="141605"/>
            </a:xfrm>
          </p:grpSpPr>
          <p:sp>
            <p:nvSpPr>
              <p:cNvPr id="17" name="object 18">
                <a:extLst>
                  <a:ext uri="{FF2B5EF4-FFF2-40B4-BE49-F238E27FC236}">
                    <a16:creationId xmlns:a16="http://schemas.microsoft.com/office/drawing/2014/main" id="{8AC56EB7-ABFE-527C-F585-57E8BAB78A87}"/>
                  </a:ext>
                </a:extLst>
              </p:cNvPr>
              <p:cNvSpPr/>
              <p:nvPr/>
            </p:nvSpPr>
            <p:spPr>
              <a:xfrm>
                <a:off x="1165085" y="5815012"/>
                <a:ext cx="116839" cy="116839"/>
              </a:xfrm>
              <a:custGeom>
                <a:avLst/>
                <a:gdLst/>
                <a:ahLst/>
                <a:cxnLst/>
                <a:rect l="l" t="t" r="r" b="b"/>
                <a:pathLst>
                  <a:path w="116840" h="116839">
                    <a:moveTo>
                      <a:pt x="116712" y="116712"/>
                    </a:moveTo>
                    <a:lnTo>
                      <a:pt x="0" y="116712"/>
                    </a:lnTo>
                    <a:lnTo>
                      <a:pt x="0" y="0"/>
                    </a:lnTo>
                    <a:lnTo>
                      <a:pt x="116712" y="0"/>
                    </a:lnTo>
                    <a:lnTo>
                      <a:pt x="116712" y="116712"/>
                    </a:lnTo>
                    <a:close/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  <p:sp>
            <p:nvSpPr>
              <p:cNvPr id="18" name="object 19">
                <a:extLst>
                  <a:ext uri="{FF2B5EF4-FFF2-40B4-BE49-F238E27FC236}">
                    <a16:creationId xmlns:a16="http://schemas.microsoft.com/office/drawing/2014/main" id="{7892DD55-D451-88C4-6058-F3083A136718}"/>
                  </a:ext>
                </a:extLst>
              </p:cNvPr>
              <p:cNvSpPr/>
              <p:nvPr/>
            </p:nvSpPr>
            <p:spPr>
              <a:xfrm>
                <a:off x="1141903" y="5803336"/>
                <a:ext cx="194310" cy="88265"/>
              </a:xfrm>
              <a:custGeom>
                <a:avLst/>
                <a:gdLst/>
                <a:ahLst/>
                <a:cxnLst/>
                <a:rect l="l" t="t" r="r" b="b"/>
                <a:pathLst>
                  <a:path w="194309" h="88264">
                    <a:moveTo>
                      <a:pt x="0" y="35572"/>
                    </a:moveTo>
                    <a:lnTo>
                      <a:pt x="63538" y="87871"/>
                    </a:lnTo>
                    <a:lnTo>
                      <a:pt x="194119" y="0"/>
                    </a:lnTo>
                  </a:path>
                </a:pathLst>
              </a:custGeom>
              <a:ln w="12700">
                <a:solidFill>
                  <a:srgbClr val="231F20"/>
                </a:solidFill>
              </a:ln>
            </p:spPr>
            <p:txBody>
              <a:bodyPr wrap="square" lIns="0" tIns="0" rIns="0" bIns="0" rtlCol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</a:endParaRPr>
              </a:p>
            </p:txBody>
          </p:sp>
        </p:grpSp>
        <p:sp>
          <p:nvSpPr>
            <p:cNvPr id="12" name="object 25">
              <a:extLst>
                <a:ext uri="{FF2B5EF4-FFF2-40B4-BE49-F238E27FC236}">
                  <a16:creationId xmlns:a16="http://schemas.microsoft.com/office/drawing/2014/main" id="{A7D8CFA2-48AB-87C3-9BFD-1990639D81A3}"/>
                </a:ext>
              </a:extLst>
            </p:cNvPr>
            <p:cNvSpPr txBox="1"/>
            <p:nvPr/>
          </p:nvSpPr>
          <p:spPr>
            <a:xfrm>
              <a:off x="870280" y="5454508"/>
              <a:ext cx="1358265" cy="19749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224790" indent="-212725" eaLnBrk="1" fontAlgn="auto" hangingPunct="1">
                <a:spcBef>
                  <a:spcPts val="100"/>
                </a:spcBef>
                <a:spcAft>
                  <a:spcPts val="0"/>
                </a:spcAft>
                <a:buFontTx/>
                <a:buChar char="■"/>
                <a:tabLst>
                  <a:tab pos="225425" algn="l"/>
                </a:tabLst>
                <a:defRPr/>
              </a:pPr>
              <a:r>
                <a:rPr kumimoji="0" sz="1200" b="1" kern="0" spc="40" dirty="0">
                  <a:latin typeface="游ゴシック" panose="020B0400000000000000" pitchFamily="50" charset="-128"/>
                  <a:ea typeface="游ゴシック" panose="020B0400000000000000" pitchFamily="50" charset="-128"/>
                  <a:cs typeface="Yu Gothic"/>
                </a:rPr>
                <a:t>お問い合わせ先</a:t>
              </a:r>
              <a:endParaRPr kumimoji="0" sz="1200" kern="0" dirty="0">
                <a:latin typeface="游ゴシック" panose="020B0400000000000000" pitchFamily="50" charset="-128"/>
                <a:ea typeface="游ゴシック" panose="020B0400000000000000" pitchFamily="50" charset="-128"/>
                <a:cs typeface="Yu Gothic"/>
              </a:endParaRPr>
            </a:p>
          </p:txBody>
        </p: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AF8A82D6-C8DD-DC8D-E029-085E5F6F3789}"/>
                </a:ext>
              </a:extLst>
            </p:cNvPr>
            <p:cNvSpPr txBox="1"/>
            <p:nvPr/>
          </p:nvSpPr>
          <p:spPr>
            <a:xfrm>
              <a:off x="5636935" y="3008085"/>
              <a:ext cx="3613785" cy="9857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デジタル×アナログの融合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テクノロジーに、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下町の職人魂 ・ プライド ・ 心意気を融合させ、</a:t>
              </a:r>
            </a:p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ja-JP" altLang="en-US" sz="1000" b="1" kern="0" dirty="0">
                  <a:latin typeface="Yu Gothic" panose="020B0400000000000000" pitchFamily="34" charset="-128"/>
                  <a:ea typeface="Yu Gothic" panose="020B0400000000000000" pitchFamily="34" charset="-128"/>
                </a:rPr>
                <a:t>逸品物の提供を目指しております。</a:t>
              </a: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5C55CC2C-721A-32AE-4492-DEEE4E164F84}"/>
                </a:ext>
              </a:extLst>
            </p:cNvPr>
            <p:cNvSpPr txBox="1"/>
            <p:nvPr/>
          </p:nvSpPr>
          <p:spPr>
            <a:xfrm>
              <a:off x="881361" y="1575023"/>
              <a:ext cx="1080000" cy="250440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社名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代表取締役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資本金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所在地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URL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事業内容</a:t>
              </a: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dist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204A47D5-0189-5509-6D85-D41E97A4CA3A}"/>
                </a:ext>
              </a:extLst>
            </p:cNvPr>
            <p:cNvSpPr txBox="1"/>
            <p:nvPr/>
          </p:nvSpPr>
          <p:spPr>
            <a:xfrm>
              <a:off x="2260214" y="1575023"/>
              <a:ext cx="3149901" cy="250440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kern="0"/>
              </a:defPPr>
              <a:lvl1pPr algn="ctr">
                <a:lnSpc>
                  <a:spcPct val="150000"/>
                </a:lnSpc>
                <a:defRPr sz="1000" b="1">
                  <a:latin typeface="Yu Gothic" panose="020B0400000000000000" pitchFamily="34" charset="-128"/>
                  <a:ea typeface="Yu Gothic" panose="020B0400000000000000" pitchFamily="34" charset="-128"/>
                </a:defRPr>
              </a:lvl1pPr>
            </a:lstStyle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株式会社ドリームネクサス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永山　詩乃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9,900,000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円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ja-JP" altLang="en-US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〒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110-0016 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東京都台東区台東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3-46-8 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WITH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大橋ビル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Ⅲ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－</a:t>
              </a:r>
              <a:r>
                <a:rPr kumimoji="0" lang="en-US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4</a:t>
              </a: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F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" altLang="ja-JP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  <a:hlinkClick r:id="rId8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https://www.dream-nexus.co.jp/</a:t>
              </a: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</a:t>
              </a: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広告代理事業　ネクサス広告 シリーズの企画・開発・運営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・インターネットマーケティング事業</a:t>
              </a:r>
            </a:p>
            <a:p>
              <a:pPr marL="0" marR="0" lvl="0" indent="0" algn="l" defTabSz="91440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9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Yu Gothic" panose="020B0400000000000000" pitchFamily="34" charset="-128"/>
                  <a:ea typeface="Yu Gothic" panose="020B0400000000000000" pitchFamily="34" charset="-128"/>
                </a:rPr>
                <a:t>・アドテクノロジー事業</a:t>
              </a:r>
              <a:endParaRPr kumimoji="0" lang="en-US" altLang="ja-JP" sz="9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Yu Gothic" panose="020B0400000000000000" pitchFamily="34" charset="-128"/>
                <a:ea typeface="Yu Gothic" panose="020B0400000000000000" pitchFamily="34" charset="-128"/>
              </a:endParaRP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27BFF791-C8A2-991F-88D1-489D19F98F7A}"/>
                </a:ext>
              </a:extLst>
            </p:cNvPr>
            <p:cNvCxnSpPr>
              <a:cxnSpLocks/>
            </p:cNvCxnSpPr>
            <p:nvPr/>
          </p:nvCxnSpPr>
          <p:spPr>
            <a:xfrm>
              <a:off x="2110787" y="1575023"/>
              <a:ext cx="0" cy="277200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94328391"/>
      </p:ext>
    </p:extLst>
  </p:cSld>
  <p:clrMapOvr>
    <a:masterClrMapping/>
  </p:clrMapOvr>
</p:sld>
</file>

<file path=ppt/theme/theme1.xml><?xml version="1.0" encoding="utf-8"?>
<a:theme xmlns:a="http://schemas.openxmlformats.org/drawingml/2006/main" name="デザインの設定">
  <a:themeElements>
    <a:clrScheme name="赤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ユーザー定義 19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7396</TotalTime>
  <Words>1328</Words>
  <Application>Microsoft Office PowerPoint</Application>
  <PresentationFormat>A4 210 x 297 mm</PresentationFormat>
  <Paragraphs>236</Paragraphs>
  <Slides>7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Meiryo UI</vt:lpstr>
      <vt:lpstr>ＭＳ Ｐゴシック</vt:lpstr>
      <vt:lpstr>メイリオ</vt:lpstr>
      <vt:lpstr>Yu Gothic</vt:lpstr>
      <vt:lpstr>Yu Gothic</vt:lpstr>
      <vt:lpstr>Arial</vt:lpstr>
      <vt:lpstr>Calibri</vt:lpstr>
      <vt:lpstr>Wingdings</vt:lpstr>
      <vt:lpstr>デザインの設定</vt:lpstr>
      <vt:lpstr>PowerPoint プレゼンテーション</vt:lpstr>
      <vt:lpstr>投資 Nexusとは</vt:lpstr>
      <vt:lpstr>広告掲載面・ブランド保護の考え方</vt:lpstr>
      <vt:lpstr>入稿規定</vt:lpstr>
      <vt:lpstr>スケジュール</vt:lpstr>
      <vt:lpstr>掲載報告レポートのフォーマット</vt:lpstr>
      <vt:lpstr>会社概要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DN</dc:creator>
  <cp:lastModifiedBy>一哉 宍戸</cp:lastModifiedBy>
  <cp:revision>975</cp:revision>
  <cp:lastPrinted>2018-05-10T10:55:00Z</cp:lastPrinted>
  <dcterms:created xsi:type="dcterms:W3CDTF">2014-06-05T03:00:59Z</dcterms:created>
  <dcterms:modified xsi:type="dcterms:W3CDTF">2026-08-04T04:05:23Z</dcterms:modified>
</cp:coreProperties>
</file>