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126.jpg" ContentType="image/jpe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media/image151.jpg" ContentType="image/jpe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06" r:id="rId1"/>
  </p:sldMasterIdLst>
  <p:notesMasterIdLst>
    <p:notesMasterId r:id="rId13"/>
  </p:notesMasterIdLst>
  <p:handoutMasterIdLst>
    <p:handoutMasterId r:id="rId14"/>
  </p:handoutMasterIdLst>
  <p:sldIdLst>
    <p:sldId id="280" r:id="rId2"/>
    <p:sldId id="361" r:id="rId3"/>
    <p:sldId id="360" r:id="rId4"/>
    <p:sldId id="363" r:id="rId5"/>
    <p:sldId id="362" r:id="rId6"/>
    <p:sldId id="364" r:id="rId7"/>
    <p:sldId id="343" r:id="rId8"/>
    <p:sldId id="340" r:id="rId9"/>
    <p:sldId id="269" r:id="rId10"/>
    <p:sldId id="270" r:id="rId11"/>
    <p:sldId id="273" r:id="rId12"/>
  </p:sldIdLst>
  <p:sldSz cx="9906000" cy="6858000" type="A4"/>
  <p:notesSz cx="6797675" cy="99266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686">
          <p15:clr>
            <a:srgbClr val="A4A3A4"/>
          </p15:clr>
        </p15:guide>
        <p15:guide id="3" pos="5887">
          <p15:clr>
            <a:srgbClr val="A4A3A4"/>
          </p15:clr>
        </p15:guide>
        <p15:guide id="4" pos="240">
          <p15:clr>
            <a:srgbClr val="A4A3A4"/>
          </p15:clr>
        </p15:guide>
        <p15:guide id="5" pos="5864">
          <p15:clr>
            <a:srgbClr val="A4A3A4"/>
          </p15:clr>
        </p15:guide>
        <p15:guide id="6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6B1A"/>
    <a:srgbClr val="F2F5D8"/>
    <a:srgbClr val="BBDB7E"/>
    <a:srgbClr val="E6ECB0"/>
    <a:srgbClr val="549E39"/>
    <a:srgbClr val="C39837"/>
    <a:srgbClr val="AD8731"/>
    <a:srgbClr val="F39400"/>
    <a:srgbClr val="F0F3F4"/>
    <a:srgbClr val="E7EE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3026" autoAdjust="0"/>
  </p:normalViewPr>
  <p:slideViewPr>
    <p:cSldViewPr snapToGrid="0">
      <p:cViewPr varScale="1">
        <p:scale>
          <a:sx n="79" d="100"/>
          <a:sy n="79" d="100"/>
        </p:scale>
        <p:origin x="1742" y="67"/>
      </p:cViewPr>
      <p:guideLst>
        <p:guide orient="horz" pos="4224"/>
        <p:guide orient="horz" pos="686"/>
        <p:guide pos="5887"/>
        <p:guide pos="240"/>
        <p:guide pos="5864"/>
        <p:guide orient="horz" pos="41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220"/>
    </p:cViewPr>
  </p:sorterViewPr>
  <p:notesViewPr>
    <p:cSldViewPr snapToGrid="0">
      <p:cViewPr varScale="1">
        <p:scale>
          <a:sx n="61" d="100"/>
          <a:sy n="61" d="100"/>
        </p:scale>
        <p:origin x="3378" y="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7CBFD17-ED70-4E78-9B49-80DA2FA311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88D1A03-13C2-4F1C-AFF1-20494CC103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FBB216-E930-4DE0-8342-201CA9EE78CA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4B82A5-34CE-4F7A-B8EA-552123BADC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3A9423-FB90-4F70-A314-34B54C3D4C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E3FC75-F389-4C08-91FF-624DECAD5CC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D8E04E7-0CB6-481C-8017-FE011DF58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3EAFF8B-6490-4436-8F17-1DC2D3C5722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E3C879-99D1-4F38-9204-6B26093391E0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22BA2785-F8B3-44F6-9355-F485D403E7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85407C4B-356C-4969-807C-D83F1F466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D43A7D9-A9B4-47F5-962E-5225DC3CF4B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314A7A-76FC-4868-8FF0-51D9F70A3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FCFF76-2F43-4B4D-A8C6-AC542A4CD2E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1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102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3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144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4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711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5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972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03E13019-5156-4D22-9CC4-75BE034E83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E4C1D1BD-560B-4B12-BC79-7282C38D02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レポートにつきましては、毎月月末までの実績を月初第</a:t>
            </a:r>
            <a:r>
              <a:rPr lang="en-US" altLang="ja-JP"/>
              <a:t>4</a:t>
            </a:r>
            <a:r>
              <a:rPr lang="ja-JP" altLang="en-US"/>
              <a:t>営業日にお送りさせていただきます。</a:t>
            </a:r>
            <a:endParaRPr lang="en-US" altLang="ja-JP"/>
          </a:p>
          <a:p>
            <a:r>
              <a:rPr lang="ja-JP" altLang="en-US"/>
              <a:t>ご入稿頂いたクリエイティブ毎の報告となります。</a:t>
            </a:r>
            <a:endParaRPr lang="en-US" altLang="ja-JP"/>
          </a:p>
          <a:p>
            <a:r>
              <a:rPr lang="ja-JP" altLang="en-US"/>
              <a:t>設定したキーワードや、クリエイティブ毎の報告はできませんので、ご了承ください</a:t>
            </a:r>
            <a:endParaRPr lang="en-US" altLang="ja-JP"/>
          </a:p>
          <a:p>
            <a:r>
              <a:rPr lang="en-US" altLang="ja-JP"/>
              <a:t>(</a:t>
            </a:r>
            <a:r>
              <a:rPr lang="ja-JP" altLang="en-US"/>
              <a:t>全案件の管理を一ポータルとやってしまっているため</a:t>
            </a:r>
            <a:r>
              <a:rPr lang="en-US" altLang="ja-JP"/>
              <a:t>)</a:t>
            </a:r>
          </a:p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BD909462-F684-4FA9-AFFF-C0C02FB388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B8D5FE43-E2CA-4041-9939-6E3CB483DEAF}" type="slidenum">
              <a:rPr lang="ja-JP" altLang="en-US" smtClean="0">
                <a:latin typeface="Calibri" panose="020F0502020204030204" pitchFamily="34" charset="0"/>
              </a:rPr>
              <a:pPr/>
              <a:t>6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0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ー 1">
            <a:extLst>
              <a:ext uri="{FF2B5EF4-FFF2-40B4-BE49-F238E27FC236}">
                <a16:creationId xmlns:a16="http://schemas.microsoft.com/office/drawing/2014/main" id="{49D6CB84-03A9-4969-87AF-D5ABE7413C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ー 2">
            <a:extLst>
              <a:ext uri="{FF2B5EF4-FFF2-40B4-BE49-F238E27FC236}">
                <a16:creationId xmlns:a16="http://schemas.microsoft.com/office/drawing/2014/main" id="{75C3CF7D-FA9B-4213-A14A-F12C41A9D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ご入稿頂くバナーのサイズです。いずれも全てご入稿いただければと思います。</a:t>
            </a:r>
            <a:endParaRPr lang="en-US" altLang="ja-JP"/>
          </a:p>
          <a:p>
            <a:r>
              <a:rPr lang="ja-JP" altLang="en-US"/>
              <a:t>ご入稿いただきタグ設置完了後から</a:t>
            </a:r>
            <a:r>
              <a:rPr lang="en-US" altLang="ja-JP"/>
              <a:t>3</a:t>
            </a:r>
            <a:r>
              <a:rPr lang="ja-JP" altLang="en-US"/>
              <a:t>営業日後の配信開始が目安となっております。</a:t>
            </a:r>
            <a:endParaRPr lang="en-US" altLang="ja-JP"/>
          </a:p>
          <a:p>
            <a:r>
              <a:rPr lang="ja-JP" altLang="en-US"/>
              <a:t>ご導入が早くに決まっていれば、すぐにタグを全ページへ設置頂けますとマーク数が増え、</a:t>
            </a:r>
            <a:endParaRPr lang="en-US" altLang="ja-JP"/>
          </a:p>
          <a:p>
            <a:r>
              <a:rPr lang="ja-JP" altLang="en-US"/>
              <a:t>配信精度が向上しますので、よろしくお願いいたします。</a:t>
            </a:r>
            <a:endParaRPr lang="en-US" altLang="ja-JP"/>
          </a:p>
          <a:p>
            <a:endParaRPr lang="ja-JP" altLang="en-US"/>
          </a:p>
        </p:txBody>
      </p:sp>
      <p:sp>
        <p:nvSpPr>
          <p:cNvPr id="16388" name="スライド番号プレースホルダー 3">
            <a:extLst>
              <a:ext uri="{FF2B5EF4-FFF2-40B4-BE49-F238E27FC236}">
                <a16:creationId xmlns:a16="http://schemas.microsoft.com/office/drawing/2014/main" id="{E08812B1-6DD2-4832-9658-305437D13E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D5FECAF7-72DC-4358-AC72-32C505BABE52}" type="slidenum">
              <a:rPr lang="ja-JP" altLang="en-US" smtClean="0">
                <a:latin typeface="Calibri" panose="020F0502020204030204" pitchFamily="34" charset="0"/>
              </a:rPr>
              <a:pPr/>
              <a:t>7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419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84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0146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1894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3D7B0B3-C650-4BF9-ACBD-19EE9BA2497D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522E73D-BA5F-4898-BF72-E5B601A61B05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chemeClr val="accent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4C745E8C-1AC0-C94C-ABB3-7FEEC24AE9F4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7478A8C-DED9-38E8-54D2-3CF48D7DFA0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574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5506E6D-0C91-412A-A43F-1211CD74264D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chemeClr val="accent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5F7761B-B240-409D-A718-BFD07C102961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108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6C04E506-BE46-CF7B-1A5F-F8D8CFFD8F19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</p:spTree>
    <p:extLst>
      <p:ext uri="{BB962C8B-B14F-4D97-AF65-F5344CB8AC3E}">
        <p14:creationId xmlns:p14="http://schemas.microsoft.com/office/powerpoint/2010/main" val="329446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0062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E495BA0-8BED-4A35-9D54-4793BEE6BEBE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C39837">
                  <a:shade val="30000"/>
                  <a:satMod val="115000"/>
                </a:srgbClr>
              </a:gs>
              <a:gs pos="50000">
                <a:srgbClr val="C39837">
                  <a:shade val="67500"/>
                  <a:satMod val="115000"/>
                </a:srgbClr>
              </a:gs>
              <a:gs pos="100000">
                <a:srgbClr val="C39837">
                  <a:shade val="100000"/>
                  <a:satMod val="115000"/>
                </a:srgbClr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" name="Holder 2">
            <a:extLst>
              <a:ext uri="{FF2B5EF4-FFF2-40B4-BE49-F238E27FC236}">
                <a16:creationId xmlns:a16="http://schemas.microsoft.com/office/drawing/2014/main" id="{4662437E-93C7-419F-752F-70A18A43FA28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</p:spTree>
    <p:extLst>
      <p:ext uri="{BB962C8B-B14F-4D97-AF65-F5344CB8AC3E}">
        <p14:creationId xmlns:p14="http://schemas.microsoft.com/office/powerpoint/2010/main" val="277574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930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2135EA12-FA6E-91C2-81E0-7036DC481E2E}"/>
              </a:ext>
            </a:extLst>
          </p:cNvPr>
          <p:cNvSpPr/>
          <p:nvPr userDrawn="1"/>
        </p:nvSpPr>
        <p:spPr>
          <a:xfrm flipH="1" flipV="1">
            <a:off x="7381678" y="6227290"/>
            <a:ext cx="2524322" cy="630710"/>
          </a:xfrm>
          <a:custGeom>
            <a:avLst/>
            <a:gdLst>
              <a:gd name="connsiteX0" fmla="*/ 0 w 2524322"/>
              <a:gd name="connsiteY0" fmla="*/ 630710 h 630710"/>
              <a:gd name="connsiteX1" fmla="*/ 0 w 2524322"/>
              <a:gd name="connsiteY1" fmla="*/ 0 h 630710"/>
              <a:gd name="connsiteX2" fmla="*/ 2524322 w 2524322"/>
              <a:gd name="connsiteY2" fmla="*/ 0 h 630710"/>
              <a:gd name="connsiteX3" fmla="*/ 2239090 w 2524322"/>
              <a:gd name="connsiteY3" fmla="*/ 58821 h 630710"/>
              <a:gd name="connsiteX4" fmla="*/ 283329 w 2524322"/>
              <a:gd name="connsiteY4" fmla="*/ 545762 h 63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322" h="630710">
                <a:moveTo>
                  <a:pt x="0" y="630710"/>
                </a:moveTo>
                <a:lnTo>
                  <a:pt x="0" y="0"/>
                </a:lnTo>
                <a:lnTo>
                  <a:pt x="2524322" y="0"/>
                </a:lnTo>
                <a:lnTo>
                  <a:pt x="2239090" y="58821"/>
                </a:lnTo>
                <a:cubicBezTo>
                  <a:pt x="1499396" y="221098"/>
                  <a:pt x="836549" y="386557"/>
                  <a:pt x="283329" y="54576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  <a:gs pos="75000">
                <a:schemeClr val="accent1">
                  <a:lumMod val="40000"/>
                  <a:lumOff val="6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AEC1920A-90D0-DECE-A9BD-E2E92B0223D4}"/>
              </a:ext>
            </a:extLst>
          </p:cNvPr>
          <p:cNvSpPr/>
          <p:nvPr userDrawn="1"/>
        </p:nvSpPr>
        <p:spPr>
          <a:xfrm>
            <a:off x="0" y="79964"/>
            <a:ext cx="9906000" cy="2119897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4700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34282ACE-45CC-A1F6-A8AC-5111A8D7A368}"/>
              </a:ext>
            </a:extLst>
          </p:cNvPr>
          <p:cNvSpPr/>
          <p:nvPr userDrawn="1"/>
        </p:nvSpPr>
        <p:spPr>
          <a:xfrm>
            <a:off x="0" y="-1"/>
            <a:ext cx="9906000" cy="2121432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 flip="none" rotWithShape="1">
            <a:gsLst>
              <a:gs pos="36639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rgbClr val="00B05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2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510" r:id="rId1"/>
    <p:sldLayoutId id="2147484514" r:id="rId2"/>
    <p:sldLayoutId id="2147484515" r:id="rId3"/>
    <p:sldLayoutId id="2147484511" r:id="rId4"/>
    <p:sldLayoutId id="2147484516" r:id="rId5"/>
    <p:sldLayoutId id="2147484512" r:id="rId6"/>
    <p:sldLayoutId id="2147484513" r:id="rId7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メイリオ" panose="020B0604030504040204" pitchFamily="50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eam-nexus.co.jp/" TargetMode="External"/><Relationship Id="rId3" Type="http://schemas.openxmlformats.org/officeDocument/2006/relationships/image" Target="../media/image165.png"/><Relationship Id="rId7" Type="http://schemas.openxmlformats.org/officeDocument/2006/relationships/hyperlink" Target="mailto:sales@dream-nexus.co.j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png"/><Relationship Id="rId5" Type="http://schemas.openxmlformats.org/officeDocument/2006/relationships/hyperlink" Target="http://www.dream-nexus.co.jp/contact" TargetMode="External"/><Relationship Id="rId4" Type="http://schemas.openxmlformats.org/officeDocument/2006/relationships/image" Target="../media/image1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jpg"/><Relationship Id="rId117" Type="http://schemas.openxmlformats.org/officeDocument/2006/relationships/image" Target="../media/image119.pn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jpg"/><Relationship Id="rId68" Type="http://schemas.openxmlformats.org/officeDocument/2006/relationships/image" Target="../media/image70.png"/><Relationship Id="rId84" Type="http://schemas.openxmlformats.org/officeDocument/2006/relationships/image" Target="../media/image86.jpg"/><Relationship Id="rId89" Type="http://schemas.openxmlformats.org/officeDocument/2006/relationships/image" Target="../media/image91.png"/><Relationship Id="rId112" Type="http://schemas.openxmlformats.org/officeDocument/2006/relationships/image" Target="../media/image114.png"/><Relationship Id="rId16" Type="http://schemas.openxmlformats.org/officeDocument/2006/relationships/image" Target="../media/image18.png"/><Relationship Id="rId107" Type="http://schemas.openxmlformats.org/officeDocument/2006/relationships/image" Target="../media/image109.jpg"/><Relationship Id="rId11" Type="http://schemas.openxmlformats.org/officeDocument/2006/relationships/image" Target="../media/image13.png"/><Relationship Id="rId32" Type="http://schemas.openxmlformats.org/officeDocument/2006/relationships/image" Target="../media/image34.png"/><Relationship Id="rId37" Type="http://schemas.openxmlformats.org/officeDocument/2006/relationships/image" Target="../media/image39.png"/><Relationship Id="rId53" Type="http://schemas.openxmlformats.org/officeDocument/2006/relationships/image" Target="../media/image55.png"/><Relationship Id="rId58" Type="http://schemas.openxmlformats.org/officeDocument/2006/relationships/image" Target="../media/image60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102" Type="http://schemas.openxmlformats.org/officeDocument/2006/relationships/image" Target="../media/image104.jpg"/><Relationship Id="rId123" Type="http://schemas.openxmlformats.org/officeDocument/2006/relationships/image" Target="../media/image125.png"/><Relationship Id="rId5" Type="http://schemas.openxmlformats.org/officeDocument/2006/relationships/image" Target="../media/image7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64" Type="http://schemas.openxmlformats.org/officeDocument/2006/relationships/image" Target="../media/image66.png"/><Relationship Id="rId69" Type="http://schemas.openxmlformats.org/officeDocument/2006/relationships/image" Target="../media/image71.png"/><Relationship Id="rId113" Type="http://schemas.openxmlformats.org/officeDocument/2006/relationships/image" Target="../media/image115.png"/><Relationship Id="rId118" Type="http://schemas.openxmlformats.org/officeDocument/2006/relationships/image" Target="../media/image120.jpg"/><Relationship Id="rId80" Type="http://schemas.openxmlformats.org/officeDocument/2006/relationships/image" Target="../media/image82.png"/><Relationship Id="rId85" Type="http://schemas.openxmlformats.org/officeDocument/2006/relationships/image" Target="../media/image87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59" Type="http://schemas.openxmlformats.org/officeDocument/2006/relationships/image" Target="../media/image61.png"/><Relationship Id="rId103" Type="http://schemas.openxmlformats.org/officeDocument/2006/relationships/image" Target="../media/image105.png"/><Relationship Id="rId108" Type="http://schemas.openxmlformats.org/officeDocument/2006/relationships/image" Target="../media/image110.jpg"/><Relationship Id="rId54" Type="http://schemas.openxmlformats.org/officeDocument/2006/relationships/image" Target="../media/image56.png"/><Relationship Id="rId70" Type="http://schemas.openxmlformats.org/officeDocument/2006/relationships/image" Target="../media/image72.png"/><Relationship Id="rId75" Type="http://schemas.openxmlformats.org/officeDocument/2006/relationships/image" Target="../media/image77.jp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23" Type="http://schemas.openxmlformats.org/officeDocument/2006/relationships/image" Target="../media/image25.jpg"/><Relationship Id="rId28" Type="http://schemas.openxmlformats.org/officeDocument/2006/relationships/image" Target="../media/image30.png"/><Relationship Id="rId49" Type="http://schemas.openxmlformats.org/officeDocument/2006/relationships/image" Target="../media/image51.png"/><Relationship Id="rId114" Type="http://schemas.openxmlformats.org/officeDocument/2006/relationships/image" Target="../media/image116.png"/><Relationship Id="rId119" Type="http://schemas.openxmlformats.org/officeDocument/2006/relationships/image" Target="../media/image121.png"/><Relationship Id="rId44" Type="http://schemas.openxmlformats.org/officeDocument/2006/relationships/image" Target="../media/image46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109" Type="http://schemas.openxmlformats.org/officeDocument/2006/relationships/image" Target="../media/image111.pn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76" Type="http://schemas.openxmlformats.org/officeDocument/2006/relationships/image" Target="../media/image78.png"/><Relationship Id="rId97" Type="http://schemas.openxmlformats.org/officeDocument/2006/relationships/image" Target="../media/image99.png"/><Relationship Id="rId104" Type="http://schemas.openxmlformats.org/officeDocument/2006/relationships/image" Target="../media/image106.png"/><Relationship Id="rId120" Type="http://schemas.openxmlformats.org/officeDocument/2006/relationships/image" Target="../media/image122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2" Type="http://schemas.openxmlformats.org/officeDocument/2006/relationships/image" Target="../media/image4.png"/><Relationship Id="rId29" Type="http://schemas.openxmlformats.org/officeDocument/2006/relationships/image" Target="../media/image31.png"/><Relationship Id="rId24" Type="http://schemas.openxmlformats.org/officeDocument/2006/relationships/image" Target="../media/image26.png"/><Relationship Id="rId40" Type="http://schemas.openxmlformats.org/officeDocument/2006/relationships/image" Target="../media/image42.jpg"/><Relationship Id="rId45" Type="http://schemas.openxmlformats.org/officeDocument/2006/relationships/image" Target="../media/image47.jpg"/><Relationship Id="rId66" Type="http://schemas.openxmlformats.org/officeDocument/2006/relationships/image" Target="../media/image68.png"/><Relationship Id="rId87" Type="http://schemas.openxmlformats.org/officeDocument/2006/relationships/image" Target="../media/image89.png"/><Relationship Id="rId110" Type="http://schemas.openxmlformats.org/officeDocument/2006/relationships/image" Target="../media/image112.png"/><Relationship Id="rId115" Type="http://schemas.openxmlformats.org/officeDocument/2006/relationships/image" Target="../media/image117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56" Type="http://schemas.openxmlformats.org/officeDocument/2006/relationships/image" Target="../media/image58.jp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105" Type="http://schemas.openxmlformats.org/officeDocument/2006/relationships/image" Target="../media/image107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3" Type="http://schemas.openxmlformats.org/officeDocument/2006/relationships/image" Target="../media/image5.jpg"/><Relationship Id="rId25" Type="http://schemas.openxmlformats.org/officeDocument/2006/relationships/image" Target="../media/image27.png"/><Relationship Id="rId46" Type="http://schemas.openxmlformats.org/officeDocument/2006/relationships/image" Target="../media/image48.png"/><Relationship Id="rId67" Type="http://schemas.openxmlformats.org/officeDocument/2006/relationships/image" Target="../media/image69.png"/><Relationship Id="rId116" Type="http://schemas.openxmlformats.org/officeDocument/2006/relationships/image" Target="../media/image118.jpg"/><Relationship Id="rId20" Type="http://schemas.openxmlformats.org/officeDocument/2006/relationships/image" Target="../media/image22.png"/><Relationship Id="rId41" Type="http://schemas.openxmlformats.org/officeDocument/2006/relationships/image" Target="../media/image43.png"/><Relationship Id="rId62" Type="http://schemas.openxmlformats.org/officeDocument/2006/relationships/image" Target="../media/image64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111" Type="http://schemas.openxmlformats.org/officeDocument/2006/relationships/image" Target="../media/image113.png"/><Relationship Id="rId15" Type="http://schemas.openxmlformats.org/officeDocument/2006/relationships/image" Target="../media/image17.jpg"/><Relationship Id="rId36" Type="http://schemas.openxmlformats.org/officeDocument/2006/relationships/image" Target="../media/image38.jpg"/><Relationship Id="rId57" Type="http://schemas.openxmlformats.org/officeDocument/2006/relationships/image" Target="../media/image59.png"/><Relationship Id="rId106" Type="http://schemas.openxmlformats.org/officeDocument/2006/relationships/image" Target="../media/image108.jpg"/><Relationship Id="rId10" Type="http://schemas.openxmlformats.org/officeDocument/2006/relationships/image" Target="../media/image12.png"/><Relationship Id="rId31" Type="http://schemas.openxmlformats.org/officeDocument/2006/relationships/image" Target="../media/image33.jpg"/><Relationship Id="rId52" Type="http://schemas.openxmlformats.org/officeDocument/2006/relationships/image" Target="../media/image54.jp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jpg"/><Relationship Id="rId122" Type="http://schemas.openxmlformats.org/officeDocument/2006/relationships/image" Target="../media/image12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png"/><Relationship Id="rId5" Type="http://schemas.openxmlformats.org/officeDocument/2006/relationships/image" Target="../media/image130.png"/><Relationship Id="rId4" Type="http://schemas.openxmlformats.org/officeDocument/2006/relationships/image" Target="../media/image126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png"/><Relationship Id="rId18" Type="http://schemas.openxmlformats.org/officeDocument/2006/relationships/image" Target="../media/image147.png"/><Relationship Id="rId3" Type="http://schemas.openxmlformats.org/officeDocument/2006/relationships/image" Target="../media/image132.png"/><Relationship Id="rId7" Type="http://schemas.openxmlformats.org/officeDocument/2006/relationships/image" Target="../media/image136.jpeg"/><Relationship Id="rId12" Type="http://schemas.openxmlformats.org/officeDocument/2006/relationships/image" Target="../media/image141.svg"/><Relationship Id="rId17" Type="http://schemas.openxmlformats.org/officeDocument/2006/relationships/image" Target="../media/image14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11" Type="http://schemas.openxmlformats.org/officeDocument/2006/relationships/image" Target="../media/image140.jpeg"/><Relationship Id="rId5" Type="http://schemas.openxmlformats.org/officeDocument/2006/relationships/image" Target="../media/image134.svg"/><Relationship Id="rId15" Type="http://schemas.openxmlformats.org/officeDocument/2006/relationships/image" Target="../media/image144.png"/><Relationship Id="rId10" Type="http://schemas.openxmlformats.org/officeDocument/2006/relationships/image" Target="../media/image139.svg"/><Relationship Id="rId4" Type="http://schemas.openxmlformats.org/officeDocument/2006/relationships/image" Target="../media/image133.png"/><Relationship Id="rId9" Type="http://schemas.openxmlformats.org/officeDocument/2006/relationships/image" Target="../media/image138.jpeg"/><Relationship Id="rId14" Type="http://schemas.openxmlformats.org/officeDocument/2006/relationships/image" Target="../media/image1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png"/><Relationship Id="rId7" Type="http://schemas.openxmlformats.org/officeDocument/2006/relationships/image" Target="../media/image15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jpg"/><Relationship Id="rId5" Type="http://schemas.openxmlformats.org/officeDocument/2006/relationships/image" Target="../media/image150.png"/><Relationship Id="rId4" Type="http://schemas.openxmlformats.org/officeDocument/2006/relationships/image" Target="../media/image14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jpeg"/><Relationship Id="rId3" Type="http://schemas.openxmlformats.org/officeDocument/2006/relationships/image" Target="../media/image155.png"/><Relationship Id="rId7" Type="http://schemas.openxmlformats.org/officeDocument/2006/relationships/image" Target="../media/image15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8.jpeg"/><Relationship Id="rId11" Type="http://schemas.openxmlformats.org/officeDocument/2006/relationships/image" Target="../media/image163.jpeg"/><Relationship Id="rId5" Type="http://schemas.openxmlformats.org/officeDocument/2006/relationships/image" Target="../media/image157.jpeg"/><Relationship Id="rId10" Type="http://schemas.openxmlformats.org/officeDocument/2006/relationships/image" Target="../media/image162.jpeg"/><Relationship Id="rId4" Type="http://schemas.openxmlformats.org/officeDocument/2006/relationships/image" Target="../media/image156.svg"/><Relationship Id="rId9" Type="http://schemas.openxmlformats.org/officeDocument/2006/relationships/image" Target="../media/image16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>
            <a:extLst>
              <a:ext uri="{FF2B5EF4-FFF2-40B4-BE49-F238E27FC236}">
                <a16:creationId xmlns:a16="http://schemas.microsoft.com/office/drawing/2014/main" id="{26A9D2D2-7554-574D-BB4F-C90B9A490B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9225" r="6525" b="9821"/>
          <a:stretch>
            <a:fillRect/>
          </a:stretch>
        </p:blipFill>
        <p:spPr bwMode="auto">
          <a:xfrm>
            <a:off x="3198570" y="2257800"/>
            <a:ext cx="3508860" cy="2789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テキスト プレースホルダー 9">
            <a:extLst>
              <a:ext uri="{FF2B5EF4-FFF2-40B4-BE49-F238E27FC236}">
                <a16:creationId xmlns:a16="http://schemas.microsoft.com/office/drawing/2014/main" id="{F493D9F8-4FE7-1044-D391-F6CCFD014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684" y="5047127"/>
            <a:ext cx="5656631" cy="5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ja-JP" altLang="en-US" sz="1600" b="1" dirty="0">
                <a:solidFill>
                  <a:schemeClr val="accent1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日本に興味がある外国人リーチ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に特化した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広告配信サービス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EF452FE-2F27-D676-1ED2-F072BA9C79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3" y="538885"/>
            <a:ext cx="4160183" cy="42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>
            <a:extLst>
              <a:ext uri="{FF2B5EF4-FFF2-40B4-BE49-F238E27FC236}">
                <a16:creationId xmlns:a16="http://schemas.microsoft.com/office/drawing/2014/main" id="{82F30145-3B95-45B0-A641-981AA21C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chemeClr val="accent1">
                    <a:lumMod val="50000"/>
                  </a:schemeClr>
                </a:solidFill>
              </a:rPr>
              <a:t>掲載報告レポートの</a:t>
            </a:r>
            <a:r>
              <a:rPr lang="ja-JP" altLang="en-US" dirty="0">
                <a:solidFill>
                  <a:schemeClr val="accent1">
                    <a:lumMod val="50000"/>
                  </a:schemeClr>
                </a:solidFill>
              </a:rPr>
              <a:t>フォーマット</a:t>
            </a:r>
            <a:endParaRPr kumimoji="1" lang="ja-JP" alt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B7701FC-6D95-62C9-E169-63AC0E83A025}"/>
              </a:ext>
            </a:extLst>
          </p:cNvPr>
          <p:cNvSpPr/>
          <p:nvPr/>
        </p:nvSpPr>
        <p:spPr>
          <a:xfrm>
            <a:off x="6383525" y="1452326"/>
            <a:ext cx="3276000" cy="17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以下の数値をご報告させて頂きます。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AC6F34F2-FEDB-1D6A-0091-47B8CE8DA648}"/>
              </a:ext>
            </a:extLst>
          </p:cNvPr>
          <p:cNvSpPr/>
          <p:nvPr/>
        </p:nvSpPr>
        <p:spPr>
          <a:xfrm>
            <a:off x="6244009" y="2782596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クリエイティブ別数値報告にあたり、クリエイティブ別レポートに反映希望の</a:t>
            </a:r>
            <a:endParaRPr lang="en-US" altLang="ja-JP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ファイル名設定を推奨（英数字のみ可）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5925610-0183-B0F5-92EF-ED383B3CF7AE}"/>
              </a:ext>
            </a:extLst>
          </p:cNvPr>
          <p:cNvSpPr txBox="1">
            <a:spLocks noChangeAspect="1"/>
          </p:cNvSpPr>
          <p:nvPr/>
        </p:nvSpPr>
        <p:spPr>
          <a:xfrm>
            <a:off x="6422745" y="3202100"/>
            <a:ext cx="317536" cy="317536"/>
          </a:xfrm>
          <a:prstGeom prst="ellipse">
            <a:avLst/>
          </a:prstGeom>
          <a:solidFill>
            <a:schemeClr val="accent1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2FA925B-97AE-8C29-0271-141504D2267A}"/>
              </a:ext>
            </a:extLst>
          </p:cNvPr>
          <p:cNvSpPr/>
          <p:nvPr/>
        </p:nvSpPr>
        <p:spPr>
          <a:xfrm flipV="1">
            <a:off x="7777914" y="3407801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9C495E4-8F9E-757D-7B30-AC28BA8FC7BC}"/>
              </a:ext>
            </a:extLst>
          </p:cNvPr>
          <p:cNvSpPr txBox="1"/>
          <p:nvPr/>
        </p:nvSpPr>
        <p:spPr>
          <a:xfrm>
            <a:off x="6901086" y="3218459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260101_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新規</a:t>
            </a: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_DN_A.nexus_600_500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D4774FF-CF22-4613-0ED0-CB8582F436FA}"/>
              </a:ext>
            </a:extLst>
          </p:cNvPr>
          <p:cNvSpPr txBox="1"/>
          <p:nvPr/>
        </p:nvSpPr>
        <p:spPr>
          <a:xfrm>
            <a:off x="6862986" y="3582391"/>
            <a:ext cx="2493726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18E1847-DA30-5F4B-2A4B-986E6DD0FE2A}"/>
              </a:ext>
            </a:extLst>
          </p:cNvPr>
          <p:cNvSpPr txBox="1"/>
          <p:nvPr/>
        </p:nvSpPr>
        <p:spPr>
          <a:xfrm>
            <a:off x="6338422" y="1918349"/>
            <a:ext cx="4961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●原則　月次レポート（月 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 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回）の提出です。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●日別／合計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……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表示回数、クリック数、クリック率、クリック単価、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	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（反響）詳細（発生日・発生時間）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704968D-C6E7-0F4C-51BB-4376C40CB08F}"/>
              </a:ext>
            </a:extLst>
          </p:cNvPr>
          <p:cNvSpPr/>
          <p:nvPr/>
        </p:nvSpPr>
        <p:spPr>
          <a:xfrm flipV="1">
            <a:off x="8665714" y="3407801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B628EBB-7EA2-E91B-4F5B-20A2D7EC412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4349"/>
          <a:stretch>
            <a:fillRect/>
          </a:stretch>
        </p:blipFill>
        <p:spPr>
          <a:xfrm>
            <a:off x="389211" y="1103621"/>
            <a:ext cx="5949212" cy="53639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155707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タイトル 34">
            <a:extLst>
              <a:ext uri="{FF2B5EF4-FFF2-40B4-BE49-F238E27FC236}">
                <a16:creationId xmlns:a16="http://schemas.microsoft.com/office/drawing/2014/main" id="{9547B6E6-08A5-4582-BBD2-E6C7ED618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234000" tIns="72000">
            <a:normAutofit/>
          </a:bodyPr>
          <a:lstStyle/>
          <a:p>
            <a:r>
              <a:rPr lang="ja-JP" altLang="en-US" b="1" dirty="0"/>
              <a:t>会社概要</a:t>
            </a:r>
          </a:p>
        </p:txBody>
      </p: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2DB45B26-8D94-4140-AA0C-0B5C3DB3CEE2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51" name="object 2">
              <a:extLst>
                <a:ext uri="{FF2B5EF4-FFF2-40B4-BE49-F238E27FC236}">
                  <a16:creationId xmlns:a16="http://schemas.microsoft.com/office/drawing/2014/main" id="{E4440E27-E8E9-7208-E168-569624212D5E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67" name="object 3">
                <a:extLst>
                  <a:ext uri="{FF2B5EF4-FFF2-40B4-BE49-F238E27FC236}">
                    <a16:creationId xmlns:a16="http://schemas.microsoft.com/office/drawing/2014/main" id="{9C24D134-4E69-83F7-8C91-C4220BDEEE9B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8" name="object 4">
                <a:extLst>
                  <a:ext uri="{FF2B5EF4-FFF2-40B4-BE49-F238E27FC236}">
                    <a16:creationId xmlns:a16="http://schemas.microsoft.com/office/drawing/2014/main" id="{CB28168C-D960-D870-FEE4-703905F943CD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69" name="object 5">
                <a:extLst>
                  <a:ext uri="{FF2B5EF4-FFF2-40B4-BE49-F238E27FC236}">
                    <a16:creationId xmlns:a16="http://schemas.microsoft.com/office/drawing/2014/main" id="{39293018-47CC-FD8E-B5A5-D786C21D9935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70" name="object 6">
                <a:extLst>
                  <a:ext uri="{FF2B5EF4-FFF2-40B4-BE49-F238E27FC236}">
                    <a16:creationId xmlns:a16="http://schemas.microsoft.com/office/drawing/2014/main" id="{F32EDD30-2500-12A9-9D58-78C242F5EB7C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71" name="object 7">
                <a:extLst>
                  <a:ext uri="{FF2B5EF4-FFF2-40B4-BE49-F238E27FC236}">
                    <a16:creationId xmlns:a16="http://schemas.microsoft.com/office/drawing/2014/main" id="{56D811DF-FD31-9867-90B3-0BEB409B0BF2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72" name="object 8">
                <a:extLst>
                  <a:ext uri="{FF2B5EF4-FFF2-40B4-BE49-F238E27FC236}">
                    <a16:creationId xmlns:a16="http://schemas.microsoft.com/office/drawing/2014/main" id="{597DEA7F-05F9-73FB-E440-9C5BD1CEFDFD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2" name="object 9">
              <a:extLst>
                <a:ext uri="{FF2B5EF4-FFF2-40B4-BE49-F238E27FC236}">
                  <a16:creationId xmlns:a16="http://schemas.microsoft.com/office/drawing/2014/main" id="{ABC30F07-963F-138B-440A-705E68431F8F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marR="0" lvl="0" indent="-211454" defTabSz="91440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i="0" u="none" strike="noStrike" kern="0" cap="none" spc="5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i="0" u="none" strike="noStrike" kern="0" cap="none" spc="13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i="0" u="none" strike="noStrike" kern="0" cap="none" spc="4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53" name="object 11">
              <a:extLst>
                <a:ext uri="{FF2B5EF4-FFF2-40B4-BE49-F238E27FC236}">
                  <a16:creationId xmlns:a16="http://schemas.microsoft.com/office/drawing/2014/main" id="{BF669C24-CBF4-0FAD-AE7F-627D39F97B8B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marR="0" lvl="0" indent="0" defTabSz="914400" eaLnBrk="1" fontAlgn="auto" latinLnBrk="0" hangingPunct="1">
                <a:lnSpc>
                  <a:spcPct val="100000"/>
                </a:lnSpc>
                <a:spcBef>
                  <a:spcPts val="3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25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45" normalizeH="0" baseline="0" noProof="0" dirty="0">
                  <a:ln>
                    <a:noFill/>
                  </a:ln>
                  <a:effectLst/>
                  <a:uLnTx/>
                  <a:uFillTx/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i="0" u="none" strike="noStrike" kern="0" cap="none" spc="40" normalizeH="0" baseline="0" noProof="0" dirty="0">
                  <a:ln>
                    <a:noFill/>
                  </a:ln>
                  <a:effectLst/>
                  <a:uLnTx/>
                  <a:uFillTx/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pic>
          <p:nvPicPr>
            <p:cNvPr id="54" name="object 12">
              <a:extLst>
                <a:ext uri="{FF2B5EF4-FFF2-40B4-BE49-F238E27FC236}">
                  <a16:creationId xmlns:a16="http://schemas.microsoft.com/office/drawing/2014/main" id="{B0787DF4-34F0-DC27-54B9-C8C44E9EB664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55" name="object 13">
              <a:extLst>
                <a:ext uri="{FF2B5EF4-FFF2-40B4-BE49-F238E27FC236}">
                  <a16:creationId xmlns:a16="http://schemas.microsoft.com/office/drawing/2014/main" id="{FAD3DB4A-9E9F-BBB8-9180-74428A7618ED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lvl="0" indent="273050" defTabSz="914400" eaLnBrk="1" fontAlgn="auto" latinLnBrk="0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1" i="0" u="none" strike="noStrike" kern="0" cap="none" spc="15" normalizeH="0" baseline="0" noProof="0" dirty="0">
                  <a:ln>
                    <a:noFill/>
                  </a:ln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i="0" u="none" strike="noStrike" kern="0" cap="none" spc="-50" normalizeH="0" baseline="0" noProof="0" dirty="0">
                  <a:ln>
                    <a:noFill/>
                  </a:ln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i="0" u="none" strike="noStrike" kern="0" cap="none" spc="50" normalizeH="0" baseline="0" noProof="0" dirty="0">
                  <a:ln>
                    <a:noFill/>
                  </a:ln>
                  <a:effectLst/>
                  <a:uLnTx/>
                  <a:uFillTx/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i="0" u="none" strike="noStrike" kern="0" cap="none" spc="40" normalizeH="0" baseline="0" noProof="0" dirty="0">
                  <a:ln>
                    <a:noFill/>
                  </a:ln>
                  <a:effectLst/>
                  <a:uLnTx/>
                  <a:uFillTx/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grpSp>
          <p:nvGrpSpPr>
            <p:cNvPr id="56" name="object 14">
              <a:extLst>
                <a:ext uri="{FF2B5EF4-FFF2-40B4-BE49-F238E27FC236}">
                  <a16:creationId xmlns:a16="http://schemas.microsoft.com/office/drawing/2014/main" id="{4803D5AA-58CB-DC14-69AC-91D58909329F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65" name="object 15">
                <a:extLst>
                  <a:ext uri="{FF2B5EF4-FFF2-40B4-BE49-F238E27FC236}">
                    <a16:creationId xmlns:a16="http://schemas.microsoft.com/office/drawing/2014/main" id="{0D7BE935-94C3-D620-53A8-ED051ACBEC06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6" name="object 16">
                <a:extLst>
                  <a:ext uri="{FF2B5EF4-FFF2-40B4-BE49-F238E27FC236}">
                    <a16:creationId xmlns:a16="http://schemas.microsoft.com/office/drawing/2014/main" id="{0080CBFE-DD88-DB96-99E9-09742C1F889C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57" name="object 17">
              <a:extLst>
                <a:ext uri="{FF2B5EF4-FFF2-40B4-BE49-F238E27FC236}">
                  <a16:creationId xmlns:a16="http://schemas.microsoft.com/office/drawing/2014/main" id="{0E14B766-DAB7-B67E-2256-D92ECC79E97D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63" name="object 18">
                <a:extLst>
                  <a:ext uri="{FF2B5EF4-FFF2-40B4-BE49-F238E27FC236}">
                    <a16:creationId xmlns:a16="http://schemas.microsoft.com/office/drawing/2014/main" id="{D452242E-D494-05DA-D31C-203822FE1C14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64" name="object 19">
                <a:extLst>
                  <a:ext uri="{FF2B5EF4-FFF2-40B4-BE49-F238E27FC236}">
                    <a16:creationId xmlns:a16="http://schemas.microsoft.com/office/drawing/2014/main" id="{30B4EF05-9FD4-E0D1-E40F-202A1A810AF5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8" name="object 25">
              <a:extLst>
                <a:ext uri="{FF2B5EF4-FFF2-40B4-BE49-F238E27FC236}">
                  <a16:creationId xmlns:a16="http://schemas.microsoft.com/office/drawing/2014/main" id="{46F761CA-8DA4-EF14-FF35-4A967630A09B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marR="0" lvl="0" indent="-212725" defTabSz="914400" eaLnBrk="1" fontAlgn="auto" latinLnBrk="0" hangingPunct="1">
                <a:lnSpc>
                  <a:spcPct val="100000"/>
                </a:lnSpc>
                <a:spcBef>
                  <a:spcPts val="100"/>
                </a:spcBef>
                <a:spcAft>
                  <a:spcPts val="0"/>
                </a:spcAft>
                <a:buClrTx/>
                <a:buSzTx/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i="0" u="none" strike="noStrike" kern="0" cap="none" spc="40" normalizeH="0" baseline="0" noProof="0" dirty="0">
                  <a:ln>
                    <a:noFill/>
                  </a:ln>
                  <a:effectLst/>
                  <a:uLnTx/>
                  <a:uFillTx/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2E71DCFB-0A83-314A-1408-582834EA2812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marL="0" marR="0" lvl="0" indent="0" algn="ctr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FE0552F3-BE99-6CFC-DB65-A777177EB0D7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165ABA07-1E0D-10E9-0EB7-C0BED3EC479A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62" name="直線コネクタ 61">
              <a:extLst>
                <a:ext uri="{FF2B5EF4-FFF2-40B4-BE49-F238E27FC236}">
                  <a16:creationId xmlns:a16="http://schemas.microsoft.com/office/drawing/2014/main" id="{6A6C2077-2995-2295-C120-C078450FC5AF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94817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>
            <a:extLst>
              <a:ext uri="{FF2B5EF4-FFF2-40B4-BE49-F238E27FC236}">
                <a16:creationId xmlns:a16="http://schemas.microsoft.com/office/drawing/2014/main" id="{23AD9FD3-95FA-400E-989F-4E77ECF24B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Global 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</a:p>
        </p:txBody>
      </p:sp>
      <p:sp>
        <p:nvSpPr>
          <p:cNvPr id="224" name="テキスト ボックス 223">
            <a:extLst>
              <a:ext uri="{FF2B5EF4-FFF2-40B4-BE49-F238E27FC236}">
                <a16:creationId xmlns:a16="http://schemas.microsoft.com/office/drawing/2014/main" id="{BF69B14C-DBE3-4EAB-8523-A4D88938B5D3}"/>
              </a:ext>
            </a:extLst>
          </p:cNvPr>
          <p:cNvSpPr txBox="1">
            <a:spLocks noChangeAspect="1"/>
          </p:cNvSpPr>
          <p:nvPr/>
        </p:nvSpPr>
        <p:spPr>
          <a:xfrm>
            <a:off x="6454018" y="1815421"/>
            <a:ext cx="2265830" cy="1597700"/>
          </a:xfrm>
          <a:prstGeom prst="ellipse">
            <a:avLst/>
          </a:prstGeom>
          <a:solidFill>
            <a:sysClr val="window" lastClr="FFFFFF"/>
          </a:solidFill>
          <a:ln w="3175">
            <a:noFill/>
          </a:ln>
          <a:effectLst>
            <a:outerShdw dist="38100" dir="2700000" algn="tl" rotWithShape="0">
              <a:srgbClr val="45AF33"/>
            </a:outerShdw>
          </a:effectLst>
        </p:spPr>
        <p:txBody>
          <a:bodyPr wrap="none" lIns="90000" tIns="720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訪日外国人</a:t>
            </a:r>
            <a:br>
              <a:rPr kumimoji="0" lang="en-US" altLang="ja-JP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（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すでに日本に滞在中）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にアプローチしたい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C4DF073-08C2-4CA1-8129-2C166140908D}"/>
              </a:ext>
            </a:extLst>
          </p:cNvPr>
          <p:cNvSpPr txBox="1">
            <a:spLocks noChangeAspect="1"/>
          </p:cNvSpPr>
          <p:nvPr/>
        </p:nvSpPr>
        <p:spPr>
          <a:xfrm>
            <a:off x="6410513" y="1765630"/>
            <a:ext cx="2265830" cy="1597700"/>
          </a:xfrm>
          <a:prstGeom prst="ellipse">
            <a:avLst/>
          </a:prstGeom>
          <a:noFill/>
          <a:ln w="12700">
            <a:solidFill>
              <a:srgbClr val="45AF33"/>
            </a:solidFill>
          </a:ln>
          <a:effectLst/>
        </p:spPr>
        <p:txBody>
          <a:bodyPr wrap="none" lIns="90000" tIns="720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2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FC4E65CF-1BBC-4C6A-A38B-EFE4DC1791DA}"/>
              </a:ext>
            </a:extLst>
          </p:cNvPr>
          <p:cNvSpPr txBox="1">
            <a:spLocks noChangeAspect="1"/>
          </p:cNvSpPr>
          <p:nvPr/>
        </p:nvSpPr>
        <p:spPr>
          <a:xfrm>
            <a:off x="1105710" y="1765631"/>
            <a:ext cx="2265830" cy="1597699"/>
          </a:xfrm>
          <a:prstGeom prst="ellipse">
            <a:avLst/>
          </a:prstGeom>
          <a:solidFill>
            <a:sysClr val="window" lastClr="FFFFFF"/>
          </a:solidFill>
          <a:ln w="3175">
            <a:noFill/>
          </a:ln>
          <a:effectLst>
            <a:outerShdw dist="38100" dir="2700000" algn="tl" rotWithShape="0">
              <a:srgbClr val="0098E3"/>
            </a:outerShdw>
          </a:effectLst>
        </p:spPr>
        <p:txBody>
          <a:bodyPr wrap="none" lIns="90000" tIns="720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日本に興味（旅行や文化）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がある外国人に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アプローチしたい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43C8CDEC-2AC9-4EB4-B93D-0018C9B4226F}"/>
              </a:ext>
            </a:extLst>
          </p:cNvPr>
          <p:cNvSpPr txBox="1">
            <a:spLocks noChangeAspect="1"/>
          </p:cNvSpPr>
          <p:nvPr/>
        </p:nvSpPr>
        <p:spPr>
          <a:xfrm>
            <a:off x="1051481" y="1713241"/>
            <a:ext cx="2265830" cy="1597699"/>
          </a:xfrm>
          <a:prstGeom prst="ellipse">
            <a:avLst/>
          </a:prstGeom>
          <a:noFill/>
          <a:ln w="12700">
            <a:solidFill>
              <a:srgbClr val="0098E3"/>
            </a:solidFill>
          </a:ln>
          <a:effectLst/>
        </p:spPr>
        <p:txBody>
          <a:bodyPr wrap="none" lIns="90000" tIns="720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2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8" name="テキスト ボックス 257">
            <a:extLst>
              <a:ext uri="{FF2B5EF4-FFF2-40B4-BE49-F238E27FC236}">
                <a16:creationId xmlns:a16="http://schemas.microsoft.com/office/drawing/2014/main" id="{0730AFF7-BDF9-47AF-B82F-87A88D27D7B4}"/>
              </a:ext>
            </a:extLst>
          </p:cNvPr>
          <p:cNvSpPr>
            <a:spLocks noChangeAspect="1"/>
          </p:cNvSpPr>
          <p:nvPr/>
        </p:nvSpPr>
        <p:spPr bwMode="auto">
          <a:xfrm>
            <a:off x="3730997" y="1782978"/>
            <a:ext cx="2265830" cy="1597700"/>
          </a:xfrm>
          <a:prstGeom prst="ellipse">
            <a:avLst/>
          </a:prstGeom>
          <a:solidFill>
            <a:sysClr val="window" lastClr="FFFFFF"/>
          </a:solidFill>
          <a:ln w="3175">
            <a:noFill/>
            <a:round/>
            <a:headEnd/>
            <a:tailEnd/>
          </a:ln>
          <a:effectLst>
            <a:outerShdw dist="38100" dir="2700000" algn="tl" rotWithShape="0">
              <a:srgbClr val="EA3C0C"/>
            </a:outerShdw>
          </a:effectLst>
        </p:spPr>
        <p:txBody>
          <a:bodyPr wrap="none" lIns="90000" tIns="72000" rIns="90000" bIns="46800" anchor="ctr"/>
          <a:lstStyle>
            <a:lvl1pPr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sz="1200" kern="0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外国人</a:t>
            </a:r>
            <a:r>
              <a:rPr kumimoji="1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の富裕層に</a:t>
            </a:r>
            <a:endParaRPr kumimoji="1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</a:rPr>
              <a:t>アプローチしたい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89EB61F2-E452-4A0A-A082-EB328A7E35D5}"/>
              </a:ext>
            </a:extLst>
          </p:cNvPr>
          <p:cNvSpPr txBox="1">
            <a:spLocks noChangeAspect="1"/>
          </p:cNvSpPr>
          <p:nvPr/>
        </p:nvSpPr>
        <p:spPr>
          <a:xfrm>
            <a:off x="3758932" y="1717680"/>
            <a:ext cx="2265830" cy="1597700"/>
          </a:xfrm>
          <a:prstGeom prst="ellipse">
            <a:avLst/>
          </a:prstGeom>
          <a:noFill/>
          <a:ln w="12700">
            <a:solidFill>
              <a:srgbClr val="EA3C0C"/>
            </a:solidFill>
          </a:ln>
          <a:effectLst/>
        </p:spPr>
        <p:txBody>
          <a:bodyPr wrap="none" lIns="90000" tIns="72000" rIns="90000" bIns="4680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0AAB23D1-DC04-4ACB-A6D1-075600D94145}"/>
              </a:ext>
            </a:extLst>
          </p:cNvPr>
          <p:cNvSpPr txBox="1"/>
          <p:nvPr/>
        </p:nvSpPr>
        <p:spPr>
          <a:xfrm>
            <a:off x="389210" y="949808"/>
            <a:ext cx="9244984" cy="48808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日本に興味のある外国人へのリーチに特化したインターネット広告配信サービス</a:t>
            </a:r>
            <a:endParaRPr lang="en-US" altLang="ja-JP" sz="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ブラウザ言語・配信地域・オーディエンスを掛け合わせて下記のように目的別に配信が可能です</a:t>
            </a:r>
            <a:endParaRPr lang="en-US" altLang="ja-JP" sz="1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C9D066D6-AD73-DD6C-A35B-2E953371EC48}"/>
              </a:ext>
            </a:extLst>
          </p:cNvPr>
          <p:cNvSpPr/>
          <p:nvPr/>
        </p:nvSpPr>
        <p:spPr>
          <a:xfrm>
            <a:off x="304800" y="3680692"/>
            <a:ext cx="9322259" cy="465286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anchor="ctr"/>
          <a:lstStyle/>
          <a:p>
            <a:pPr algn="ctr">
              <a:defRPr/>
            </a:pPr>
            <a:r>
              <a:rPr lang="ja-JP" altLang="en-US" sz="1400" b="1" dirty="0">
                <a:solidFill>
                  <a:schemeClr val="accent3">
                    <a:lumMod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複合データを利用した精度の高いターゲティング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2CF90D3-C4DE-A1A2-3CCA-D7541BB19B0A}"/>
              </a:ext>
            </a:extLst>
          </p:cNvPr>
          <p:cNvSpPr txBox="1"/>
          <p:nvPr/>
        </p:nvSpPr>
        <p:spPr>
          <a:xfrm>
            <a:off x="342478" y="4223472"/>
            <a:ext cx="92845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データプロバイダー提供データを活用し、「</a:t>
            </a:r>
            <a:r>
              <a:rPr lang="ja-JP" altLang="en-US" sz="12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日本に興味がある外国人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」向けに高精度なターゲティングが可能です。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フリーフォーム 28">
            <a:extLst>
              <a:ext uri="{FF2B5EF4-FFF2-40B4-BE49-F238E27FC236}">
                <a16:creationId xmlns:a16="http://schemas.microsoft.com/office/drawing/2014/main" id="{2B53E20F-EE26-A61A-FA5E-2B6000492CB6}"/>
              </a:ext>
            </a:extLst>
          </p:cNvPr>
          <p:cNvSpPr/>
          <p:nvPr/>
        </p:nvSpPr>
        <p:spPr>
          <a:xfrm>
            <a:off x="304800" y="4481923"/>
            <a:ext cx="9322259" cy="2054598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4" name="object 24">
            <a:extLst>
              <a:ext uri="{FF2B5EF4-FFF2-40B4-BE49-F238E27FC236}">
                <a16:creationId xmlns:a16="http://schemas.microsoft.com/office/drawing/2014/main" id="{6757DF54-A4D3-75DB-0A2D-DE8C2B356747}"/>
              </a:ext>
            </a:extLst>
          </p:cNvPr>
          <p:cNvSpPr txBox="1"/>
          <p:nvPr/>
        </p:nvSpPr>
        <p:spPr>
          <a:xfrm>
            <a:off x="618811" y="4618364"/>
            <a:ext cx="14071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ビッグデータ提携先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5" name="object 25">
            <a:extLst>
              <a:ext uri="{FF2B5EF4-FFF2-40B4-BE49-F238E27FC236}">
                <a16:creationId xmlns:a16="http://schemas.microsoft.com/office/drawing/2014/main" id="{3C188136-5D73-BB4B-FBC7-7BA8EE379B8F}"/>
              </a:ext>
            </a:extLst>
          </p:cNvPr>
          <p:cNvSpPr txBox="1"/>
          <p:nvPr/>
        </p:nvSpPr>
        <p:spPr>
          <a:xfrm>
            <a:off x="482454" y="4874524"/>
            <a:ext cx="2381764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ドリームネクサス  不動産検討層データ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技研商事インターナショナル（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GSI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Eyeota</a:t>
            </a:r>
            <a:endParaRPr lang="en-US" altLang="ja-JP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Lotame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Intimate Merger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ユーソナー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財経新聞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Eight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ボクシル</a:t>
            </a:r>
          </a:p>
        </p:txBody>
      </p:sp>
      <p:sp>
        <p:nvSpPr>
          <p:cNvPr id="6" name="object 26">
            <a:extLst>
              <a:ext uri="{FF2B5EF4-FFF2-40B4-BE49-F238E27FC236}">
                <a16:creationId xmlns:a16="http://schemas.microsoft.com/office/drawing/2014/main" id="{DA0FE1EF-7C4E-5F71-D3D4-AF3723A7179C}"/>
              </a:ext>
            </a:extLst>
          </p:cNvPr>
          <p:cNvSpPr txBox="1"/>
          <p:nvPr/>
        </p:nvSpPr>
        <p:spPr>
          <a:xfrm>
            <a:off x="2782611" y="4874524"/>
            <a:ext cx="1136961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セゾンカード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楽天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ZUU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弁護士ドットコム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税理士ドットコム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ゼンリン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どこどこ</a:t>
            </a: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JP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タウンページ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MOTA</a:t>
            </a: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・みんカラ</a:t>
            </a:r>
          </a:p>
        </p:txBody>
      </p:sp>
      <p:sp>
        <p:nvSpPr>
          <p:cNvPr id="7" name="object 27">
            <a:extLst>
              <a:ext uri="{FF2B5EF4-FFF2-40B4-BE49-F238E27FC236}">
                <a16:creationId xmlns:a16="http://schemas.microsoft.com/office/drawing/2014/main" id="{F680DD77-9962-4226-F24F-5C6E8BA88A36}"/>
              </a:ext>
            </a:extLst>
          </p:cNvPr>
          <p:cNvSpPr txBox="1"/>
          <p:nvPr/>
        </p:nvSpPr>
        <p:spPr>
          <a:xfrm>
            <a:off x="4337193" y="4874524"/>
            <a:ext cx="1651521" cy="149528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引越し侍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イエジン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マンションレビュー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V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ポイント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Ponta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カード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Ozmall</a:t>
            </a:r>
            <a:endParaRPr lang="ja-JP" altLang="en-US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Mamari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ベビーカレンダー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Shufoo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89769F3-3569-F0B7-3CBC-454B13E78BF5}"/>
              </a:ext>
            </a:extLst>
          </p:cNvPr>
          <p:cNvSpPr txBox="1"/>
          <p:nvPr/>
        </p:nvSpPr>
        <p:spPr>
          <a:xfrm>
            <a:off x="278941" y="6536521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+mn-ea"/>
                <a:ea typeface="+mn-ea"/>
              </a:rPr>
              <a:t>※2026</a:t>
            </a:r>
            <a:r>
              <a:rPr kumimoji="1" lang="ja-JP" altLang="en-US" sz="800" b="1" dirty="0">
                <a:latin typeface="+mn-ea"/>
                <a:ea typeface="+mn-ea"/>
              </a:rPr>
              <a:t>年</a:t>
            </a:r>
            <a:r>
              <a:rPr kumimoji="1" lang="en-US" altLang="ja-JP" sz="800" b="1" dirty="0">
                <a:latin typeface="+mn-ea"/>
                <a:ea typeface="+mn-ea"/>
              </a:rPr>
              <a:t>6</a:t>
            </a:r>
            <a:r>
              <a:rPr kumimoji="1" lang="ja-JP" altLang="en-US" sz="800" b="1" dirty="0">
                <a:latin typeface="+mn-ea"/>
                <a:ea typeface="+mn-ea"/>
              </a:rPr>
              <a:t>月時点　</a:t>
            </a:r>
          </a:p>
        </p:txBody>
      </p:sp>
      <p:sp>
        <p:nvSpPr>
          <p:cNvPr id="9" name="object 27">
            <a:extLst>
              <a:ext uri="{FF2B5EF4-FFF2-40B4-BE49-F238E27FC236}">
                <a16:creationId xmlns:a16="http://schemas.microsoft.com/office/drawing/2014/main" id="{9F7FD27A-2213-E9C4-9D09-774C089A1387}"/>
              </a:ext>
            </a:extLst>
          </p:cNvPr>
          <p:cNvSpPr txBox="1"/>
          <p:nvPr/>
        </p:nvSpPr>
        <p:spPr>
          <a:xfrm>
            <a:off x="6001403" y="4874524"/>
            <a:ext cx="1651521" cy="1420902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Studyplus</a:t>
            </a:r>
            <a:endParaRPr lang="en-US" altLang="ja-JP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インターエデュ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ワンキャリア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中学受験ナビ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マイナビ学生の窓口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トラベルブック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TABIPPO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地球の歩き方 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etc.</a:t>
            </a:r>
          </a:p>
        </p:txBody>
      </p:sp>
      <p:pic>
        <p:nvPicPr>
          <p:cNvPr id="19" name="object 28">
            <a:extLst>
              <a:ext uri="{FF2B5EF4-FFF2-40B4-BE49-F238E27FC236}">
                <a16:creationId xmlns:a16="http://schemas.microsoft.com/office/drawing/2014/main" id="{2B003ACC-3471-50BA-A7B2-AEDA76C6C079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89904" y="3683259"/>
            <a:ext cx="4133318" cy="285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142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A7F06D-E410-F854-BEC2-2007F3079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広告掲載面・ブランド保護の考え方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4971BAE-5AB6-BAB6-3AC9-31CD34C52CCE}"/>
              </a:ext>
            </a:extLst>
          </p:cNvPr>
          <p:cNvSpPr txBox="1"/>
          <p:nvPr/>
        </p:nvSpPr>
        <p:spPr>
          <a:xfrm>
            <a:off x="393700" y="3612778"/>
            <a:ext cx="9144000" cy="3015691"/>
          </a:xfrm>
          <a:prstGeom prst="rect">
            <a:avLst/>
          </a:prstGeom>
          <a:noFill/>
        </p:spPr>
        <p:txBody>
          <a:bodyPr wrap="square" lIns="360000" tIns="18000" rIns="180000" bIns="46800" rtlCol="0">
            <a:noAutofit/>
          </a:bodyPr>
          <a:lstStyle/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ブランドセーフティ施策で、イメージを損なうサイトへの露出停止・アドフラウド対策済み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Momentum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HYTRA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の他、インテグラル・アド・サイエンス（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IAS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）や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Spider Labs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社の技術を採用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ネガティブワード除外によりコンテンツ単位での対策も可能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・実施業界におけるネガティブワードは先んじて除外処理済（例 建設反対）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・特定ワード等、追加指定も可能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特定の掲載先サイト、掲載枠のみは実施不可。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掲載先サイト毎のレポート出力は対応しておりません。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フリーフォーム 196">
            <a:extLst>
              <a:ext uri="{FF2B5EF4-FFF2-40B4-BE49-F238E27FC236}">
                <a16:creationId xmlns:a16="http://schemas.microsoft.com/office/drawing/2014/main" id="{0C48FC47-4492-D822-5936-8E394B5E48AD}"/>
              </a:ext>
            </a:extLst>
          </p:cNvPr>
          <p:cNvSpPr/>
          <p:nvPr/>
        </p:nvSpPr>
        <p:spPr>
          <a:xfrm>
            <a:off x="242047" y="890973"/>
            <a:ext cx="9440116" cy="2425967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676B8085-A2B5-E2BF-8242-7167CAAF3EAD}"/>
              </a:ext>
            </a:extLst>
          </p:cNvPr>
          <p:cNvSpPr/>
          <p:nvPr/>
        </p:nvSpPr>
        <p:spPr>
          <a:xfrm>
            <a:off x="6103328" y="1427621"/>
            <a:ext cx="3449320" cy="1584325"/>
          </a:xfrm>
          <a:custGeom>
            <a:avLst/>
            <a:gdLst/>
            <a:ahLst/>
            <a:cxnLst/>
            <a:rect l="l" t="t" r="r" b="b"/>
            <a:pathLst>
              <a:path w="3449320" h="1584325">
                <a:moveTo>
                  <a:pt x="3449078" y="0"/>
                </a:moveTo>
                <a:lnTo>
                  <a:pt x="0" y="0"/>
                </a:lnTo>
                <a:lnTo>
                  <a:pt x="0" y="1583994"/>
                </a:lnTo>
                <a:lnTo>
                  <a:pt x="3449078" y="1583994"/>
                </a:lnTo>
                <a:lnTo>
                  <a:pt x="3449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3CD27F51-8DEB-C8DD-9314-FA1583B496AD}"/>
              </a:ext>
            </a:extLst>
          </p:cNvPr>
          <p:cNvSpPr txBox="1"/>
          <p:nvPr/>
        </p:nvSpPr>
        <p:spPr>
          <a:xfrm>
            <a:off x="529830" y="1025622"/>
            <a:ext cx="92316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9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Google</a:t>
            </a:r>
            <a:r>
              <a:rPr sz="1200" b="1" spc="-33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、</a:t>
            </a:r>
            <a:r>
              <a:rPr sz="1200" b="1" spc="7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Yahoo</a:t>
            </a:r>
            <a:r>
              <a:rPr sz="12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 、国内外</a:t>
            </a:r>
            <a:r>
              <a:rPr sz="1200" b="1" spc="10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DSP</a:t>
            </a:r>
            <a:r>
              <a:rPr sz="1200" b="1" spc="-5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のプラットフォームを利用し、該当ユーザーが閲覧している様々な提携先サイトに広告を配信。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9" name="object 26">
            <a:extLst>
              <a:ext uri="{FF2B5EF4-FFF2-40B4-BE49-F238E27FC236}">
                <a16:creationId xmlns:a16="http://schemas.microsoft.com/office/drawing/2014/main" id="{02731155-B6AB-BFAC-312E-4EF0C1A49E7E}"/>
              </a:ext>
            </a:extLst>
          </p:cNvPr>
          <p:cNvSpPr/>
          <p:nvPr/>
        </p:nvSpPr>
        <p:spPr>
          <a:xfrm>
            <a:off x="5789061" y="2066228"/>
            <a:ext cx="314325" cy="307340"/>
          </a:xfrm>
          <a:custGeom>
            <a:avLst/>
            <a:gdLst/>
            <a:ahLst/>
            <a:cxnLst/>
            <a:rect l="l" t="t" r="r" b="b"/>
            <a:pathLst>
              <a:path w="314325" h="307339">
                <a:moveTo>
                  <a:pt x="212661" y="0"/>
                </a:moveTo>
                <a:lnTo>
                  <a:pt x="131635" y="0"/>
                </a:lnTo>
                <a:lnTo>
                  <a:pt x="196024" y="97205"/>
                </a:lnTo>
                <a:lnTo>
                  <a:pt x="0" y="97205"/>
                </a:lnTo>
                <a:lnTo>
                  <a:pt x="0" y="209588"/>
                </a:lnTo>
                <a:lnTo>
                  <a:pt x="196024" y="209588"/>
                </a:lnTo>
                <a:lnTo>
                  <a:pt x="131635" y="306793"/>
                </a:lnTo>
                <a:lnTo>
                  <a:pt x="212661" y="306793"/>
                </a:lnTo>
                <a:lnTo>
                  <a:pt x="314274" y="153390"/>
                </a:lnTo>
                <a:lnTo>
                  <a:pt x="212661" y="0"/>
                </a:lnTo>
                <a:close/>
              </a:path>
            </a:pathLst>
          </a:custGeom>
          <a:solidFill>
            <a:srgbClr val="00BA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D4DD7C27-FBC4-39DC-A42F-F57434A4A126}"/>
              </a:ext>
            </a:extLst>
          </p:cNvPr>
          <p:cNvGrpSpPr/>
          <p:nvPr/>
        </p:nvGrpSpPr>
        <p:grpSpPr>
          <a:xfrm>
            <a:off x="1879816" y="1427621"/>
            <a:ext cx="3922395" cy="1584325"/>
            <a:chOff x="2268753" y="5004536"/>
            <a:chExt cx="3922395" cy="1584325"/>
          </a:xfrm>
        </p:grpSpPr>
        <p:sp>
          <p:nvSpPr>
            <p:cNvPr id="11" name="object 25">
              <a:extLst>
                <a:ext uri="{FF2B5EF4-FFF2-40B4-BE49-F238E27FC236}">
                  <a16:creationId xmlns:a16="http://schemas.microsoft.com/office/drawing/2014/main" id="{1535A46C-85A4-2E19-FB61-CE1E8629199B}"/>
                </a:ext>
              </a:extLst>
            </p:cNvPr>
            <p:cNvSpPr/>
            <p:nvPr/>
          </p:nvSpPr>
          <p:spPr>
            <a:xfrm>
              <a:off x="2268753" y="5004536"/>
              <a:ext cx="3922395" cy="1584325"/>
            </a:xfrm>
            <a:custGeom>
              <a:avLst/>
              <a:gdLst/>
              <a:ahLst/>
              <a:cxnLst/>
              <a:rect l="l" t="t" r="r" b="b"/>
              <a:pathLst>
                <a:path w="3922395" h="1584325">
                  <a:moveTo>
                    <a:pt x="3922280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3922280" y="1583994"/>
                  </a:lnTo>
                  <a:lnTo>
                    <a:pt x="39222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2" name="object 28">
              <a:extLst>
                <a:ext uri="{FF2B5EF4-FFF2-40B4-BE49-F238E27FC236}">
                  <a16:creationId xmlns:a16="http://schemas.microsoft.com/office/drawing/2014/main" id="{CCBBD9F3-13C0-C4FF-7834-EB41E0F4E912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03308" y="5374017"/>
              <a:ext cx="321698" cy="73436"/>
            </a:xfrm>
            <a:prstGeom prst="rect">
              <a:avLst/>
            </a:prstGeom>
          </p:spPr>
        </p:pic>
        <p:pic>
          <p:nvPicPr>
            <p:cNvPr id="13" name="object 29">
              <a:extLst>
                <a:ext uri="{FF2B5EF4-FFF2-40B4-BE49-F238E27FC236}">
                  <a16:creationId xmlns:a16="http://schemas.microsoft.com/office/drawing/2014/main" id="{3E9D598C-9EFA-3872-30BB-CD82EFA96ECB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898604" y="5334896"/>
              <a:ext cx="261039" cy="114154"/>
            </a:xfrm>
            <a:prstGeom prst="rect">
              <a:avLst/>
            </a:prstGeom>
          </p:spPr>
        </p:pic>
        <p:pic>
          <p:nvPicPr>
            <p:cNvPr id="14" name="object 30">
              <a:extLst>
                <a:ext uri="{FF2B5EF4-FFF2-40B4-BE49-F238E27FC236}">
                  <a16:creationId xmlns:a16="http://schemas.microsoft.com/office/drawing/2014/main" id="{C5EFA0CD-42F8-F7A3-75D1-CF1A9BFCF810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11338" y="5374810"/>
              <a:ext cx="288979" cy="62266"/>
            </a:xfrm>
            <a:prstGeom prst="rect">
              <a:avLst/>
            </a:prstGeom>
          </p:spPr>
        </p:pic>
        <p:pic>
          <p:nvPicPr>
            <p:cNvPr id="15" name="object 31">
              <a:extLst>
                <a:ext uri="{FF2B5EF4-FFF2-40B4-BE49-F238E27FC236}">
                  <a16:creationId xmlns:a16="http://schemas.microsoft.com/office/drawing/2014/main" id="{CE731FF6-751B-7D9C-D482-8732DBCFDC0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57114" y="5362037"/>
              <a:ext cx="346455" cy="83819"/>
            </a:xfrm>
            <a:prstGeom prst="rect">
              <a:avLst/>
            </a:prstGeom>
          </p:spPr>
        </p:pic>
        <p:pic>
          <p:nvPicPr>
            <p:cNvPr id="16" name="object 32">
              <a:extLst>
                <a:ext uri="{FF2B5EF4-FFF2-40B4-BE49-F238E27FC236}">
                  <a16:creationId xmlns:a16="http://schemas.microsoft.com/office/drawing/2014/main" id="{0634AE07-A538-4412-0BFB-3CE6AC5BC6E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68756" y="5146510"/>
              <a:ext cx="418302" cy="205948"/>
            </a:xfrm>
            <a:prstGeom prst="rect">
              <a:avLst/>
            </a:prstGeom>
          </p:spPr>
        </p:pic>
        <p:pic>
          <p:nvPicPr>
            <p:cNvPr id="17" name="object 33">
              <a:extLst>
                <a:ext uri="{FF2B5EF4-FFF2-40B4-BE49-F238E27FC236}">
                  <a16:creationId xmlns:a16="http://schemas.microsoft.com/office/drawing/2014/main" id="{473A8DD7-DD0D-0D26-91CA-90AB19A69A97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93351" y="5272633"/>
              <a:ext cx="265823" cy="85412"/>
            </a:xfrm>
            <a:prstGeom prst="rect">
              <a:avLst/>
            </a:prstGeom>
          </p:spPr>
        </p:pic>
        <p:pic>
          <p:nvPicPr>
            <p:cNvPr id="18" name="object 34">
              <a:extLst>
                <a:ext uri="{FF2B5EF4-FFF2-40B4-BE49-F238E27FC236}">
                  <a16:creationId xmlns:a16="http://schemas.microsoft.com/office/drawing/2014/main" id="{2EB090CA-2ECF-63DD-0DB2-C080F6BB0C59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753868" y="5272633"/>
              <a:ext cx="231497" cy="91795"/>
            </a:xfrm>
            <a:prstGeom prst="rect">
              <a:avLst/>
            </a:prstGeom>
          </p:spPr>
        </p:pic>
        <p:pic>
          <p:nvPicPr>
            <p:cNvPr id="19" name="object 35">
              <a:extLst>
                <a:ext uri="{FF2B5EF4-FFF2-40B4-BE49-F238E27FC236}">
                  <a16:creationId xmlns:a16="http://schemas.microsoft.com/office/drawing/2014/main" id="{15F8F3AF-CCEB-7E91-9BC7-BEC21867E73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47535" y="5258260"/>
              <a:ext cx="383975" cy="78231"/>
            </a:xfrm>
            <a:prstGeom prst="rect">
              <a:avLst/>
            </a:prstGeom>
          </p:spPr>
        </p:pic>
        <p:pic>
          <p:nvPicPr>
            <p:cNvPr id="20" name="object 36">
              <a:extLst>
                <a:ext uri="{FF2B5EF4-FFF2-40B4-BE49-F238E27FC236}">
                  <a16:creationId xmlns:a16="http://schemas.microsoft.com/office/drawing/2014/main" id="{672D91BE-413F-83DE-DA2A-E4FFE878FF79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968853" y="5250277"/>
              <a:ext cx="191588" cy="66257"/>
            </a:xfrm>
            <a:prstGeom prst="rect">
              <a:avLst/>
            </a:prstGeom>
          </p:spPr>
        </p:pic>
        <p:pic>
          <p:nvPicPr>
            <p:cNvPr id="21" name="object 37">
              <a:extLst>
                <a:ext uri="{FF2B5EF4-FFF2-40B4-BE49-F238E27FC236}">
                  <a16:creationId xmlns:a16="http://schemas.microsoft.com/office/drawing/2014/main" id="{BD27D0A3-B25E-C758-701F-52BD1E2C830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732560" y="5190406"/>
              <a:ext cx="137305" cy="131717"/>
            </a:xfrm>
            <a:prstGeom prst="rect">
              <a:avLst/>
            </a:prstGeom>
          </p:spPr>
        </p:pic>
        <p:pic>
          <p:nvPicPr>
            <p:cNvPr id="22" name="object 38">
              <a:extLst>
                <a:ext uri="{FF2B5EF4-FFF2-40B4-BE49-F238E27FC236}">
                  <a16:creationId xmlns:a16="http://schemas.microsoft.com/office/drawing/2014/main" id="{78C8F6F6-AD2A-E1DD-6E86-D5B6C2560B20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884781" y="5173642"/>
              <a:ext cx="260233" cy="89390"/>
            </a:xfrm>
            <a:prstGeom prst="rect">
              <a:avLst/>
            </a:prstGeom>
          </p:spPr>
        </p:pic>
        <p:pic>
          <p:nvPicPr>
            <p:cNvPr id="23" name="object 39">
              <a:extLst>
                <a:ext uri="{FF2B5EF4-FFF2-40B4-BE49-F238E27FC236}">
                  <a16:creationId xmlns:a16="http://schemas.microsoft.com/office/drawing/2014/main" id="{ABE6E15C-166E-065F-EE3E-349F12EAA705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352332" y="5184825"/>
              <a:ext cx="504507" cy="66250"/>
            </a:xfrm>
            <a:prstGeom prst="rect">
              <a:avLst/>
            </a:prstGeom>
          </p:spPr>
        </p:pic>
        <p:pic>
          <p:nvPicPr>
            <p:cNvPr id="24" name="object 40">
              <a:extLst>
                <a:ext uri="{FF2B5EF4-FFF2-40B4-BE49-F238E27FC236}">
                  <a16:creationId xmlns:a16="http://schemas.microsoft.com/office/drawing/2014/main" id="{BAD68AC6-55F5-DEDA-C965-A46E5BB8020F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032719" y="5051504"/>
              <a:ext cx="125323" cy="181210"/>
            </a:xfrm>
            <a:prstGeom prst="rect">
              <a:avLst/>
            </a:prstGeom>
          </p:spPr>
        </p:pic>
        <p:pic>
          <p:nvPicPr>
            <p:cNvPr id="25" name="object 41">
              <a:extLst>
                <a:ext uri="{FF2B5EF4-FFF2-40B4-BE49-F238E27FC236}">
                  <a16:creationId xmlns:a16="http://schemas.microsoft.com/office/drawing/2014/main" id="{7445D324-5CCC-0F46-008A-9500F6746C18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858691" y="5068269"/>
              <a:ext cx="131715" cy="101367"/>
            </a:xfrm>
            <a:prstGeom prst="rect">
              <a:avLst/>
            </a:prstGeom>
          </p:spPr>
        </p:pic>
        <p:pic>
          <p:nvPicPr>
            <p:cNvPr id="26" name="object 42">
              <a:extLst>
                <a:ext uri="{FF2B5EF4-FFF2-40B4-BE49-F238E27FC236}">
                  <a16:creationId xmlns:a16="http://schemas.microsoft.com/office/drawing/2014/main" id="{1655FDE3-DE2E-390A-497B-487093EE78A8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373335" y="5069865"/>
              <a:ext cx="426275" cy="75031"/>
            </a:xfrm>
            <a:prstGeom prst="rect">
              <a:avLst/>
            </a:prstGeom>
          </p:spPr>
        </p:pic>
        <p:pic>
          <p:nvPicPr>
            <p:cNvPr id="27" name="object 43">
              <a:extLst>
                <a:ext uri="{FF2B5EF4-FFF2-40B4-BE49-F238E27FC236}">
                  <a16:creationId xmlns:a16="http://schemas.microsoft.com/office/drawing/2014/main" id="{DC76B871-6ECB-6B34-0536-43A8709A2509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157794" y="5049908"/>
              <a:ext cx="134111" cy="103777"/>
            </a:xfrm>
            <a:prstGeom prst="rect">
              <a:avLst/>
            </a:prstGeom>
          </p:spPr>
        </p:pic>
        <p:pic>
          <p:nvPicPr>
            <p:cNvPr id="28" name="object 44">
              <a:extLst>
                <a:ext uri="{FF2B5EF4-FFF2-40B4-BE49-F238E27FC236}">
                  <a16:creationId xmlns:a16="http://schemas.microsoft.com/office/drawing/2014/main" id="{91A82B27-42D9-4791-EEAF-A660C8394E63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2975785" y="5057891"/>
              <a:ext cx="155665" cy="110961"/>
            </a:xfrm>
            <a:prstGeom prst="rect">
              <a:avLst/>
            </a:prstGeom>
          </p:spPr>
        </p:pic>
        <p:pic>
          <p:nvPicPr>
            <p:cNvPr id="29" name="object 45">
              <a:extLst>
                <a:ext uri="{FF2B5EF4-FFF2-40B4-BE49-F238E27FC236}">
                  <a16:creationId xmlns:a16="http://schemas.microsoft.com/office/drawing/2014/main" id="{CF94A8C0-E9D0-7358-A934-EF520CCD7158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688403" y="5061084"/>
              <a:ext cx="241880" cy="104575"/>
            </a:xfrm>
            <a:prstGeom prst="rect">
              <a:avLst/>
            </a:prstGeom>
          </p:spPr>
        </p:pic>
        <p:pic>
          <p:nvPicPr>
            <p:cNvPr id="30" name="object 46">
              <a:extLst>
                <a:ext uri="{FF2B5EF4-FFF2-40B4-BE49-F238E27FC236}">
                  <a16:creationId xmlns:a16="http://schemas.microsoft.com/office/drawing/2014/main" id="{A9BF7582-073B-4D65-7C51-4C940215EE0C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350728" y="5049908"/>
              <a:ext cx="298558" cy="104575"/>
            </a:xfrm>
            <a:prstGeom prst="rect">
              <a:avLst/>
            </a:prstGeom>
          </p:spPr>
        </p:pic>
        <p:pic>
          <p:nvPicPr>
            <p:cNvPr id="31" name="object 47">
              <a:extLst>
                <a:ext uri="{FF2B5EF4-FFF2-40B4-BE49-F238E27FC236}">
                  <a16:creationId xmlns:a16="http://schemas.microsoft.com/office/drawing/2014/main" id="{A4F54AA0-172E-89C1-D729-0C815ACB7273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48333" y="5412329"/>
              <a:ext cx="154867" cy="155665"/>
            </a:xfrm>
            <a:prstGeom prst="rect">
              <a:avLst/>
            </a:prstGeom>
          </p:spPr>
        </p:pic>
        <p:pic>
          <p:nvPicPr>
            <p:cNvPr id="32" name="object 48">
              <a:extLst>
                <a:ext uri="{FF2B5EF4-FFF2-40B4-BE49-F238E27FC236}">
                  <a16:creationId xmlns:a16="http://schemas.microsoft.com/office/drawing/2014/main" id="{850E32C6-F715-9DAD-88AD-08398E31062E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4843774" y="5488167"/>
              <a:ext cx="209148" cy="59866"/>
            </a:xfrm>
            <a:prstGeom prst="rect">
              <a:avLst/>
            </a:prstGeom>
          </p:spPr>
        </p:pic>
        <p:pic>
          <p:nvPicPr>
            <p:cNvPr id="33" name="object 49">
              <a:extLst>
                <a:ext uri="{FF2B5EF4-FFF2-40B4-BE49-F238E27FC236}">
                  <a16:creationId xmlns:a16="http://schemas.microsoft.com/office/drawing/2014/main" id="{5E32C7B3-C353-37E7-7C58-9C8CDD5ADE15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23818" y="5327711"/>
              <a:ext cx="273013" cy="44703"/>
            </a:xfrm>
            <a:prstGeom prst="rect">
              <a:avLst/>
            </a:prstGeom>
          </p:spPr>
        </p:pic>
        <p:pic>
          <p:nvPicPr>
            <p:cNvPr id="34" name="object 50">
              <a:extLst>
                <a:ext uri="{FF2B5EF4-FFF2-40B4-BE49-F238E27FC236}">
                  <a16:creationId xmlns:a16="http://schemas.microsoft.com/office/drawing/2014/main" id="{6CC42850-B089-B9CC-E8B0-C1E5373FDC42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210733" y="5314938"/>
              <a:ext cx="213940" cy="57476"/>
            </a:xfrm>
            <a:prstGeom prst="rect">
              <a:avLst/>
            </a:prstGeom>
          </p:spPr>
        </p:pic>
        <p:pic>
          <p:nvPicPr>
            <p:cNvPr id="35" name="object 51">
              <a:extLst>
                <a:ext uri="{FF2B5EF4-FFF2-40B4-BE49-F238E27FC236}">
                  <a16:creationId xmlns:a16="http://schemas.microsoft.com/office/drawing/2014/main" id="{D89EE91C-47B8-2881-7461-CA8772AAC08A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526855" y="5203977"/>
              <a:ext cx="209949" cy="75837"/>
            </a:xfrm>
            <a:prstGeom prst="rect">
              <a:avLst/>
            </a:prstGeom>
          </p:spPr>
        </p:pic>
        <p:pic>
          <p:nvPicPr>
            <p:cNvPr id="36" name="object 52">
              <a:extLst>
                <a:ext uri="{FF2B5EF4-FFF2-40B4-BE49-F238E27FC236}">
                  <a16:creationId xmlns:a16="http://schemas.microsoft.com/office/drawing/2014/main" id="{5EDCAD93-B62F-D637-C0E9-82185E551A14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0468" y="5405145"/>
              <a:ext cx="232301" cy="63064"/>
            </a:xfrm>
            <a:prstGeom prst="rect">
              <a:avLst/>
            </a:prstGeom>
          </p:spPr>
        </p:pic>
        <p:pic>
          <p:nvPicPr>
            <p:cNvPr id="37" name="object 53">
              <a:extLst>
                <a:ext uri="{FF2B5EF4-FFF2-40B4-BE49-F238E27FC236}">
                  <a16:creationId xmlns:a16="http://schemas.microsoft.com/office/drawing/2014/main" id="{F790424C-2D36-5A08-5844-697BF9A7A23B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221112" y="5387582"/>
              <a:ext cx="232301" cy="83021"/>
            </a:xfrm>
            <a:prstGeom prst="rect">
              <a:avLst/>
            </a:prstGeom>
          </p:spPr>
        </p:pic>
        <p:pic>
          <p:nvPicPr>
            <p:cNvPr id="38" name="object 54">
              <a:extLst>
                <a:ext uri="{FF2B5EF4-FFF2-40B4-BE49-F238E27FC236}">
                  <a16:creationId xmlns:a16="http://schemas.microsoft.com/office/drawing/2014/main" id="{1EEEF94A-9103-D644-E8BD-2159E46007E3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542820" y="5472201"/>
              <a:ext cx="210747" cy="91802"/>
            </a:xfrm>
            <a:prstGeom prst="rect">
              <a:avLst/>
            </a:prstGeom>
          </p:spPr>
        </p:pic>
        <p:pic>
          <p:nvPicPr>
            <p:cNvPr id="39" name="object 55">
              <a:extLst>
                <a:ext uri="{FF2B5EF4-FFF2-40B4-BE49-F238E27FC236}">
                  <a16:creationId xmlns:a16="http://schemas.microsoft.com/office/drawing/2014/main" id="{479CA9A4-AD31-0F7B-4C24-227EAA125A64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791885" y="5401154"/>
              <a:ext cx="284988" cy="64661"/>
            </a:xfrm>
            <a:prstGeom prst="rect">
              <a:avLst/>
            </a:prstGeom>
          </p:spPr>
        </p:pic>
        <p:pic>
          <p:nvPicPr>
            <p:cNvPr id="40" name="object 56">
              <a:extLst>
                <a:ext uri="{FF2B5EF4-FFF2-40B4-BE49-F238E27FC236}">
                  <a16:creationId xmlns:a16="http://schemas.microsoft.com/office/drawing/2014/main" id="{56802219-2663-6647-5BD8-859C285D1243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817440" y="5142509"/>
              <a:ext cx="300146" cy="70231"/>
            </a:xfrm>
            <a:prstGeom prst="rect">
              <a:avLst/>
            </a:prstGeom>
          </p:spPr>
        </p:pic>
        <p:pic>
          <p:nvPicPr>
            <p:cNvPr id="41" name="object 57">
              <a:extLst>
                <a:ext uri="{FF2B5EF4-FFF2-40B4-BE49-F238E27FC236}">
                  <a16:creationId xmlns:a16="http://schemas.microsoft.com/office/drawing/2014/main" id="{81ACD422-88A9-3C19-27C1-F9B85F7747BB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213927" y="5489763"/>
              <a:ext cx="244275" cy="73442"/>
            </a:xfrm>
            <a:prstGeom prst="rect">
              <a:avLst/>
            </a:prstGeom>
          </p:spPr>
        </p:pic>
        <p:pic>
          <p:nvPicPr>
            <p:cNvPr id="42" name="object 58">
              <a:extLst>
                <a:ext uri="{FF2B5EF4-FFF2-40B4-BE49-F238E27FC236}">
                  <a16:creationId xmlns:a16="http://schemas.microsoft.com/office/drawing/2014/main" id="{85585A93-1DE3-994C-C159-D01DC0A6E913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30691" y="5207170"/>
              <a:ext cx="213142" cy="73442"/>
            </a:xfrm>
            <a:prstGeom prst="rect">
              <a:avLst/>
            </a:prstGeom>
          </p:spPr>
        </p:pic>
        <p:pic>
          <p:nvPicPr>
            <p:cNvPr id="43" name="object 59">
              <a:extLst>
                <a:ext uri="{FF2B5EF4-FFF2-40B4-BE49-F238E27FC236}">
                  <a16:creationId xmlns:a16="http://schemas.microsoft.com/office/drawing/2014/main" id="{AAD8D3D4-C6DA-96E6-C962-ADB2334B20BB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497319" y="5307754"/>
              <a:ext cx="267415" cy="84602"/>
            </a:xfrm>
            <a:prstGeom prst="rect">
              <a:avLst/>
            </a:prstGeom>
          </p:spPr>
        </p:pic>
        <p:pic>
          <p:nvPicPr>
            <p:cNvPr id="44" name="object 60">
              <a:extLst>
                <a:ext uri="{FF2B5EF4-FFF2-40B4-BE49-F238E27FC236}">
                  <a16:creationId xmlns:a16="http://schemas.microsoft.com/office/drawing/2014/main" id="{30C3E517-4F78-44DD-582A-69E170DE6AF5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3289513" y="5481780"/>
              <a:ext cx="203558" cy="52686"/>
            </a:xfrm>
            <a:prstGeom prst="rect">
              <a:avLst/>
            </a:prstGeom>
          </p:spPr>
        </p:pic>
        <p:pic>
          <p:nvPicPr>
            <p:cNvPr id="45" name="object 61">
              <a:extLst>
                <a:ext uri="{FF2B5EF4-FFF2-40B4-BE49-F238E27FC236}">
                  <a16:creationId xmlns:a16="http://schemas.microsoft.com/office/drawing/2014/main" id="{0985AFE2-53D1-E307-22AC-0AC97165E5F9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4811842" y="5229522"/>
              <a:ext cx="299357" cy="75038"/>
            </a:xfrm>
            <a:prstGeom prst="rect">
              <a:avLst/>
            </a:prstGeom>
          </p:spPr>
        </p:pic>
        <p:pic>
          <p:nvPicPr>
            <p:cNvPr id="46" name="object 62">
              <a:extLst>
                <a:ext uri="{FF2B5EF4-FFF2-40B4-BE49-F238E27FC236}">
                  <a16:creationId xmlns:a16="http://schemas.microsoft.com/office/drawing/2014/main" id="{641C78D4-9E90-8B82-40EA-288CDF64ABBE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557988" y="5065873"/>
              <a:ext cx="195579" cy="114953"/>
            </a:xfrm>
            <a:prstGeom prst="rect">
              <a:avLst/>
            </a:prstGeom>
          </p:spPr>
        </p:pic>
        <p:pic>
          <p:nvPicPr>
            <p:cNvPr id="47" name="object 63">
              <a:extLst>
                <a:ext uri="{FF2B5EF4-FFF2-40B4-BE49-F238E27FC236}">
                  <a16:creationId xmlns:a16="http://schemas.microsoft.com/office/drawing/2014/main" id="{A2A73CFE-7A16-70A6-7B75-9AFF1F2ED976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819826" y="5047513"/>
              <a:ext cx="288979" cy="75038"/>
            </a:xfrm>
            <a:prstGeom prst="rect">
              <a:avLst/>
            </a:prstGeom>
          </p:spPr>
        </p:pic>
        <p:pic>
          <p:nvPicPr>
            <p:cNvPr id="48" name="object 64">
              <a:extLst>
                <a:ext uri="{FF2B5EF4-FFF2-40B4-BE49-F238E27FC236}">
                  <a16:creationId xmlns:a16="http://schemas.microsoft.com/office/drawing/2014/main" id="{A55DBC5C-1014-AD92-A390-750AF495D434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3624795" y="5358844"/>
              <a:ext cx="220319" cy="83816"/>
            </a:xfrm>
            <a:prstGeom prst="rect">
              <a:avLst/>
            </a:prstGeom>
          </p:spPr>
        </p:pic>
        <p:pic>
          <p:nvPicPr>
            <p:cNvPr id="49" name="object 65">
              <a:extLst>
                <a:ext uri="{FF2B5EF4-FFF2-40B4-BE49-F238E27FC236}">
                  <a16:creationId xmlns:a16="http://schemas.microsoft.com/office/drawing/2014/main" id="{D1D112CD-5196-C9EA-EDC1-EB95720FDE7C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925746" y="5470604"/>
              <a:ext cx="247468" cy="74240"/>
            </a:xfrm>
            <a:prstGeom prst="rect">
              <a:avLst/>
            </a:prstGeom>
          </p:spPr>
        </p:pic>
        <p:pic>
          <p:nvPicPr>
            <p:cNvPr id="50" name="object 66">
              <a:extLst>
                <a:ext uri="{FF2B5EF4-FFF2-40B4-BE49-F238E27FC236}">
                  <a16:creationId xmlns:a16="http://schemas.microsoft.com/office/drawing/2014/main" id="{8959F8C2-659E-DB61-FE17-67F5304780C6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4217923" y="5056301"/>
              <a:ext cx="276999" cy="97383"/>
            </a:xfrm>
            <a:prstGeom prst="rect">
              <a:avLst/>
            </a:prstGeom>
          </p:spPr>
        </p:pic>
        <p:pic>
          <p:nvPicPr>
            <p:cNvPr id="51" name="object 67">
              <a:extLst>
                <a:ext uri="{FF2B5EF4-FFF2-40B4-BE49-F238E27FC236}">
                  <a16:creationId xmlns:a16="http://schemas.microsoft.com/office/drawing/2014/main" id="{2447E440-52FD-F948-3063-57A195B549E0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2523959" y="5468213"/>
              <a:ext cx="610679" cy="67830"/>
            </a:xfrm>
            <a:prstGeom prst="rect">
              <a:avLst/>
            </a:prstGeom>
          </p:spPr>
        </p:pic>
        <p:pic>
          <p:nvPicPr>
            <p:cNvPr id="52" name="object 68">
              <a:extLst>
                <a:ext uri="{FF2B5EF4-FFF2-40B4-BE49-F238E27FC236}">
                  <a16:creationId xmlns:a16="http://schemas.microsoft.com/office/drawing/2014/main" id="{11E75077-633F-3AAE-0C81-EB6BF0CBD220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3543367" y="5460227"/>
              <a:ext cx="318516" cy="94996"/>
            </a:xfrm>
            <a:prstGeom prst="rect">
              <a:avLst/>
            </a:prstGeom>
          </p:spPr>
        </p:pic>
        <p:pic>
          <p:nvPicPr>
            <p:cNvPr id="53" name="object 69">
              <a:extLst>
                <a:ext uri="{FF2B5EF4-FFF2-40B4-BE49-F238E27FC236}">
                  <a16:creationId xmlns:a16="http://schemas.microsoft.com/office/drawing/2014/main" id="{B986783A-F081-697C-7BCA-428DFB4AD313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5914275" y="5982309"/>
              <a:ext cx="166039" cy="68643"/>
            </a:xfrm>
            <a:prstGeom prst="rect">
              <a:avLst/>
            </a:prstGeom>
          </p:spPr>
        </p:pic>
        <p:pic>
          <p:nvPicPr>
            <p:cNvPr id="54" name="object 70">
              <a:extLst>
                <a:ext uri="{FF2B5EF4-FFF2-40B4-BE49-F238E27FC236}">
                  <a16:creationId xmlns:a16="http://schemas.microsoft.com/office/drawing/2014/main" id="{5FA9AB21-E7E1-2510-7B66-CEE107E4CBCD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751425" y="5878528"/>
              <a:ext cx="328893" cy="67055"/>
            </a:xfrm>
            <a:prstGeom prst="rect">
              <a:avLst/>
            </a:prstGeom>
          </p:spPr>
        </p:pic>
        <p:pic>
          <p:nvPicPr>
            <p:cNvPr id="55" name="object 71">
              <a:extLst>
                <a:ext uri="{FF2B5EF4-FFF2-40B4-BE49-F238E27FC236}">
                  <a16:creationId xmlns:a16="http://schemas.microsoft.com/office/drawing/2014/main" id="{120B6E65-B6EA-F14E-7D24-3B1013D66AFA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562232" y="5949581"/>
              <a:ext cx="132515" cy="108546"/>
            </a:xfrm>
            <a:prstGeom prst="rect">
              <a:avLst/>
            </a:prstGeom>
          </p:spPr>
        </p:pic>
        <p:pic>
          <p:nvPicPr>
            <p:cNvPr id="56" name="object 72">
              <a:extLst>
                <a:ext uri="{FF2B5EF4-FFF2-40B4-BE49-F238E27FC236}">
                  <a16:creationId xmlns:a16="http://schemas.microsoft.com/office/drawing/2014/main" id="{BC587B80-79A0-AAA5-5B0E-AC119AA88C9D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4736807" y="5988697"/>
              <a:ext cx="317703" cy="67050"/>
            </a:xfrm>
            <a:prstGeom prst="rect">
              <a:avLst/>
            </a:prstGeom>
          </p:spPr>
        </p:pic>
        <p:pic>
          <p:nvPicPr>
            <p:cNvPr id="57" name="object 73">
              <a:extLst>
                <a:ext uri="{FF2B5EF4-FFF2-40B4-BE49-F238E27FC236}">
                  <a16:creationId xmlns:a16="http://schemas.microsoft.com/office/drawing/2014/main" id="{13EE589E-CB4F-7D5E-5043-BBB2D25FE555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367999" y="5959953"/>
              <a:ext cx="300139" cy="87011"/>
            </a:xfrm>
            <a:prstGeom prst="rect">
              <a:avLst/>
            </a:prstGeom>
          </p:spPr>
        </p:pic>
        <p:pic>
          <p:nvPicPr>
            <p:cNvPr id="58" name="object 74">
              <a:extLst>
                <a:ext uri="{FF2B5EF4-FFF2-40B4-BE49-F238E27FC236}">
                  <a16:creationId xmlns:a16="http://schemas.microsoft.com/office/drawing/2014/main" id="{8255E4FB-89CD-3B1A-448F-B71F026777E0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727231" y="5870545"/>
              <a:ext cx="266611" cy="76635"/>
            </a:xfrm>
            <a:prstGeom prst="rect">
              <a:avLst/>
            </a:prstGeom>
          </p:spPr>
        </p:pic>
        <p:pic>
          <p:nvPicPr>
            <p:cNvPr id="59" name="object 75">
              <a:extLst>
                <a:ext uri="{FF2B5EF4-FFF2-40B4-BE49-F238E27FC236}">
                  <a16:creationId xmlns:a16="http://schemas.microsoft.com/office/drawing/2014/main" id="{31FC43CD-E6AC-D681-9604-97D17201EEF7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316907" y="5865761"/>
              <a:ext cx="353639" cy="71831"/>
            </a:xfrm>
            <a:prstGeom prst="rect">
              <a:avLst/>
            </a:prstGeom>
          </p:spPr>
        </p:pic>
        <p:pic>
          <p:nvPicPr>
            <p:cNvPr id="60" name="object 76">
              <a:extLst>
                <a:ext uri="{FF2B5EF4-FFF2-40B4-BE49-F238E27FC236}">
                  <a16:creationId xmlns:a16="http://schemas.microsoft.com/office/drawing/2014/main" id="{4D1746A3-1858-CFB8-74FF-34D2A27039A7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693697" y="5768365"/>
              <a:ext cx="304921" cy="56678"/>
            </a:xfrm>
            <a:prstGeom prst="rect">
              <a:avLst/>
            </a:prstGeom>
          </p:spPr>
        </p:pic>
        <p:pic>
          <p:nvPicPr>
            <p:cNvPr id="61" name="object 77">
              <a:extLst>
                <a:ext uri="{FF2B5EF4-FFF2-40B4-BE49-F238E27FC236}">
                  <a16:creationId xmlns:a16="http://schemas.microsoft.com/office/drawing/2014/main" id="{73A87E23-E9A4-6746-700A-F5C072DB8326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266615" y="5748408"/>
              <a:ext cx="336875" cy="79812"/>
            </a:xfrm>
            <a:prstGeom prst="rect">
              <a:avLst/>
            </a:prstGeom>
          </p:spPr>
        </p:pic>
        <p:pic>
          <p:nvPicPr>
            <p:cNvPr id="62" name="object 78">
              <a:extLst>
                <a:ext uri="{FF2B5EF4-FFF2-40B4-BE49-F238E27FC236}">
                  <a16:creationId xmlns:a16="http://schemas.microsoft.com/office/drawing/2014/main" id="{34EDFB51-7F40-5D6C-D822-3A9B6732FAB4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144477" y="5860973"/>
              <a:ext cx="150077" cy="150070"/>
            </a:xfrm>
            <a:prstGeom prst="rect">
              <a:avLst/>
            </a:prstGeom>
          </p:spPr>
        </p:pic>
        <p:pic>
          <p:nvPicPr>
            <p:cNvPr id="63" name="object 79">
              <a:extLst>
                <a:ext uri="{FF2B5EF4-FFF2-40B4-BE49-F238E27FC236}">
                  <a16:creationId xmlns:a16="http://schemas.microsoft.com/office/drawing/2014/main" id="{28BDFED6-3769-336D-BBD4-C9A90F7E1F03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531645" y="5643842"/>
              <a:ext cx="301745" cy="69441"/>
            </a:xfrm>
            <a:prstGeom prst="rect">
              <a:avLst/>
            </a:prstGeom>
          </p:spPr>
        </p:pic>
        <p:pic>
          <p:nvPicPr>
            <p:cNvPr id="64" name="object 80">
              <a:extLst>
                <a:ext uri="{FF2B5EF4-FFF2-40B4-BE49-F238E27FC236}">
                  <a16:creationId xmlns:a16="http://schemas.microsoft.com/office/drawing/2014/main" id="{FB25033F-D0FB-1084-256B-4BAFB315E26D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915620" y="5616691"/>
              <a:ext cx="200369" cy="104575"/>
            </a:xfrm>
            <a:prstGeom prst="rect">
              <a:avLst/>
            </a:prstGeom>
          </p:spPr>
        </p:pic>
        <p:pic>
          <p:nvPicPr>
            <p:cNvPr id="65" name="object 81">
              <a:extLst>
                <a:ext uri="{FF2B5EF4-FFF2-40B4-BE49-F238E27FC236}">
                  <a16:creationId xmlns:a16="http://schemas.microsoft.com/office/drawing/2014/main" id="{2315237B-0C01-4C67-668D-AD29E8F12EEC}"/>
                </a:ext>
              </a:extLst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5114404" y="5992698"/>
              <a:ext cx="404720" cy="60642"/>
            </a:xfrm>
            <a:prstGeom prst="rect">
              <a:avLst/>
            </a:prstGeom>
          </p:spPr>
        </p:pic>
        <p:pic>
          <p:nvPicPr>
            <p:cNvPr id="66" name="object 82">
              <a:extLst>
                <a:ext uri="{FF2B5EF4-FFF2-40B4-BE49-F238E27FC236}">
                  <a16:creationId xmlns:a16="http://schemas.microsoft.com/office/drawing/2014/main" id="{926545FC-CDFC-E0FB-3FA4-447BCD8613F4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4261827" y="5612701"/>
              <a:ext cx="229105" cy="92599"/>
            </a:xfrm>
            <a:prstGeom prst="rect">
              <a:avLst/>
            </a:prstGeom>
          </p:spPr>
        </p:pic>
        <p:pic>
          <p:nvPicPr>
            <p:cNvPr id="67" name="object 83">
              <a:extLst>
                <a:ext uri="{FF2B5EF4-FFF2-40B4-BE49-F238E27FC236}">
                  <a16:creationId xmlns:a16="http://schemas.microsoft.com/office/drawing/2014/main" id="{E693B11F-9DA4-0959-5FC2-942B9593DF80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5041749" y="5746013"/>
              <a:ext cx="415907" cy="92601"/>
            </a:xfrm>
            <a:prstGeom prst="rect">
              <a:avLst/>
            </a:prstGeom>
          </p:spPr>
        </p:pic>
        <p:pic>
          <p:nvPicPr>
            <p:cNvPr id="68" name="object 84">
              <a:extLst>
                <a:ext uri="{FF2B5EF4-FFF2-40B4-BE49-F238E27FC236}">
                  <a16:creationId xmlns:a16="http://schemas.microsoft.com/office/drawing/2014/main" id="{BE05193D-D8B9-0450-E879-F69BDF96424D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121577" y="5891301"/>
              <a:ext cx="366413" cy="84618"/>
            </a:xfrm>
            <a:prstGeom prst="rect">
              <a:avLst/>
            </a:prstGeom>
          </p:spPr>
        </p:pic>
        <p:pic>
          <p:nvPicPr>
            <p:cNvPr id="69" name="object 85">
              <a:extLst>
                <a:ext uri="{FF2B5EF4-FFF2-40B4-BE49-F238E27FC236}">
                  <a16:creationId xmlns:a16="http://schemas.microsoft.com/office/drawing/2014/main" id="{91B463AC-324D-9D22-90B5-16B83BE2CD14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574503" y="5980709"/>
              <a:ext cx="328890" cy="51079"/>
            </a:xfrm>
            <a:prstGeom prst="rect">
              <a:avLst/>
            </a:prstGeom>
          </p:spPr>
        </p:pic>
        <p:pic>
          <p:nvPicPr>
            <p:cNvPr id="70" name="object 86">
              <a:extLst>
                <a:ext uri="{FF2B5EF4-FFF2-40B4-BE49-F238E27FC236}">
                  <a16:creationId xmlns:a16="http://schemas.microsoft.com/office/drawing/2014/main" id="{6DEFD7D8-6424-6E4B-13E1-FEEF3DD15DAC}"/>
                </a:ext>
              </a:extLst>
            </p:cNvPr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306276" y="5951172"/>
              <a:ext cx="229906" cy="79030"/>
            </a:xfrm>
            <a:prstGeom prst="rect">
              <a:avLst/>
            </a:prstGeom>
          </p:spPr>
        </p:pic>
        <p:pic>
          <p:nvPicPr>
            <p:cNvPr id="71" name="object 87">
              <a:extLst>
                <a:ext uri="{FF2B5EF4-FFF2-40B4-BE49-F238E27FC236}">
                  <a16:creationId xmlns:a16="http://schemas.microsoft.com/office/drawing/2014/main" id="{0D096F02-D541-1A7C-0BEB-65030D39BFD0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5510342" y="5762777"/>
              <a:ext cx="569976" cy="172429"/>
            </a:xfrm>
            <a:prstGeom prst="rect">
              <a:avLst/>
            </a:prstGeom>
          </p:spPr>
        </p:pic>
        <p:pic>
          <p:nvPicPr>
            <p:cNvPr id="72" name="object 88">
              <a:extLst>
                <a:ext uri="{FF2B5EF4-FFF2-40B4-BE49-F238E27FC236}">
                  <a16:creationId xmlns:a16="http://schemas.microsoft.com/office/drawing/2014/main" id="{B622E130-BE4C-C951-0A4D-D69E738AB4A8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3958475" y="5867352"/>
              <a:ext cx="154069" cy="142094"/>
            </a:xfrm>
            <a:prstGeom prst="rect">
              <a:avLst/>
            </a:prstGeom>
          </p:spPr>
        </p:pic>
        <p:pic>
          <p:nvPicPr>
            <p:cNvPr id="73" name="object 89">
              <a:extLst>
                <a:ext uri="{FF2B5EF4-FFF2-40B4-BE49-F238E27FC236}">
                  <a16:creationId xmlns:a16="http://schemas.microsoft.com/office/drawing/2014/main" id="{382E7377-BE3C-9FBE-EED7-5008A49AE6DE}"/>
                </a:ext>
              </a:extLst>
            </p:cNvPr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584079" y="5861764"/>
              <a:ext cx="292970" cy="79828"/>
            </a:xfrm>
            <a:prstGeom prst="rect">
              <a:avLst/>
            </a:prstGeom>
          </p:spPr>
        </p:pic>
        <p:pic>
          <p:nvPicPr>
            <p:cNvPr id="74" name="object 90">
              <a:extLst>
                <a:ext uri="{FF2B5EF4-FFF2-40B4-BE49-F238E27FC236}">
                  <a16:creationId xmlns:a16="http://schemas.microsoft.com/office/drawing/2014/main" id="{3A638A5E-9B13-19A9-C57F-45FD0FFDF00C}"/>
                </a:ext>
              </a:extLst>
            </p:cNvPr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311066" y="5825043"/>
              <a:ext cx="202764" cy="79828"/>
            </a:xfrm>
            <a:prstGeom prst="rect">
              <a:avLst/>
            </a:prstGeom>
          </p:spPr>
        </p:pic>
        <p:pic>
          <p:nvPicPr>
            <p:cNvPr id="75" name="object 91">
              <a:extLst>
                <a:ext uri="{FF2B5EF4-FFF2-40B4-BE49-F238E27FC236}">
                  <a16:creationId xmlns:a16="http://schemas.microsoft.com/office/drawing/2014/main" id="{1A7DB82F-52FE-DAC4-F32B-A5851946D5F5}"/>
                </a:ext>
              </a:extLst>
            </p:cNvPr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906587" y="5742819"/>
              <a:ext cx="312129" cy="61467"/>
            </a:xfrm>
            <a:prstGeom prst="rect">
              <a:avLst/>
            </a:prstGeom>
          </p:spPr>
        </p:pic>
        <p:pic>
          <p:nvPicPr>
            <p:cNvPr id="76" name="object 92">
              <a:extLst>
                <a:ext uri="{FF2B5EF4-FFF2-40B4-BE49-F238E27FC236}">
                  <a16:creationId xmlns:a16="http://schemas.microsoft.com/office/drawing/2014/main" id="{47C16728-C338-0E41-5BC7-A03CFEBCEDE2}"/>
                </a:ext>
              </a:extLst>
            </p:cNvPr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556140" y="5730049"/>
              <a:ext cx="331278" cy="79028"/>
            </a:xfrm>
            <a:prstGeom prst="rect">
              <a:avLst/>
            </a:prstGeom>
          </p:spPr>
        </p:pic>
        <p:pic>
          <p:nvPicPr>
            <p:cNvPr id="77" name="object 93">
              <a:extLst>
                <a:ext uri="{FF2B5EF4-FFF2-40B4-BE49-F238E27FC236}">
                  <a16:creationId xmlns:a16="http://schemas.microsoft.com/office/drawing/2014/main" id="{EC5D5EBF-D20A-BC91-E57D-1DB74C4AC12E}"/>
                </a:ext>
              </a:extLst>
            </p:cNvPr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5463247" y="5639043"/>
              <a:ext cx="617067" cy="94994"/>
            </a:xfrm>
            <a:prstGeom prst="rect">
              <a:avLst/>
            </a:prstGeom>
          </p:spPr>
        </p:pic>
        <p:pic>
          <p:nvPicPr>
            <p:cNvPr id="78" name="object 94">
              <a:extLst>
                <a:ext uri="{FF2B5EF4-FFF2-40B4-BE49-F238E27FC236}">
                  <a16:creationId xmlns:a16="http://schemas.microsoft.com/office/drawing/2014/main" id="{0FAE25C5-FA5B-526D-EE83-9FAEB71E293D}"/>
                </a:ext>
              </a:extLst>
            </p:cNvPr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3284722" y="5718873"/>
              <a:ext cx="269816" cy="94993"/>
            </a:xfrm>
            <a:prstGeom prst="rect">
              <a:avLst/>
            </a:prstGeom>
          </p:spPr>
        </p:pic>
        <p:pic>
          <p:nvPicPr>
            <p:cNvPr id="79" name="object 95">
              <a:extLst>
                <a:ext uri="{FF2B5EF4-FFF2-40B4-BE49-F238E27FC236}">
                  <a16:creationId xmlns:a16="http://schemas.microsoft.com/office/drawing/2014/main" id="{631F2548-67C4-0136-311A-BBF42D5D53E4}"/>
                </a:ext>
              </a:extLst>
            </p:cNvPr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881840" y="5638244"/>
              <a:ext cx="296962" cy="71047"/>
            </a:xfrm>
            <a:prstGeom prst="rect">
              <a:avLst/>
            </a:prstGeom>
          </p:spPr>
        </p:pic>
        <p:pic>
          <p:nvPicPr>
            <p:cNvPr id="80" name="object 96">
              <a:extLst>
                <a:ext uri="{FF2B5EF4-FFF2-40B4-BE49-F238E27FC236}">
                  <a16:creationId xmlns:a16="http://schemas.microsoft.com/office/drawing/2014/main" id="{0AE76AA2-BB90-3F65-CA72-5D9F804A3938}"/>
                </a:ext>
              </a:extLst>
            </p:cNvPr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589668" y="5633454"/>
              <a:ext cx="237090" cy="76635"/>
            </a:xfrm>
            <a:prstGeom prst="rect">
              <a:avLst/>
            </a:prstGeom>
          </p:spPr>
        </p:pic>
        <p:pic>
          <p:nvPicPr>
            <p:cNvPr id="81" name="object 97">
              <a:extLst>
                <a:ext uri="{FF2B5EF4-FFF2-40B4-BE49-F238E27FC236}">
                  <a16:creationId xmlns:a16="http://schemas.microsoft.com/office/drawing/2014/main" id="{7DEF5AB2-523A-60C6-2DF6-D55D31ACDEEA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282327" y="5621480"/>
              <a:ext cx="251459" cy="83021"/>
            </a:xfrm>
            <a:prstGeom prst="rect">
              <a:avLst/>
            </a:prstGeom>
          </p:spPr>
        </p:pic>
        <p:pic>
          <p:nvPicPr>
            <p:cNvPr id="82" name="object 98">
              <a:extLst>
                <a:ext uri="{FF2B5EF4-FFF2-40B4-BE49-F238E27FC236}">
                  <a16:creationId xmlns:a16="http://schemas.microsoft.com/office/drawing/2014/main" id="{38F494C0-3A25-5AF3-6F67-143A7117FE17}"/>
                </a:ext>
              </a:extLst>
            </p:cNvPr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5212582" y="5641437"/>
              <a:ext cx="205159" cy="83819"/>
            </a:xfrm>
            <a:prstGeom prst="rect">
              <a:avLst/>
            </a:prstGeom>
          </p:spPr>
        </p:pic>
        <p:pic>
          <p:nvPicPr>
            <p:cNvPr id="83" name="object 99">
              <a:extLst>
                <a:ext uri="{FF2B5EF4-FFF2-40B4-BE49-F238E27FC236}">
                  <a16:creationId xmlns:a16="http://schemas.microsoft.com/office/drawing/2014/main" id="{D6A1529E-B301-5A37-1513-106D6317D367}"/>
                </a:ext>
              </a:extLst>
            </p:cNvPr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2908731" y="5980709"/>
              <a:ext cx="341665" cy="43891"/>
            </a:xfrm>
            <a:prstGeom prst="rect">
              <a:avLst/>
            </a:prstGeom>
          </p:spPr>
        </p:pic>
        <p:pic>
          <p:nvPicPr>
            <p:cNvPr id="84" name="object 100">
              <a:extLst>
                <a:ext uri="{FF2B5EF4-FFF2-40B4-BE49-F238E27FC236}">
                  <a16:creationId xmlns:a16="http://schemas.microsoft.com/office/drawing/2014/main" id="{151058CE-49E3-122D-F4F6-52BD8FBB6C5A}"/>
                </a:ext>
              </a:extLst>
            </p:cNvPr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669247" y="5968735"/>
              <a:ext cx="217919" cy="68652"/>
            </a:xfrm>
            <a:prstGeom prst="rect">
              <a:avLst/>
            </a:prstGeom>
          </p:spPr>
        </p:pic>
        <p:pic>
          <p:nvPicPr>
            <p:cNvPr id="85" name="object 101">
              <a:extLst>
                <a:ext uri="{FF2B5EF4-FFF2-40B4-BE49-F238E27FC236}">
                  <a16:creationId xmlns:a16="http://schemas.microsoft.com/office/drawing/2014/main" id="{F9C8EFC9-1771-7B65-F067-8F07BF6A3B61}"/>
                </a:ext>
              </a:extLst>
            </p:cNvPr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347544" y="5965541"/>
              <a:ext cx="248257" cy="78223"/>
            </a:xfrm>
            <a:prstGeom prst="rect">
              <a:avLst/>
            </a:prstGeom>
          </p:spPr>
        </p:pic>
        <p:pic>
          <p:nvPicPr>
            <p:cNvPr id="86" name="object 102">
              <a:extLst>
                <a:ext uri="{FF2B5EF4-FFF2-40B4-BE49-F238E27FC236}">
                  <a16:creationId xmlns:a16="http://schemas.microsoft.com/office/drawing/2014/main" id="{7F75C412-7BD2-B9E0-8403-31D7E67CDDE2}"/>
                </a:ext>
              </a:extLst>
            </p:cNvPr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654076" y="5871344"/>
              <a:ext cx="304945" cy="81425"/>
            </a:xfrm>
            <a:prstGeom prst="rect">
              <a:avLst/>
            </a:prstGeom>
          </p:spPr>
        </p:pic>
        <p:pic>
          <p:nvPicPr>
            <p:cNvPr id="87" name="object 103">
              <a:extLst>
                <a:ext uri="{FF2B5EF4-FFF2-40B4-BE49-F238E27FC236}">
                  <a16:creationId xmlns:a16="http://schemas.microsoft.com/office/drawing/2014/main" id="{32CD50E9-8804-68F0-21CA-A60F42B64288}"/>
                </a:ext>
              </a:extLst>
            </p:cNvPr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349131" y="5831433"/>
              <a:ext cx="279399" cy="108559"/>
            </a:xfrm>
            <a:prstGeom prst="rect">
              <a:avLst/>
            </a:prstGeom>
          </p:spPr>
        </p:pic>
        <p:pic>
          <p:nvPicPr>
            <p:cNvPr id="88" name="object 104">
              <a:extLst>
                <a:ext uri="{FF2B5EF4-FFF2-40B4-BE49-F238E27FC236}">
                  <a16:creationId xmlns:a16="http://schemas.microsoft.com/office/drawing/2014/main" id="{69B0AA3B-515F-32D1-B2D0-BBA50892DDC2}"/>
                </a:ext>
              </a:extLst>
            </p:cNvPr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2642907" y="5795506"/>
              <a:ext cx="258635" cy="73442"/>
            </a:xfrm>
            <a:prstGeom prst="rect">
              <a:avLst/>
            </a:prstGeom>
          </p:spPr>
        </p:pic>
        <p:pic>
          <p:nvPicPr>
            <p:cNvPr id="89" name="object 105">
              <a:extLst>
                <a:ext uri="{FF2B5EF4-FFF2-40B4-BE49-F238E27FC236}">
                  <a16:creationId xmlns:a16="http://schemas.microsoft.com/office/drawing/2014/main" id="{08343902-498E-68C3-A992-C22DC7996DD9}"/>
                </a:ext>
              </a:extLst>
            </p:cNvPr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349131" y="5752399"/>
              <a:ext cx="224318" cy="73442"/>
            </a:xfrm>
            <a:prstGeom prst="rect">
              <a:avLst/>
            </a:prstGeom>
          </p:spPr>
        </p:pic>
        <p:pic>
          <p:nvPicPr>
            <p:cNvPr id="90" name="object 106">
              <a:extLst>
                <a:ext uri="{FF2B5EF4-FFF2-40B4-BE49-F238E27FC236}">
                  <a16:creationId xmlns:a16="http://schemas.microsoft.com/office/drawing/2014/main" id="{1EB47235-2A6F-A7F1-7935-51849A9B6521}"/>
                </a:ext>
              </a:extLst>
            </p:cNvPr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622145" y="5714879"/>
              <a:ext cx="620267" cy="189193"/>
            </a:xfrm>
            <a:prstGeom prst="rect">
              <a:avLst/>
            </a:prstGeom>
          </p:spPr>
        </p:pic>
        <p:pic>
          <p:nvPicPr>
            <p:cNvPr id="91" name="object 107">
              <a:extLst>
                <a:ext uri="{FF2B5EF4-FFF2-40B4-BE49-F238E27FC236}">
                  <a16:creationId xmlns:a16="http://schemas.microsoft.com/office/drawing/2014/main" id="{50C84A6C-AAF8-ADAE-170C-36B6571A232F}"/>
                </a:ext>
              </a:extLst>
            </p:cNvPr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876000" y="5636648"/>
              <a:ext cx="356035" cy="63862"/>
            </a:xfrm>
            <a:prstGeom prst="rect">
              <a:avLst/>
            </a:prstGeom>
          </p:spPr>
        </p:pic>
        <p:pic>
          <p:nvPicPr>
            <p:cNvPr id="92" name="object 108">
              <a:extLst>
                <a:ext uri="{FF2B5EF4-FFF2-40B4-BE49-F238E27FC236}">
                  <a16:creationId xmlns:a16="http://schemas.microsoft.com/office/drawing/2014/main" id="{CE92A2EF-7C51-A04F-A7E4-6874B4503EF6}"/>
                </a:ext>
              </a:extLst>
            </p:cNvPr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658871" y="5618289"/>
              <a:ext cx="170827" cy="74231"/>
            </a:xfrm>
            <a:prstGeom prst="rect">
              <a:avLst/>
            </a:prstGeom>
          </p:spPr>
        </p:pic>
        <p:pic>
          <p:nvPicPr>
            <p:cNvPr id="93" name="object 109">
              <a:extLst>
                <a:ext uri="{FF2B5EF4-FFF2-40B4-BE49-F238E27FC236}">
                  <a16:creationId xmlns:a16="http://schemas.microsoft.com/office/drawing/2014/main" id="{C89A1E96-2836-7052-F194-FEF747776C32}"/>
                </a:ext>
              </a:extLst>
            </p:cNvPr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357920" y="5628665"/>
              <a:ext cx="186791" cy="79828"/>
            </a:xfrm>
            <a:prstGeom prst="rect">
              <a:avLst/>
            </a:prstGeom>
          </p:spPr>
        </p:pic>
        <p:pic>
          <p:nvPicPr>
            <p:cNvPr id="94" name="object 110">
              <a:extLst>
                <a:ext uri="{FF2B5EF4-FFF2-40B4-BE49-F238E27FC236}">
                  <a16:creationId xmlns:a16="http://schemas.microsoft.com/office/drawing/2014/main" id="{82B61653-9404-1FB0-408C-1C1AF4749B35}"/>
                </a:ext>
              </a:extLst>
            </p:cNvPr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5635674" y="6447590"/>
              <a:ext cx="226713" cy="51090"/>
            </a:xfrm>
            <a:prstGeom prst="rect">
              <a:avLst/>
            </a:prstGeom>
          </p:spPr>
        </p:pic>
        <p:pic>
          <p:nvPicPr>
            <p:cNvPr id="95" name="object 111">
              <a:extLst>
                <a:ext uri="{FF2B5EF4-FFF2-40B4-BE49-F238E27FC236}">
                  <a16:creationId xmlns:a16="http://schemas.microsoft.com/office/drawing/2014/main" id="{54C67143-C547-C7D4-6979-251BE6F5F787}"/>
                </a:ext>
              </a:extLst>
            </p:cNvPr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3291109" y="6414071"/>
              <a:ext cx="124530" cy="118135"/>
            </a:xfrm>
            <a:prstGeom prst="rect">
              <a:avLst/>
            </a:prstGeom>
          </p:spPr>
        </p:pic>
        <p:pic>
          <p:nvPicPr>
            <p:cNvPr id="96" name="object 112">
              <a:extLst>
                <a:ext uri="{FF2B5EF4-FFF2-40B4-BE49-F238E27FC236}">
                  <a16:creationId xmlns:a16="http://schemas.microsoft.com/office/drawing/2014/main" id="{CDD42834-E6EB-F84C-8B40-FF7D739BD73A}"/>
                </a:ext>
              </a:extLst>
            </p:cNvPr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3707814" y="6422045"/>
              <a:ext cx="510902" cy="102180"/>
            </a:xfrm>
            <a:prstGeom prst="rect">
              <a:avLst/>
            </a:prstGeom>
          </p:spPr>
        </p:pic>
        <p:pic>
          <p:nvPicPr>
            <p:cNvPr id="97" name="object 113">
              <a:extLst>
                <a:ext uri="{FF2B5EF4-FFF2-40B4-BE49-F238E27FC236}">
                  <a16:creationId xmlns:a16="http://schemas.microsoft.com/office/drawing/2014/main" id="{32820D83-5AE1-0B58-4B0C-09434E27F0AB}"/>
                </a:ext>
              </a:extLst>
            </p:cNvPr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008516" y="6415659"/>
              <a:ext cx="120541" cy="115751"/>
            </a:xfrm>
            <a:prstGeom prst="rect">
              <a:avLst/>
            </a:prstGeom>
          </p:spPr>
        </p:pic>
        <p:pic>
          <p:nvPicPr>
            <p:cNvPr id="98" name="object 114">
              <a:extLst>
                <a:ext uri="{FF2B5EF4-FFF2-40B4-BE49-F238E27FC236}">
                  <a16:creationId xmlns:a16="http://schemas.microsoft.com/office/drawing/2014/main" id="{5C604E2D-A8F9-CACF-0FB3-6D18EC3AF4A8}"/>
                </a:ext>
              </a:extLst>
            </p:cNvPr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149812" y="6415659"/>
              <a:ext cx="121339" cy="115751"/>
            </a:xfrm>
            <a:prstGeom prst="rect">
              <a:avLst/>
            </a:prstGeom>
          </p:spPr>
        </p:pic>
        <p:pic>
          <p:nvPicPr>
            <p:cNvPr id="99" name="object 115">
              <a:extLst>
                <a:ext uri="{FF2B5EF4-FFF2-40B4-BE49-F238E27FC236}">
                  <a16:creationId xmlns:a16="http://schemas.microsoft.com/office/drawing/2014/main" id="{58952811-6A51-6FE1-B4CB-D08DB02C4D2A}"/>
                </a:ext>
              </a:extLst>
            </p:cNvPr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3565719" y="6424440"/>
              <a:ext cx="122137" cy="97390"/>
            </a:xfrm>
            <a:prstGeom prst="rect">
              <a:avLst/>
            </a:prstGeom>
          </p:spPr>
        </p:pic>
        <p:pic>
          <p:nvPicPr>
            <p:cNvPr id="100" name="object 116">
              <a:extLst>
                <a:ext uri="{FF2B5EF4-FFF2-40B4-BE49-F238E27FC236}">
                  <a16:creationId xmlns:a16="http://schemas.microsoft.com/office/drawing/2014/main" id="{755A9167-679C-C12B-8A84-3BA5E6B63DE4}"/>
                </a:ext>
              </a:extLst>
            </p:cNvPr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2515175" y="6422045"/>
              <a:ext cx="314524" cy="102180"/>
            </a:xfrm>
            <a:prstGeom prst="rect">
              <a:avLst/>
            </a:prstGeom>
          </p:spPr>
        </p:pic>
        <p:pic>
          <p:nvPicPr>
            <p:cNvPr id="101" name="object 117">
              <a:extLst>
                <a:ext uri="{FF2B5EF4-FFF2-40B4-BE49-F238E27FC236}">
                  <a16:creationId xmlns:a16="http://schemas.microsoft.com/office/drawing/2014/main" id="{C0C90967-E9DA-7B04-5564-15E4E9C30AAF}"/>
                </a:ext>
              </a:extLst>
            </p:cNvPr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860833" y="6416457"/>
              <a:ext cx="126927" cy="113356"/>
            </a:xfrm>
            <a:prstGeom prst="rect">
              <a:avLst/>
            </a:prstGeom>
          </p:spPr>
        </p:pic>
        <p:pic>
          <p:nvPicPr>
            <p:cNvPr id="102" name="object 118">
              <a:extLst>
                <a:ext uri="{FF2B5EF4-FFF2-40B4-BE49-F238E27FC236}">
                  <a16:creationId xmlns:a16="http://schemas.microsoft.com/office/drawing/2014/main" id="{EF2A94B9-AB9B-ED77-0D5F-5E565969E23D}"/>
                </a:ext>
              </a:extLst>
            </p:cNvPr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338753" y="6400491"/>
              <a:ext cx="174026" cy="145287"/>
            </a:xfrm>
            <a:prstGeom prst="rect">
              <a:avLst/>
            </a:prstGeom>
          </p:spPr>
        </p:pic>
        <p:pic>
          <p:nvPicPr>
            <p:cNvPr id="103" name="object 119">
              <a:extLst>
                <a:ext uri="{FF2B5EF4-FFF2-40B4-BE49-F238E27FC236}">
                  <a16:creationId xmlns:a16="http://schemas.microsoft.com/office/drawing/2014/main" id="{787B070D-3C84-AC4A-FD8A-87AC6E8A56AE}"/>
                </a:ext>
              </a:extLst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5373839" y="6434817"/>
              <a:ext cx="132499" cy="76635"/>
            </a:xfrm>
            <a:prstGeom prst="rect">
              <a:avLst/>
            </a:prstGeom>
          </p:spPr>
        </p:pic>
        <p:pic>
          <p:nvPicPr>
            <p:cNvPr id="104" name="object 120">
              <a:extLst>
                <a:ext uri="{FF2B5EF4-FFF2-40B4-BE49-F238E27FC236}">
                  <a16:creationId xmlns:a16="http://schemas.microsoft.com/office/drawing/2014/main" id="{9A3E28F4-199A-AABD-8424-954FE6009E55}"/>
                </a:ext>
              </a:extLst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133555" y="6441211"/>
              <a:ext cx="193979" cy="63855"/>
            </a:xfrm>
            <a:prstGeom prst="rect">
              <a:avLst/>
            </a:prstGeom>
          </p:spPr>
        </p:pic>
        <p:pic>
          <p:nvPicPr>
            <p:cNvPr id="105" name="object 121">
              <a:extLst>
                <a:ext uri="{FF2B5EF4-FFF2-40B4-BE49-F238E27FC236}">
                  <a16:creationId xmlns:a16="http://schemas.microsoft.com/office/drawing/2014/main" id="{D17F7F7D-47FB-8B14-3E3C-44368F8873D4}"/>
                </a:ext>
              </a:extLst>
            </p:cNvPr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4724032" y="6447590"/>
              <a:ext cx="290574" cy="51090"/>
            </a:xfrm>
            <a:prstGeom prst="rect">
              <a:avLst/>
            </a:prstGeom>
          </p:spPr>
        </p:pic>
        <p:pic>
          <p:nvPicPr>
            <p:cNvPr id="106" name="object 122">
              <a:extLst>
                <a:ext uri="{FF2B5EF4-FFF2-40B4-BE49-F238E27FC236}">
                  <a16:creationId xmlns:a16="http://schemas.microsoft.com/office/drawing/2014/main" id="{6FFD44AF-E321-0FDB-FCBF-B2CFDD7AB8A9}"/>
                </a:ext>
              </a:extLst>
            </p:cNvPr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316906" y="6434818"/>
              <a:ext cx="376790" cy="76635"/>
            </a:xfrm>
            <a:prstGeom prst="rect">
              <a:avLst/>
            </a:prstGeom>
          </p:spPr>
        </p:pic>
        <p:pic>
          <p:nvPicPr>
            <p:cNvPr id="107" name="object 123">
              <a:extLst>
                <a:ext uri="{FF2B5EF4-FFF2-40B4-BE49-F238E27FC236}">
                  <a16:creationId xmlns:a16="http://schemas.microsoft.com/office/drawing/2014/main" id="{471213F9-475E-7C0E-E7C0-A9F5C78E5D22}"/>
                </a:ext>
              </a:extLst>
            </p:cNvPr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3436397" y="6432423"/>
              <a:ext cx="109353" cy="82223"/>
            </a:xfrm>
            <a:prstGeom prst="rect">
              <a:avLst/>
            </a:prstGeom>
          </p:spPr>
        </p:pic>
        <p:sp>
          <p:nvSpPr>
            <p:cNvPr id="108" name="object 124">
              <a:extLst>
                <a:ext uri="{FF2B5EF4-FFF2-40B4-BE49-F238E27FC236}">
                  <a16:creationId xmlns:a16="http://schemas.microsoft.com/office/drawing/2014/main" id="{85489644-B1D4-63B9-6E11-3AC83429D00C}"/>
                </a:ext>
              </a:extLst>
            </p:cNvPr>
            <p:cNvSpPr/>
            <p:nvPr/>
          </p:nvSpPr>
          <p:spPr>
            <a:xfrm>
              <a:off x="4212022" y="612089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bject 125">
              <a:extLst>
                <a:ext uri="{FF2B5EF4-FFF2-40B4-BE49-F238E27FC236}">
                  <a16:creationId xmlns:a16="http://schemas.microsoft.com/office/drawing/2014/main" id="{9B359F5B-7C9E-9760-244A-48DD0300C1A6}"/>
                </a:ext>
              </a:extLst>
            </p:cNvPr>
            <p:cNvSpPr/>
            <p:nvPr/>
          </p:nvSpPr>
          <p:spPr>
            <a:xfrm>
              <a:off x="4213927" y="6130586"/>
              <a:ext cx="0" cy="167640"/>
            </a:xfrm>
            <a:custGeom>
              <a:avLst/>
              <a:gdLst/>
              <a:ahLst/>
              <a:cxnLst/>
              <a:rect l="l" t="t" r="r" b="b"/>
              <a:pathLst>
                <a:path h="167639">
                  <a:moveTo>
                    <a:pt x="0" y="0"/>
                  </a:moveTo>
                  <a:lnTo>
                    <a:pt x="0" y="167297"/>
                  </a:lnTo>
                </a:path>
              </a:pathLst>
            </a:custGeom>
            <a:ln w="381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26">
              <a:extLst>
                <a:ext uri="{FF2B5EF4-FFF2-40B4-BE49-F238E27FC236}">
                  <a16:creationId xmlns:a16="http://schemas.microsoft.com/office/drawing/2014/main" id="{05677356-B69A-FEB3-134A-4CD3A1CD222B}"/>
                </a:ext>
              </a:extLst>
            </p:cNvPr>
            <p:cNvSpPr/>
            <p:nvPr/>
          </p:nvSpPr>
          <p:spPr>
            <a:xfrm>
              <a:off x="4212022" y="629987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1" name="object 127">
              <a:extLst>
                <a:ext uri="{FF2B5EF4-FFF2-40B4-BE49-F238E27FC236}">
                  <a16:creationId xmlns:a16="http://schemas.microsoft.com/office/drawing/2014/main" id="{97007C7B-3E2A-3923-9E98-7A51F1CC470A}"/>
                </a:ext>
              </a:extLst>
            </p:cNvPr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5772181" y="6244941"/>
              <a:ext cx="307339" cy="67055"/>
            </a:xfrm>
            <a:prstGeom prst="rect">
              <a:avLst/>
            </a:prstGeom>
          </p:spPr>
        </p:pic>
        <p:pic>
          <p:nvPicPr>
            <p:cNvPr id="112" name="object 128">
              <a:extLst>
                <a:ext uri="{FF2B5EF4-FFF2-40B4-BE49-F238E27FC236}">
                  <a16:creationId xmlns:a16="http://schemas.microsoft.com/office/drawing/2014/main" id="{AC2008A4-BB33-284B-683C-B744D9012E61}"/>
                </a:ext>
              </a:extLst>
            </p:cNvPr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385015" y="6247346"/>
              <a:ext cx="305739" cy="63055"/>
            </a:xfrm>
            <a:prstGeom prst="rect">
              <a:avLst/>
            </a:prstGeom>
          </p:spPr>
        </p:pic>
        <p:pic>
          <p:nvPicPr>
            <p:cNvPr id="113" name="object 129">
              <a:extLst>
                <a:ext uri="{FF2B5EF4-FFF2-40B4-BE49-F238E27FC236}">
                  <a16:creationId xmlns:a16="http://schemas.microsoft.com/office/drawing/2014/main" id="{7222ACD3-58E5-9144-DBE3-789A871A11DB}"/>
                </a:ext>
              </a:extLst>
            </p:cNvPr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4664160" y="6240152"/>
              <a:ext cx="300155" cy="76635"/>
            </a:xfrm>
            <a:prstGeom prst="rect">
              <a:avLst/>
            </a:prstGeom>
          </p:spPr>
        </p:pic>
        <p:pic>
          <p:nvPicPr>
            <p:cNvPr id="114" name="object 130">
              <a:extLst>
                <a:ext uri="{FF2B5EF4-FFF2-40B4-BE49-F238E27FC236}">
                  <a16:creationId xmlns:a16="http://schemas.microsoft.com/office/drawing/2014/main" id="{48A379FF-B67B-F69A-14BF-A723F2804B85}"/>
                </a:ext>
              </a:extLst>
            </p:cNvPr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5045741" y="6236959"/>
              <a:ext cx="257846" cy="83021"/>
            </a:xfrm>
            <a:prstGeom prst="rect">
              <a:avLst/>
            </a:prstGeom>
          </p:spPr>
        </p:pic>
        <p:pic>
          <p:nvPicPr>
            <p:cNvPr id="115" name="object 131">
              <a:extLst>
                <a:ext uri="{FF2B5EF4-FFF2-40B4-BE49-F238E27FC236}">
                  <a16:creationId xmlns:a16="http://schemas.microsoft.com/office/drawing/2014/main" id="{BC352250-C9D8-AE58-CE65-379024CC6411}"/>
                </a:ext>
              </a:extLst>
            </p:cNvPr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4299343" y="6252934"/>
              <a:ext cx="283387" cy="51080"/>
            </a:xfrm>
            <a:prstGeom prst="rect">
              <a:avLst/>
            </a:prstGeom>
          </p:spPr>
        </p:pic>
        <p:pic>
          <p:nvPicPr>
            <p:cNvPr id="116" name="object 132">
              <a:extLst>
                <a:ext uri="{FF2B5EF4-FFF2-40B4-BE49-F238E27FC236}">
                  <a16:creationId xmlns:a16="http://schemas.microsoft.com/office/drawing/2014/main" id="{4E47CEC7-3E2B-2BD9-A5F1-4A28D3126DA5}"/>
                </a:ext>
              </a:extLst>
            </p:cNvPr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5193423" y="6117221"/>
              <a:ext cx="276999" cy="106959"/>
            </a:xfrm>
            <a:prstGeom prst="rect">
              <a:avLst/>
            </a:prstGeom>
          </p:spPr>
        </p:pic>
        <p:pic>
          <p:nvPicPr>
            <p:cNvPr id="117" name="object 133">
              <a:extLst>
                <a:ext uri="{FF2B5EF4-FFF2-40B4-BE49-F238E27FC236}">
                  <a16:creationId xmlns:a16="http://schemas.microsoft.com/office/drawing/2014/main" id="{372D6BF1-3540-2D6B-F3DB-2340B8502784}"/>
                </a:ext>
              </a:extLst>
            </p:cNvPr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535891" y="6117221"/>
              <a:ext cx="223516" cy="106959"/>
            </a:xfrm>
            <a:prstGeom prst="rect">
              <a:avLst/>
            </a:prstGeom>
          </p:spPr>
        </p:pic>
        <p:pic>
          <p:nvPicPr>
            <p:cNvPr id="118" name="object 134">
              <a:extLst>
                <a:ext uri="{FF2B5EF4-FFF2-40B4-BE49-F238E27FC236}">
                  <a16:creationId xmlns:a16="http://schemas.microsoft.com/office/drawing/2014/main" id="{50E67C67-82B0-D94B-4259-7AD73744F086}"/>
                </a:ext>
              </a:extLst>
            </p:cNvPr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824867" y="6134778"/>
              <a:ext cx="255451" cy="71845"/>
            </a:xfrm>
            <a:prstGeom prst="rect">
              <a:avLst/>
            </a:prstGeom>
          </p:spPr>
        </p:pic>
        <p:pic>
          <p:nvPicPr>
            <p:cNvPr id="119" name="object 135">
              <a:extLst>
                <a:ext uri="{FF2B5EF4-FFF2-40B4-BE49-F238E27FC236}">
                  <a16:creationId xmlns:a16="http://schemas.microsoft.com/office/drawing/2014/main" id="{00AF3440-3787-6657-AF56-EFA9DAC77FE8}"/>
                </a:ext>
              </a:extLst>
            </p:cNvPr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4803860" y="6132383"/>
              <a:ext cx="324103" cy="76635"/>
            </a:xfrm>
            <a:prstGeom prst="rect">
              <a:avLst/>
            </a:prstGeom>
          </p:spPr>
        </p:pic>
        <p:pic>
          <p:nvPicPr>
            <p:cNvPr id="120" name="object 136">
              <a:extLst>
                <a:ext uri="{FF2B5EF4-FFF2-40B4-BE49-F238E27FC236}">
                  <a16:creationId xmlns:a16="http://schemas.microsoft.com/office/drawing/2014/main" id="{DC804246-7A5C-B8E2-8AD1-A7694144B27D}"/>
                </a:ext>
              </a:extLst>
            </p:cNvPr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506899" y="6128397"/>
              <a:ext cx="231501" cy="85410"/>
            </a:xfrm>
            <a:prstGeom prst="rect">
              <a:avLst/>
            </a:prstGeom>
          </p:spPr>
        </p:pic>
        <p:pic>
          <p:nvPicPr>
            <p:cNvPr id="121" name="object 137">
              <a:extLst>
                <a:ext uri="{FF2B5EF4-FFF2-40B4-BE49-F238E27FC236}">
                  <a16:creationId xmlns:a16="http://schemas.microsoft.com/office/drawing/2014/main" id="{AA125926-0AA5-F823-B87C-D10B46747BA5}"/>
                </a:ext>
              </a:extLst>
            </p:cNvPr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305731" y="6136386"/>
              <a:ext cx="135706" cy="68641"/>
            </a:xfrm>
            <a:prstGeom prst="rect">
              <a:avLst/>
            </a:prstGeom>
          </p:spPr>
        </p:pic>
        <p:pic>
          <p:nvPicPr>
            <p:cNvPr id="122" name="object 138">
              <a:extLst>
                <a:ext uri="{FF2B5EF4-FFF2-40B4-BE49-F238E27FC236}">
                  <a16:creationId xmlns:a16="http://schemas.microsoft.com/office/drawing/2014/main" id="{489A4233-0462-EC29-F912-8B9463A489AD}"/>
                </a:ext>
              </a:extLst>
            </p:cNvPr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3807600" y="6229774"/>
              <a:ext cx="328891" cy="84602"/>
            </a:xfrm>
            <a:prstGeom prst="rect">
              <a:avLst/>
            </a:prstGeom>
          </p:spPr>
        </p:pic>
        <p:pic>
          <p:nvPicPr>
            <p:cNvPr id="123" name="object 139">
              <a:extLst>
                <a:ext uri="{FF2B5EF4-FFF2-40B4-BE49-F238E27FC236}">
                  <a16:creationId xmlns:a16="http://schemas.microsoft.com/office/drawing/2014/main" id="{EEB8FD26-1B1E-43B5-BA6D-27461E838B51}"/>
                </a:ext>
              </a:extLst>
            </p:cNvPr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323040" y="6240152"/>
              <a:ext cx="344061" cy="64661"/>
            </a:xfrm>
            <a:prstGeom prst="rect">
              <a:avLst/>
            </a:prstGeom>
          </p:spPr>
        </p:pic>
        <p:pic>
          <p:nvPicPr>
            <p:cNvPr id="124" name="object 140">
              <a:extLst>
                <a:ext uri="{FF2B5EF4-FFF2-40B4-BE49-F238E27FC236}">
                  <a16:creationId xmlns:a16="http://schemas.microsoft.com/office/drawing/2014/main" id="{E1125AB8-BA37-BA96-D269-BD656AC0047C}"/>
                </a:ext>
              </a:extLst>
            </p:cNvPr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2796970" y="6242547"/>
              <a:ext cx="385571" cy="59073"/>
            </a:xfrm>
            <a:prstGeom prst="rect">
              <a:avLst/>
            </a:prstGeom>
          </p:spPr>
        </p:pic>
        <p:pic>
          <p:nvPicPr>
            <p:cNvPr id="125" name="object 141">
              <a:extLst>
                <a:ext uri="{FF2B5EF4-FFF2-40B4-BE49-F238E27FC236}">
                  <a16:creationId xmlns:a16="http://schemas.microsoft.com/office/drawing/2014/main" id="{A7BEBAED-BFDB-B2A1-AF0A-3DB12646B2CF}"/>
                </a:ext>
              </a:extLst>
            </p:cNvPr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341956" y="6228181"/>
              <a:ext cx="314502" cy="87807"/>
            </a:xfrm>
            <a:prstGeom prst="rect">
              <a:avLst/>
            </a:prstGeom>
          </p:spPr>
        </p:pic>
        <p:pic>
          <p:nvPicPr>
            <p:cNvPr id="126" name="object 142">
              <a:extLst>
                <a:ext uri="{FF2B5EF4-FFF2-40B4-BE49-F238E27FC236}">
                  <a16:creationId xmlns:a16="http://schemas.microsoft.com/office/drawing/2014/main" id="{F175DE33-510F-6162-B79E-F958A08EC04C}"/>
                </a:ext>
              </a:extLst>
            </p:cNvPr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3908183" y="6117216"/>
              <a:ext cx="228309" cy="88609"/>
            </a:xfrm>
            <a:prstGeom prst="rect">
              <a:avLst/>
            </a:prstGeom>
          </p:spPr>
        </p:pic>
        <p:pic>
          <p:nvPicPr>
            <p:cNvPr id="127" name="object 143">
              <a:extLst>
                <a:ext uri="{FF2B5EF4-FFF2-40B4-BE49-F238E27FC236}">
                  <a16:creationId xmlns:a16="http://schemas.microsoft.com/office/drawing/2014/main" id="{2590CBA3-B074-B987-FDEE-FEAA741948AB}"/>
                </a:ext>
              </a:extLst>
            </p:cNvPr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544164" y="6122804"/>
              <a:ext cx="282593" cy="75038"/>
            </a:xfrm>
            <a:prstGeom prst="rect">
              <a:avLst/>
            </a:prstGeom>
          </p:spPr>
        </p:pic>
        <p:pic>
          <p:nvPicPr>
            <p:cNvPr id="128" name="object 144">
              <a:extLst>
                <a:ext uri="{FF2B5EF4-FFF2-40B4-BE49-F238E27FC236}">
                  <a16:creationId xmlns:a16="http://schemas.microsoft.com/office/drawing/2014/main" id="{D61605BE-95DE-695A-39EB-1C46A4CE6610}"/>
                </a:ext>
              </a:extLst>
            </p:cNvPr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3259177" y="6123602"/>
              <a:ext cx="203562" cy="80626"/>
            </a:xfrm>
            <a:prstGeom prst="rect">
              <a:avLst/>
            </a:prstGeom>
          </p:spPr>
        </p:pic>
        <p:pic>
          <p:nvPicPr>
            <p:cNvPr id="129" name="object 145">
              <a:extLst>
                <a:ext uri="{FF2B5EF4-FFF2-40B4-BE49-F238E27FC236}">
                  <a16:creationId xmlns:a16="http://schemas.microsoft.com/office/drawing/2014/main" id="{8FC190A4-875A-5358-A9F4-9C7EC194156E}"/>
                </a:ext>
              </a:extLst>
            </p:cNvPr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2976584" y="6121207"/>
              <a:ext cx="200369" cy="87811"/>
            </a:xfrm>
            <a:prstGeom prst="rect">
              <a:avLst/>
            </a:prstGeom>
          </p:spPr>
        </p:pic>
        <p:pic>
          <p:nvPicPr>
            <p:cNvPr id="130" name="object 146">
              <a:extLst>
                <a:ext uri="{FF2B5EF4-FFF2-40B4-BE49-F238E27FC236}">
                  <a16:creationId xmlns:a16="http://schemas.microsoft.com/office/drawing/2014/main" id="{4B3C28FC-D2BD-CC2F-B34C-4F450D7AB06B}"/>
                </a:ext>
              </a:extLst>
            </p:cNvPr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659665" y="6122804"/>
              <a:ext cx="235494" cy="82223"/>
            </a:xfrm>
            <a:prstGeom prst="rect">
              <a:avLst/>
            </a:prstGeom>
          </p:spPr>
        </p:pic>
        <p:pic>
          <p:nvPicPr>
            <p:cNvPr id="131" name="object 147">
              <a:extLst>
                <a:ext uri="{FF2B5EF4-FFF2-40B4-BE49-F238E27FC236}">
                  <a16:creationId xmlns:a16="http://schemas.microsoft.com/office/drawing/2014/main" id="{8976F547-5125-13D1-9F2A-F0A2BC55F091}"/>
                </a:ext>
              </a:extLst>
            </p:cNvPr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341947" y="6122005"/>
              <a:ext cx="236292" cy="87811"/>
            </a:xfrm>
            <a:prstGeom prst="rect">
              <a:avLst/>
            </a:prstGeom>
          </p:spPr>
        </p:pic>
        <p:sp>
          <p:nvSpPr>
            <p:cNvPr id="132" name="object 148">
              <a:extLst>
                <a:ext uri="{FF2B5EF4-FFF2-40B4-BE49-F238E27FC236}">
                  <a16:creationId xmlns:a16="http://schemas.microsoft.com/office/drawing/2014/main" id="{2DCBB715-34A4-B32E-22E6-7C89CA7C2426}"/>
                </a:ext>
              </a:extLst>
            </p:cNvPr>
            <p:cNvSpPr/>
            <p:nvPr/>
          </p:nvSpPr>
          <p:spPr>
            <a:xfrm>
              <a:off x="2326341" y="55836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bject 149">
              <a:extLst>
                <a:ext uri="{FF2B5EF4-FFF2-40B4-BE49-F238E27FC236}">
                  <a16:creationId xmlns:a16="http://schemas.microsoft.com/office/drawing/2014/main" id="{34E51F9B-6CC9-CA04-E413-9C009FF411BF}"/>
                </a:ext>
              </a:extLst>
            </p:cNvPr>
            <p:cNvSpPr/>
            <p:nvPr/>
          </p:nvSpPr>
          <p:spPr>
            <a:xfrm>
              <a:off x="2335888" y="5585557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bject 150">
              <a:extLst>
                <a:ext uri="{FF2B5EF4-FFF2-40B4-BE49-F238E27FC236}">
                  <a16:creationId xmlns:a16="http://schemas.microsoft.com/office/drawing/2014/main" id="{C6DD7522-1658-FDC0-C89F-B9957BF1A9D7}"/>
                </a:ext>
              </a:extLst>
            </p:cNvPr>
            <p:cNvSpPr/>
            <p:nvPr/>
          </p:nvSpPr>
          <p:spPr>
            <a:xfrm>
              <a:off x="2326335" y="5583656"/>
              <a:ext cx="3775710" cy="500380"/>
            </a:xfrm>
            <a:custGeom>
              <a:avLst/>
              <a:gdLst/>
              <a:ahLst/>
              <a:cxnLst/>
              <a:rect l="l" t="t" r="r" b="b"/>
              <a:pathLst>
                <a:path w="3775710" h="500379">
                  <a:moveTo>
                    <a:pt x="3822" y="498436"/>
                  </a:moveTo>
                  <a:lnTo>
                    <a:pt x="3263" y="497090"/>
                  </a:lnTo>
                  <a:lnTo>
                    <a:pt x="1917" y="496531"/>
                  </a:lnTo>
                  <a:lnTo>
                    <a:pt x="558" y="497090"/>
                  </a:lnTo>
                  <a:lnTo>
                    <a:pt x="0" y="498436"/>
                  </a:lnTo>
                  <a:lnTo>
                    <a:pt x="558" y="499795"/>
                  </a:lnTo>
                  <a:lnTo>
                    <a:pt x="1917" y="500354"/>
                  </a:lnTo>
                  <a:lnTo>
                    <a:pt x="3263" y="499795"/>
                  </a:lnTo>
                  <a:lnTo>
                    <a:pt x="3822" y="498436"/>
                  </a:lnTo>
                  <a:close/>
                </a:path>
                <a:path w="3775710" h="500379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51">
              <a:extLst>
                <a:ext uri="{FF2B5EF4-FFF2-40B4-BE49-F238E27FC236}">
                  <a16:creationId xmlns:a16="http://schemas.microsoft.com/office/drawing/2014/main" id="{9CAB262F-E6CD-6E3B-DF97-9A1B5F5B5863}"/>
                </a:ext>
              </a:extLst>
            </p:cNvPr>
            <p:cNvSpPr/>
            <p:nvPr/>
          </p:nvSpPr>
          <p:spPr>
            <a:xfrm>
              <a:off x="2335888" y="6082091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52">
              <a:extLst>
                <a:ext uri="{FF2B5EF4-FFF2-40B4-BE49-F238E27FC236}">
                  <a16:creationId xmlns:a16="http://schemas.microsoft.com/office/drawing/2014/main" id="{18CAF923-E52F-8F53-9EFA-2883289C67B0}"/>
                </a:ext>
              </a:extLst>
            </p:cNvPr>
            <p:cNvSpPr/>
            <p:nvPr/>
          </p:nvSpPr>
          <p:spPr>
            <a:xfrm>
              <a:off x="2326335" y="6080188"/>
              <a:ext cx="3775710" cy="264160"/>
            </a:xfrm>
            <a:custGeom>
              <a:avLst/>
              <a:gdLst/>
              <a:ahLst/>
              <a:cxnLst/>
              <a:rect l="l" t="t" r="r" b="b"/>
              <a:pathLst>
                <a:path w="3775710" h="264160">
                  <a:moveTo>
                    <a:pt x="3822" y="262153"/>
                  </a:moveTo>
                  <a:lnTo>
                    <a:pt x="3263" y="260794"/>
                  </a:lnTo>
                  <a:lnTo>
                    <a:pt x="1917" y="260235"/>
                  </a:lnTo>
                  <a:lnTo>
                    <a:pt x="558" y="260794"/>
                  </a:lnTo>
                  <a:lnTo>
                    <a:pt x="0" y="262153"/>
                  </a:lnTo>
                  <a:lnTo>
                    <a:pt x="558" y="263499"/>
                  </a:lnTo>
                  <a:lnTo>
                    <a:pt x="1917" y="264058"/>
                  </a:lnTo>
                  <a:lnTo>
                    <a:pt x="3263" y="263499"/>
                  </a:lnTo>
                  <a:lnTo>
                    <a:pt x="3822" y="262153"/>
                  </a:lnTo>
                  <a:close/>
                </a:path>
                <a:path w="3775710" h="264160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53">
              <a:extLst>
                <a:ext uri="{FF2B5EF4-FFF2-40B4-BE49-F238E27FC236}">
                  <a16:creationId xmlns:a16="http://schemas.microsoft.com/office/drawing/2014/main" id="{14C2B0CC-BF01-24D6-F6F9-361D44C66144}"/>
                </a:ext>
              </a:extLst>
            </p:cNvPr>
            <p:cNvSpPr/>
            <p:nvPr/>
          </p:nvSpPr>
          <p:spPr>
            <a:xfrm>
              <a:off x="2335888" y="6342333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54">
              <a:extLst>
                <a:ext uri="{FF2B5EF4-FFF2-40B4-BE49-F238E27FC236}">
                  <a16:creationId xmlns:a16="http://schemas.microsoft.com/office/drawing/2014/main" id="{2396BD13-4042-5A61-E918-FC344DAC2273}"/>
                </a:ext>
              </a:extLst>
            </p:cNvPr>
            <p:cNvSpPr/>
            <p:nvPr/>
          </p:nvSpPr>
          <p:spPr>
            <a:xfrm>
              <a:off x="6097770" y="634042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9" name="object 155">
              <a:extLst>
                <a:ext uri="{FF2B5EF4-FFF2-40B4-BE49-F238E27FC236}">
                  <a16:creationId xmlns:a16="http://schemas.microsoft.com/office/drawing/2014/main" id="{ABF4381B-C301-A69F-FEDE-7E992CC98D7E}"/>
                </a:ext>
              </a:extLst>
            </p:cNvPr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5112804" y="5034740"/>
              <a:ext cx="1012219" cy="537232"/>
            </a:xfrm>
            <a:prstGeom prst="rect">
              <a:avLst/>
            </a:prstGeom>
          </p:spPr>
        </p:pic>
      </p:grpSp>
      <p:pic>
        <p:nvPicPr>
          <p:cNvPr id="140" name="図 139">
            <a:extLst>
              <a:ext uri="{FF2B5EF4-FFF2-40B4-BE49-F238E27FC236}">
                <a16:creationId xmlns:a16="http://schemas.microsoft.com/office/drawing/2014/main" id="{B19F1DD9-26EC-D9CD-4DEA-EAE45DA04AEA}"/>
              </a:ext>
            </a:extLst>
          </p:cNvPr>
          <p:cNvPicPr>
            <a:picLocks noChangeAspect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50" y="1587830"/>
            <a:ext cx="622300" cy="12573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9BE8A4C6-F89E-9E41-12E6-47399E505A1C}"/>
              </a:ext>
            </a:extLst>
          </p:cNvPr>
          <p:cNvPicPr>
            <a:picLocks noChangeAspect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56" y="1600315"/>
            <a:ext cx="2197100" cy="1257300"/>
          </a:xfrm>
          <a:prstGeom prst="rect">
            <a:avLst/>
          </a:prstGeom>
        </p:spPr>
      </p:pic>
      <p:pic>
        <p:nvPicPr>
          <p:cNvPr id="142" name="グラフィックス 141">
            <a:extLst>
              <a:ext uri="{FF2B5EF4-FFF2-40B4-BE49-F238E27FC236}">
                <a16:creationId xmlns:a16="http://schemas.microsoft.com/office/drawing/2014/main" id="{CBEBBD83-1C84-D378-0A66-3C86D4792B8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2"/>
              </a:ext>
            </a:extLst>
          </a:blip>
          <a:stretch>
            <a:fillRect/>
          </a:stretch>
        </p:blipFill>
        <p:spPr>
          <a:xfrm>
            <a:off x="1291862" y="2061825"/>
            <a:ext cx="557403" cy="304038"/>
          </a:xfrm>
          <a:prstGeom prst="rect">
            <a:avLst/>
          </a:prstGeom>
        </p:spPr>
      </p:pic>
      <p:pic>
        <p:nvPicPr>
          <p:cNvPr id="143" name="図 142">
            <a:extLst>
              <a:ext uri="{FF2B5EF4-FFF2-40B4-BE49-F238E27FC236}">
                <a16:creationId xmlns:a16="http://schemas.microsoft.com/office/drawing/2014/main" id="{6DE39D68-B647-8AF8-DF2F-7E6BE9EA6E69}"/>
              </a:ext>
            </a:extLst>
          </p:cNvPr>
          <p:cNvPicPr>
            <a:picLocks noChangeAspect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621001"/>
            <a:ext cx="1257300" cy="123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621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5A72AD6-53B3-959B-A213-11AEF00EC5C0}"/>
              </a:ext>
            </a:extLst>
          </p:cNvPr>
          <p:cNvSpPr txBox="1"/>
          <p:nvPr/>
        </p:nvSpPr>
        <p:spPr>
          <a:xfrm>
            <a:off x="3055938" y="1363452"/>
            <a:ext cx="4858702" cy="472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marR="5080" indent="12065">
              <a:lnSpc>
                <a:spcPct val="125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日本に住んでいる、滞在している外国人に対してリーチできるメニューです。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marR="5080" indent="12065">
              <a:lnSpc>
                <a:spcPct val="125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ご指定ブラウザ言語でインターネットを利用しているユーザーに対してリーチが可能です。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B93BD643-1555-51EC-DE02-E183A5369275}"/>
              </a:ext>
            </a:extLst>
          </p:cNvPr>
          <p:cNvSpPr/>
          <p:nvPr/>
        </p:nvSpPr>
        <p:spPr>
          <a:xfrm>
            <a:off x="335811" y="2622629"/>
            <a:ext cx="9340849" cy="13134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403456FD-D756-BBEB-B5D2-E42DB610E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tIns="72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訪日外国人リーチ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C55CBCE-C629-5898-531C-604AA989CA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9225" r="6525" b="9821"/>
          <a:stretch>
            <a:fillRect/>
          </a:stretch>
        </p:blipFill>
        <p:spPr bwMode="auto">
          <a:xfrm>
            <a:off x="607772" y="942897"/>
            <a:ext cx="1806000" cy="1435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角丸四角形 7">
            <a:extLst>
              <a:ext uri="{FF2B5EF4-FFF2-40B4-BE49-F238E27FC236}">
                <a16:creationId xmlns:a16="http://schemas.microsoft.com/office/drawing/2014/main" id="{C5DA7044-21EB-B7BA-246B-3EBCD0A054DA}"/>
              </a:ext>
            </a:extLst>
          </p:cNvPr>
          <p:cNvSpPr/>
          <p:nvPr/>
        </p:nvSpPr>
        <p:spPr bwMode="auto">
          <a:xfrm>
            <a:off x="335812" y="4185495"/>
            <a:ext cx="9340850" cy="485538"/>
          </a:xfrm>
          <a:prstGeom prst="roundRect">
            <a:avLst>
              <a:gd name="adj" fmla="val 2265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</a:t>
            </a:r>
            <a:r>
              <a:rPr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広告配信地域は都道府県単位～で設定が可能</a:t>
            </a:r>
          </a:p>
        </p:txBody>
      </p:sp>
      <p:pic>
        <p:nvPicPr>
          <p:cNvPr id="15" name="図 14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4706B94E-EADC-E4BF-330A-0E06C7C231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69" y="4259636"/>
            <a:ext cx="398396" cy="331997"/>
          </a:xfrm>
          <a:prstGeom prst="rect">
            <a:avLst/>
          </a:prstGeom>
          <a:solidFill>
            <a:srgbClr val="0598DF"/>
          </a:solidFill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7347963-1308-94AC-3F78-A5D5006E1367}"/>
              </a:ext>
            </a:extLst>
          </p:cNvPr>
          <p:cNvSpPr txBox="1"/>
          <p:nvPr/>
        </p:nvSpPr>
        <p:spPr>
          <a:xfrm>
            <a:off x="335811" y="5976436"/>
            <a:ext cx="50500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5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ご指定言語のリンク先ページ、バナー、テキストをご用意頂くことを推奨いたします。</a:t>
            </a:r>
          </a:p>
        </p:txBody>
      </p:sp>
      <p:sp>
        <p:nvSpPr>
          <p:cNvPr id="7" name="object 45">
            <a:extLst>
              <a:ext uri="{FF2B5EF4-FFF2-40B4-BE49-F238E27FC236}">
                <a16:creationId xmlns:a16="http://schemas.microsoft.com/office/drawing/2014/main" id="{98EA53BA-BA45-633C-72A8-F62566FB0F97}"/>
              </a:ext>
            </a:extLst>
          </p:cNvPr>
          <p:cNvSpPr txBox="1"/>
          <p:nvPr/>
        </p:nvSpPr>
        <p:spPr>
          <a:xfrm>
            <a:off x="2036023" y="3570729"/>
            <a:ext cx="72009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ブラウザ言語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12" name="object 47">
            <a:extLst>
              <a:ext uri="{FF2B5EF4-FFF2-40B4-BE49-F238E27FC236}">
                <a16:creationId xmlns:a16="http://schemas.microsoft.com/office/drawing/2014/main" id="{B8837F08-E5F0-9E8E-ADE8-4FC6F2E86629}"/>
              </a:ext>
            </a:extLst>
          </p:cNvPr>
          <p:cNvGrpSpPr/>
          <p:nvPr/>
        </p:nvGrpSpPr>
        <p:grpSpPr>
          <a:xfrm>
            <a:off x="3206732" y="3187524"/>
            <a:ext cx="307975" cy="307975"/>
            <a:chOff x="5098792" y="3016074"/>
            <a:chExt cx="307975" cy="307975"/>
          </a:xfrm>
        </p:grpSpPr>
        <p:sp>
          <p:nvSpPr>
            <p:cNvPr id="23" name="object 48">
              <a:extLst>
                <a:ext uri="{FF2B5EF4-FFF2-40B4-BE49-F238E27FC236}">
                  <a16:creationId xmlns:a16="http://schemas.microsoft.com/office/drawing/2014/main" id="{D1123A50-2DEE-47AF-925F-1508924C593A}"/>
                </a:ext>
              </a:extLst>
            </p:cNvPr>
            <p:cNvSpPr/>
            <p:nvPr/>
          </p:nvSpPr>
          <p:spPr>
            <a:xfrm>
              <a:off x="5105142" y="3022431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49">
              <a:extLst>
                <a:ext uri="{FF2B5EF4-FFF2-40B4-BE49-F238E27FC236}">
                  <a16:creationId xmlns:a16="http://schemas.microsoft.com/office/drawing/2014/main" id="{6D4DDF8F-2345-1FA9-70B4-DC08895CFA22}"/>
                </a:ext>
              </a:extLst>
            </p:cNvPr>
            <p:cNvSpPr/>
            <p:nvPr/>
          </p:nvSpPr>
          <p:spPr>
            <a:xfrm>
              <a:off x="5105142" y="3022424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099E416A-1C15-B375-B486-54907E97C26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80715" y="2913166"/>
            <a:ext cx="635000" cy="546100"/>
          </a:xfrm>
          <a:prstGeom prst="rect">
            <a:avLst/>
          </a:prstGeom>
        </p:spPr>
      </p:pic>
      <p:sp>
        <p:nvSpPr>
          <p:cNvPr id="26" name="object 46">
            <a:extLst>
              <a:ext uri="{FF2B5EF4-FFF2-40B4-BE49-F238E27FC236}">
                <a16:creationId xmlns:a16="http://schemas.microsoft.com/office/drawing/2014/main" id="{B2149248-0490-A86F-1635-91A7149903E9}"/>
              </a:ext>
            </a:extLst>
          </p:cNvPr>
          <p:cNvSpPr txBox="1"/>
          <p:nvPr/>
        </p:nvSpPr>
        <p:spPr>
          <a:xfrm>
            <a:off x="4742304" y="3599620"/>
            <a:ext cx="1191895" cy="26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1040"/>
              </a:lnSpc>
              <a:spcBef>
                <a:spcPts val="100"/>
              </a:spcBef>
            </a:pPr>
            <a:r>
              <a:rPr sz="900" b="1" spc="-2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日本好き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algn="ctr">
              <a:lnSpc>
                <a:spcPts val="1040"/>
              </a:lnSpc>
            </a:pPr>
            <a:r>
              <a:rPr sz="900" b="1" spc="-1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（</a:t>
            </a:r>
            <a:r>
              <a:rPr sz="900" b="1" spc="-114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グルメ、旅行、文化</a:t>
            </a:r>
            <a:r>
              <a:rPr sz="9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D8D106FE-EA89-4708-C38D-C9117BA344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55042" y="2784715"/>
            <a:ext cx="1301785" cy="101125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AB61A03-EBE0-7C3D-B51B-5B0CEAADAF4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53" r="11112"/>
          <a:stretch/>
        </p:blipFill>
        <p:spPr>
          <a:xfrm>
            <a:off x="4054010" y="2732551"/>
            <a:ext cx="2568485" cy="917450"/>
          </a:xfrm>
          <a:prstGeom prst="rect">
            <a:avLst/>
          </a:prstGeom>
        </p:spPr>
      </p:pic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69682707-9770-7D91-82A2-6F491F910D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263424"/>
              </p:ext>
            </p:extLst>
          </p:nvPr>
        </p:nvGraphicFramePr>
        <p:xfrm>
          <a:off x="335812" y="5094079"/>
          <a:ext cx="9340849" cy="730576"/>
        </p:xfrm>
        <a:graphic>
          <a:graphicData uri="http://schemas.openxmlformats.org/drawingml/2006/table">
            <a:tbl>
              <a:tblPr firstRow="1" bandRow="1"/>
              <a:tblGrid>
                <a:gridCol w="1681518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45427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45426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89492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89493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89493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</a:pPr>
                      <a:r>
                        <a:rPr sz="1050" b="1" spc="-3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訪日外国人リーチ</a:t>
                      </a:r>
                      <a:endParaRPr sz="105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1905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5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(クリック単価変動)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</a:pPr>
                      <a:r>
                        <a:rPr sz="900" b="1" i="0" spc="-3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都度見積もり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都道府県単位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r>
                        <a:rPr lang="ja-JP" altLang="en-US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～</a:t>
                      </a:r>
                      <a:r>
                        <a:rPr lang="en-US" altLang="ja-JP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150,000</a:t>
                      </a:r>
                      <a:r>
                        <a:rPr lang="ja-JP" altLang="en-US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105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27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3CAD60F7-4422-1718-B019-00E93523DB3C}"/>
              </a:ext>
            </a:extLst>
          </p:cNvPr>
          <p:cNvSpPr/>
          <p:nvPr/>
        </p:nvSpPr>
        <p:spPr>
          <a:xfrm>
            <a:off x="335811" y="2613104"/>
            <a:ext cx="9340849" cy="13134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403456FD-D756-BBEB-B5D2-E42DB610E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tIns="72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外国人リーチ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C55CBCE-C629-5898-531C-604AA989CA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9225" r="6525" b="9821"/>
          <a:stretch>
            <a:fillRect/>
          </a:stretch>
        </p:blipFill>
        <p:spPr bwMode="auto">
          <a:xfrm>
            <a:off x="607772" y="942897"/>
            <a:ext cx="1806000" cy="1435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角丸四角形 7">
            <a:extLst>
              <a:ext uri="{FF2B5EF4-FFF2-40B4-BE49-F238E27FC236}">
                <a16:creationId xmlns:a16="http://schemas.microsoft.com/office/drawing/2014/main" id="{078BF231-BDC1-398E-CAF2-B54BCE94B7C7}"/>
              </a:ext>
            </a:extLst>
          </p:cNvPr>
          <p:cNvSpPr/>
          <p:nvPr/>
        </p:nvSpPr>
        <p:spPr bwMode="auto">
          <a:xfrm>
            <a:off x="335812" y="4185495"/>
            <a:ext cx="9340850" cy="485538"/>
          </a:xfrm>
          <a:prstGeom prst="roundRect">
            <a:avLst>
              <a:gd name="adj" fmla="val 2265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0" tIns="9000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4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　　 　</a:t>
            </a:r>
            <a:r>
              <a:rPr lang="ja-JP" altLang="en-US" sz="14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広告配信地域は国単位で設定が可能</a:t>
            </a:r>
          </a:p>
        </p:txBody>
      </p:sp>
      <p:pic>
        <p:nvPicPr>
          <p:cNvPr id="31" name="図 30" descr="挿絵 が含まれている画像&#10;&#10;自動的に生成された説明">
            <a:extLst>
              <a:ext uri="{FF2B5EF4-FFF2-40B4-BE49-F238E27FC236}">
                <a16:creationId xmlns:a16="http://schemas.microsoft.com/office/drawing/2014/main" id="{BEF6BDCF-A41A-6C93-D693-1EAF0D557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69" y="4259636"/>
            <a:ext cx="398396" cy="331997"/>
          </a:xfrm>
          <a:prstGeom prst="rect">
            <a:avLst/>
          </a:prstGeom>
          <a:solidFill>
            <a:srgbClr val="0598DF"/>
          </a:solidFill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B79B20E-AD98-F903-4EB7-2E70272A5620}"/>
              </a:ext>
            </a:extLst>
          </p:cNvPr>
          <p:cNvSpPr txBox="1"/>
          <p:nvPr/>
        </p:nvSpPr>
        <p:spPr>
          <a:xfrm>
            <a:off x="3055938" y="1372409"/>
            <a:ext cx="3347070" cy="472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2700" marR="5080" indent="12065">
              <a:lnSpc>
                <a:spcPct val="125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日本に興味がある外国人に対してリーチできるメニューです。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marR="5080" indent="12065">
              <a:lnSpc>
                <a:spcPct val="125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海外への認知促進・ブランド訴求が可能なメニューです。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5453FDB-239A-F957-E612-EE83F201F80F}"/>
              </a:ext>
            </a:extLst>
          </p:cNvPr>
          <p:cNvSpPr txBox="1"/>
          <p:nvPr/>
        </p:nvSpPr>
        <p:spPr>
          <a:xfrm>
            <a:off x="335811" y="5976436"/>
            <a:ext cx="505006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5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050" b="1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ご指定国言語のリンク先ページ、バナー、テキストをご用意頂くことを推奨いたします。</a:t>
            </a:r>
          </a:p>
        </p:txBody>
      </p:sp>
      <p:sp>
        <p:nvSpPr>
          <p:cNvPr id="3" name="object 50">
            <a:extLst>
              <a:ext uri="{FF2B5EF4-FFF2-40B4-BE49-F238E27FC236}">
                <a16:creationId xmlns:a16="http://schemas.microsoft.com/office/drawing/2014/main" id="{FEE6C416-F515-6667-B82E-55111E6A867F}"/>
              </a:ext>
            </a:extLst>
          </p:cNvPr>
          <p:cNvSpPr txBox="1"/>
          <p:nvPr/>
        </p:nvSpPr>
        <p:spPr>
          <a:xfrm>
            <a:off x="2230738" y="3596761"/>
            <a:ext cx="139700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国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6" name="object 54">
            <a:extLst>
              <a:ext uri="{FF2B5EF4-FFF2-40B4-BE49-F238E27FC236}">
                <a16:creationId xmlns:a16="http://schemas.microsoft.com/office/drawing/2014/main" id="{20CE18B2-68A2-6BB6-23A1-03D8296DE09E}"/>
              </a:ext>
            </a:extLst>
          </p:cNvPr>
          <p:cNvGrpSpPr/>
          <p:nvPr/>
        </p:nvGrpSpPr>
        <p:grpSpPr>
          <a:xfrm>
            <a:off x="3517642" y="3213548"/>
            <a:ext cx="307975" cy="307975"/>
            <a:chOff x="5098792" y="4442273"/>
            <a:chExt cx="307975" cy="307975"/>
          </a:xfrm>
        </p:grpSpPr>
        <p:sp>
          <p:nvSpPr>
            <p:cNvPr id="7" name="object 55">
              <a:extLst>
                <a:ext uri="{FF2B5EF4-FFF2-40B4-BE49-F238E27FC236}">
                  <a16:creationId xmlns:a16="http://schemas.microsoft.com/office/drawing/2014/main" id="{B7BA21AD-B225-C69E-6032-90D27EA90E62}"/>
                </a:ext>
              </a:extLst>
            </p:cNvPr>
            <p:cNvSpPr/>
            <p:nvPr/>
          </p:nvSpPr>
          <p:spPr>
            <a:xfrm>
              <a:off x="5105142" y="4448628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56">
              <a:extLst>
                <a:ext uri="{FF2B5EF4-FFF2-40B4-BE49-F238E27FC236}">
                  <a16:creationId xmlns:a16="http://schemas.microsoft.com/office/drawing/2014/main" id="{B38DC66E-2D34-CD25-A0BE-7F517EE32DEA}"/>
                </a:ext>
              </a:extLst>
            </p:cNvPr>
            <p:cNvSpPr/>
            <p:nvPr/>
          </p:nvSpPr>
          <p:spPr>
            <a:xfrm>
              <a:off x="5105142" y="4448623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4" name="図 13">
            <a:extLst>
              <a:ext uri="{FF2B5EF4-FFF2-40B4-BE49-F238E27FC236}">
                <a16:creationId xmlns:a16="http://schemas.microsoft.com/office/drawing/2014/main" id="{B60D2847-C723-C578-D354-1DB5E0E3988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7350" y="2857417"/>
            <a:ext cx="1295400" cy="774700"/>
          </a:xfrm>
          <a:prstGeom prst="rect">
            <a:avLst/>
          </a:prstGeom>
        </p:spPr>
      </p:pic>
      <p:sp>
        <p:nvSpPr>
          <p:cNvPr id="15" name="object 52">
            <a:extLst>
              <a:ext uri="{FF2B5EF4-FFF2-40B4-BE49-F238E27FC236}">
                <a16:creationId xmlns:a16="http://schemas.microsoft.com/office/drawing/2014/main" id="{0CE31886-8458-11FF-871D-39AF25E7247A}"/>
              </a:ext>
            </a:extLst>
          </p:cNvPr>
          <p:cNvSpPr txBox="1"/>
          <p:nvPr/>
        </p:nvSpPr>
        <p:spPr>
          <a:xfrm>
            <a:off x="6321593" y="3607998"/>
            <a:ext cx="2832132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900" b="1" spc="-10" dirty="0">
                <a:solidFill>
                  <a:srgbClr val="231F20"/>
                </a:solidFill>
                <a:latin typeface="Yu Gothic"/>
                <a:cs typeface="Yu Gothic"/>
              </a:rPr>
              <a:t>富裕層</a:t>
            </a:r>
            <a:endParaRPr lang="en-US" altLang="ja-JP" sz="900" b="1" spc="-10" dirty="0">
              <a:solidFill>
                <a:srgbClr val="231F20"/>
              </a:solidFill>
              <a:latin typeface="Yu Gothic"/>
              <a:cs typeface="Yu Gothic"/>
            </a:endParaRPr>
          </a:p>
        </p:txBody>
      </p:sp>
      <p:pic>
        <p:nvPicPr>
          <p:cNvPr id="17" name="object 71">
            <a:extLst>
              <a:ext uri="{FF2B5EF4-FFF2-40B4-BE49-F238E27FC236}">
                <a16:creationId xmlns:a16="http://schemas.microsoft.com/office/drawing/2014/main" id="{9F0F5CD6-DA48-B543-70BC-CD99D47581D2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0472" y="2886429"/>
            <a:ext cx="496619" cy="573023"/>
          </a:xfrm>
          <a:prstGeom prst="rect">
            <a:avLst/>
          </a:prstGeom>
        </p:spPr>
      </p:pic>
      <p:sp>
        <p:nvSpPr>
          <p:cNvPr id="8" name="object 46">
            <a:extLst>
              <a:ext uri="{FF2B5EF4-FFF2-40B4-BE49-F238E27FC236}">
                <a16:creationId xmlns:a16="http://schemas.microsoft.com/office/drawing/2014/main" id="{114B33A2-2363-11C9-1F58-B96E6AFA69F3}"/>
              </a:ext>
            </a:extLst>
          </p:cNvPr>
          <p:cNvSpPr txBox="1"/>
          <p:nvPr/>
        </p:nvSpPr>
        <p:spPr>
          <a:xfrm>
            <a:off x="5141814" y="3599620"/>
            <a:ext cx="1191895" cy="2693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ts val="1040"/>
              </a:lnSpc>
              <a:spcBef>
                <a:spcPts val="100"/>
              </a:spcBef>
            </a:pPr>
            <a:r>
              <a:rPr sz="900" b="1" spc="-2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日本好き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algn="ctr">
              <a:lnSpc>
                <a:spcPts val="1040"/>
              </a:lnSpc>
            </a:pPr>
            <a:r>
              <a:rPr sz="900" b="1" spc="-1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（</a:t>
            </a:r>
            <a:r>
              <a:rPr sz="900" b="1" spc="-114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グルメ、旅行、文化</a:t>
            </a:r>
            <a:r>
              <a:rPr sz="9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  <a:endParaRPr sz="9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778A976-A5E8-BB35-883C-A56D0F689A4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53" r="11112"/>
          <a:stretch/>
        </p:blipFill>
        <p:spPr>
          <a:xfrm>
            <a:off x="4453520" y="2732551"/>
            <a:ext cx="2568485" cy="917450"/>
          </a:xfrm>
          <a:prstGeom prst="rect">
            <a:avLst/>
          </a:prstGeom>
        </p:spPr>
      </p:pic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FCDA7BB-ACF9-1317-9C21-8DE49B8E71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273461"/>
              </p:ext>
            </p:extLst>
          </p:nvPr>
        </p:nvGraphicFramePr>
        <p:xfrm>
          <a:off x="335812" y="5094079"/>
          <a:ext cx="9340849" cy="730576"/>
        </p:xfrm>
        <a:graphic>
          <a:graphicData uri="http://schemas.openxmlformats.org/drawingml/2006/table">
            <a:tbl>
              <a:tblPr firstRow="1" bandRow="1"/>
              <a:tblGrid>
                <a:gridCol w="1681518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45427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45426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89492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89493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89493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2794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050" b="1" spc="-4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外国人リーチ</a:t>
                      </a:r>
                      <a:endParaRPr sz="105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1270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5D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ja-JP" altLang="en-US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lang="ja-JP" altLang="en-US"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en-US" altLang="ja-JP"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</a:t>
                      </a:r>
                      <a:r>
                        <a:rPr lang="ja-JP" altLang="en-US"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クリック単価変動</a:t>
                      </a:r>
                      <a:r>
                        <a:rPr lang="en-US" altLang="ja-JP"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)</a:t>
                      </a:r>
                      <a:endParaRPr lang="ja-JP" altLang="en-US"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marL="5080" algn="ctr">
                        <a:lnSpc>
                          <a:spcPct val="100000"/>
                        </a:lnSpc>
                      </a:pPr>
                      <a:r>
                        <a:rPr sz="900" b="1" i="0" spc="-35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都度見積もり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spc="-2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国単位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5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r>
                        <a:rPr lang="ja-JP" altLang="en-US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～</a:t>
                      </a:r>
                      <a:r>
                        <a:rPr lang="en-US" altLang="ja-JP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150,000</a:t>
                      </a:r>
                      <a:r>
                        <a:rPr lang="ja-JP" altLang="en-US" sz="105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105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10975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403456FD-D756-BBEB-B5D2-E42DB610E2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tIns="72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Global 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　カスタム</a:t>
            </a:r>
            <a:endParaRPr lang="ja-JP" altLang="en-US" dirty="0">
              <a:solidFill>
                <a:schemeClr val="accent3">
                  <a:lumMod val="7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37" name="グループ化 236">
            <a:extLst>
              <a:ext uri="{FF2B5EF4-FFF2-40B4-BE49-F238E27FC236}">
                <a16:creationId xmlns:a16="http://schemas.microsoft.com/office/drawing/2014/main" id="{8831A919-BE27-C0EA-0038-694E9ED1058C}"/>
              </a:ext>
            </a:extLst>
          </p:cNvPr>
          <p:cNvGrpSpPr/>
          <p:nvPr/>
        </p:nvGrpSpPr>
        <p:grpSpPr>
          <a:xfrm>
            <a:off x="547674" y="4324858"/>
            <a:ext cx="8940696" cy="2453395"/>
            <a:chOff x="547674" y="4143883"/>
            <a:chExt cx="8940696" cy="2453395"/>
          </a:xfrm>
        </p:grpSpPr>
        <p:grpSp>
          <p:nvGrpSpPr>
            <p:cNvPr id="57" name="グループ化 56">
              <a:extLst>
                <a:ext uri="{FF2B5EF4-FFF2-40B4-BE49-F238E27FC236}">
                  <a16:creationId xmlns:a16="http://schemas.microsoft.com/office/drawing/2014/main" id="{EAA65A53-C491-1966-ABF6-EB4F387A2433}"/>
                </a:ext>
              </a:extLst>
            </p:cNvPr>
            <p:cNvGrpSpPr/>
            <p:nvPr/>
          </p:nvGrpSpPr>
          <p:grpSpPr>
            <a:xfrm>
              <a:off x="547674" y="4143883"/>
              <a:ext cx="8940696" cy="2244173"/>
              <a:chOff x="440679" y="4305808"/>
              <a:chExt cx="8940696" cy="2244173"/>
            </a:xfrm>
          </p:grpSpPr>
          <p:sp>
            <p:nvSpPr>
              <p:cNvPr id="2" name="角丸四角形 30">
                <a:extLst>
                  <a:ext uri="{FF2B5EF4-FFF2-40B4-BE49-F238E27FC236}">
                    <a16:creationId xmlns:a16="http://schemas.microsoft.com/office/drawing/2014/main" id="{6E9F8AC6-D5E3-19CF-0072-C2F113BA4E11}"/>
                  </a:ext>
                </a:extLst>
              </p:cNvPr>
              <p:cNvSpPr/>
              <p:nvPr/>
            </p:nvSpPr>
            <p:spPr>
              <a:xfrm>
                <a:off x="5277383" y="4569981"/>
                <a:ext cx="4103992" cy="1980000"/>
              </a:xfrm>
              <a:prstGeom prst="roundRect">
                <a:avLst>
                  <a:gd name="adj" fmla="val 4838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3" name="角丸四角形 27">
                <a:extLst>
                  <a:ext uri="{FF2B5EF4-FFF2-40B4-BE49-F238E27FC236}">
                    <a16:creationId xmlns:a16="http://schemas.microsoft.com/office/drawing/2014/main" id="{BAE1C56B-D7DA-1E2A-3554-611A0D72730B}"/>
                  </a:ext>
                </a:extLst>
              </p:cNvPr>
              <p:cNvSpPr/>
              <p:nvPr/>
            </p:nvSpPr>
            <p:spPr>
              <a:xfrm>
                <a:off x="453376" y="4569981"/>
                <a:ext cx="4103992" cy="1980000"/>
              </a:xfrm>
              <a:prstGeom prst="roundRect">
                <a:avLst>
                  <a:gd name="adj" fmla="val 4838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ja-JP" altLang="en-US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" name="object 53">
                <a:extLst>
                  <a:ext uri="{FF2B5EF4-FFF2-40B4-BE49-F238E27FC236}">
                    <a16:creationId xmlns:a16="http://schemas.microsoft.com/office/drawing/2014/main" id="{54D80B24-0925-5D6B-8170-862E5D366110}"/>
                  </a:ext>
                </a:extLst>
              </p:cNvPr>
              <p:cNvSpPr txBox="1"/>
              <p:nvPr/>
            </p:nvSpPr>
            <p:spPr>
              <a:xfrm>
                <a:off x="7507376" y="5856529"/>
                <a:ext cx="1470660" cy="3822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33529"/>
                </a:solidFill>
              </a:ln>
            </p:spPr>
            <p:txBody>
              <a:bodyPr vert="horz" wrap="none" lIns="0" tIns="36000" rIns="0" bIns="0" rtlCol="0" anchor="ctr" anchorCtr="0">
                <a:noAutofit/>
              </a:bodyPr>
              <a:lstStyle>
                <a:defPPr>
                  <a:defRPr kern="0"/>
                </a:defPPr>
                <a:lvl1pPr marL="12700" algn="ctr">
                  <a:lnSpc>
                    <a:spcPct val="100000"/>
                  </a:lnSpc>
                  <a:spcBef>
                    <a:spcPts val="100"/>
                  </a:spcBef>
                  <a:defRPr sz="800" b="1" spc="-30">
                    <a:solidFill>
                      <a:srgbClr val="231F20"/>
                    </a:solidFill>
                    <a:latin typeface="Yu Gothic"/>
                    <a:cs typeface="Yu Gothic"/>
                  </a:defRPr>
                </a:lvl1pPr>
              </a:lstStyle>
              <a:p>
                <a:r>
                  <a:rPr lang="ja-JP" altLang="en-US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外国人リーチ</a:t>
                </a:r>
              </a:p>
            </p:txBody>
          </p:sp>
          <p:sp>
            <p:nvSpPr>
              <p:cNvPr id="6" name="object 53">
                <a:extLst>
                  <a:ext uri="{FF2B5EF4-FFF2-40B4-BE49-F238E27FC236}">
                    <a16:creationId xmlns:a16="http://schemas.microsoft.com/office/drawing/2014/main" id="{AEB08CF7-2178-F563-15D7-A543F6295513}"/>
                  </a:ext>
                </a:extLst>
              </p:cNvPr>
              <p:cNvSpPr txBox="1"/>
              <p:nvPr/>
            </p:nvSpPr>
            <p:spPr>
              <a:xfrm>
                <a:off x="2683370" y="5856529"/>
                <a:ext cx="1470660" cy="38227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433529"/>
                </a:solidFill>
              </a:ln>
            </p:spPr>
            <p:txBody>
              <a:bodyPr vert="horz" wrap="none" lIns="0" tIns="36000" rIns="0" bIns="0" rtlCol="0" anchor="ctr" anchorCtr="0">
                <a:noAutofit/>
              </a:bodyPr>
              <a:lstStyle>
                <a:defPPr>
                  <a:defRPr kern="0"/>
                </a:defPPr>
                <a:lvl1pPr marL="12700">
                  <a:lnSpc>
                    <a:spcPct val="100000"/>
                  </a:lnSpc>
                  <a:spcBef>
                    <a:spcPts val="100"/>
                  </a:spcBef>
                  <a:defRPr sz="800" b="1" spc="-30">
                    <a:solidFill>
                      <a:srgbClr val="231F20"/>
                    </a:solidFill>
                    <a:latin typeface="Yu Gothic"/>
                    <a:cs typeface="Yu Gothic"/>
                  </a:defRPr>
                </a:lvl1pPr>
              </a:lstStyle>
              <a:p>
                <a:pPr algn="ctr"/>
                <a:r>
                  <a:rPr lang="ja-JP" altLang="en-US" dirty="0">
                    <a:latin typeface="Meiryo UI" panose="020B0604030504040204" pitchFamily="50" charset="-128"/>
                    <a:ea typeface="Meiryo UI" panose="020B0604030504040204" pitchFamily="50" charset="-128"/>
                  </a:rPr>
                  <a:t>訪日外国人</a:t>
                </a:r>
                <a:r>
                  <a:rPr dirty="0" err="1">
                    <a:latin typeface="Meiryo UI" panose="020B0604030504040204" pitchFamily="50" charset="-128"/>
                    <a:ea typeface="Meiryo UI" panose="020B0604030504040204" pitchFamily="50" charset="-128"/>
                  </a:rPr>
                  <a:t>リーチ</a:t>
                </a:r>
                <a:endParaRPr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7" name="object 45">
                <a:extLst>
                  <a:ext uri="{FF2B5EF4-FFF2-40B4-BE49-F238E27FC236}">
                    <a16:creationId xmlns:a16="http://schemas.microsoft.com/office/drawing/2014/main" id="{9EEF8380-888B-61CF-E150-5EA0184BFA0B}"/>
                  </a:ext>
                </a:extLst>
              </p:cNvPr>
              <p:cNvSpPr txBox="1"/>
              <p:nvPr/>
            </p:nvSpPr>
            <p:spPr>
              <a:xfrm>
                <a:off x="1451880" y="4768526"/>
                <a:ext cx="2019142" cy="135935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  <a:tabLst>
                    <a:tab pos="370205" algn="l"/>
                  </a:tabLst>
                </a:pPr>
                <a:r>
                  <a:rPr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対象	</a:t>
                </a:r>
                <a:r>
                  <a:rPr lang="en-US" altLang="ja-JP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1</a:t>
                </a: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億円を超えるマンション</a:t>
                </a:r>
                <a:endParaRPr sz="8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0" name="object 46">
                <a:extLst>
                  <a:ext uri="{FF2B5EF4-FFF2-40B4-BE49-F238E27FC236}">
                    <a16:creationId xmlns:a16="http://schemas.microsoft.com/office/drawing/2014/main" id="{EC7EDD15-6A54-76E6-4C7C-1A95E3F70068}"/>
                  </a:ext>
                </a:extLst>
              </p:cNvPr>
              <p:cNvSpPr txBox="1"/>
              <p:nvPr/>
            </p:nvSpPr>
            <p:spPr>
              <a:xfrm>
                <a:off x="1451880" y="5132457"/>
                <a:ext cx="210314" cy="135935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内容</a:t>
                </a:r>
                <a:endParaRPr sz="8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1" name="object 47">
                <a:extLst>
                  <a:ext uri="{FF2B5EF4-FFF2-40B4-BE49-F238E27FC236}">
                    <a16:creationId xmlns:a16="http://schemas.microsoft.com/office/drawing/2014/main" id="{798C37C7-D454-FD19-AA2B-E04D0B068138}"/>
                  </a:ext>
                </a:extLst>
              </p:cNvPr>
              <p:cNvSpPr txBox="1"/>
              <p:nvPr/>
            </p:nvSpPr>
            <p:spPr>
              <a:xfrm>
                <a:off x="1809614" y="5077390"/>
                <a:ext cx="2736000" cy="260649"/>
              </a:xfrm>
              <a:prstGeom prst="rect">
                <a:avLst/>
              </a:prstGeom>
            </p:spPr>
            <p:txBody>
              <a:bodyPr vert="horz" wrap="none" lIns="0" tIns="7620" rIns="0" bIns="0" rtlCol="0">
                <a:noAutofit/>
              </a:bodyPr>
              <a:lstStyle/>
              <a:p>
                <a:pPr marL="12700" marR="5080">
                  <a:lnSpc>
                    <a:spcPct val="104200"/>
                  </a:lnSpc>
                  <a:spcBef>
                    <a:spcPts val="60"/>
                  </a:spcBef>
                </a:pP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指定</a:t>
                </a:r>
                <a:r>
                  <a:rPr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エリアに住んでいる</a:t>
                </a: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不動産</a:t>
                </a:r>
                <a:r>
                  <a:rPr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に興味関心がある</a:t>
                </a:r>
                <a:endParaRPr lang="en-US" sz="800" b="1" dirty="0">
                  <a:solidFill>
                    <a:srgbClr val="433529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  <a:p>
                <a:pPr marL="12700" marR="5080">
                  <a:lnSpc>
                    <a:spcPct val="104200"/>
                  </a:lnSpc>
                  <a:spcBef>
                    <a:spcPts val="60"/>
                  </a:spcBef>
                </a:pP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外国人</a:t>
                </a:r>
                <a:r>
                  <a:rPr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に対して配信</a:t>
                </a:r>
                <a:endParaRPr sz="8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2" name="object 49">
                <a:extLst>
                  <a:ext uri="{FF2B5EF4-FFF2-40B4-BE49-F238E27FC236}">
                    <a16:creationId xmlns:a16="http://schemas.microsoft.com/office/drawing/2014/main" id="{26F8306F-96D6-468B-9142-BFFAFBE1D641}"/>
                  </a:ext>
                </a:extLst>
              </p:cNvPr>
              <p:cNvSpPr/>
              <p:nvPr/>
            </p:nvSpPr>
            <p:spPr>
              <a:xfrm>
                <a:off x="1760730" y="4709917"/>
                <a:ext cx="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h="288289">
                    <a:moveTo>
                      <a:pt x="0" y="0"/>
                    </a:moveTo>
                    <a:lnTo>
                      <a:pt x="0" y="287997"/>
                    </a:lnTo>
                  </a:path>
                </a:pathLst>
              </a:custGeom>
              <a:ln w="11150">
                <a:solidFill>
                  <a:srgbClr val="43352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3" name="object 50">
                <a:extLst>
                  <a:ext uri="{FF2B5EF4-FFF2-40B4-BE49-F238E27FC236}">
                    <a16:creationId xmlns:a16="http://schemas.microsoft.com/office/drawing/2014/main" id="{0A28AA22-BB7D-38CD-6637-5C7488A92F4C}"/>
                  </a:ext>
                </a:extLst>
              </p:cNvPr>
              <p:cNvSpPr/>
              <p:nvPr/>
            </p:nvSpPr>
            <p:spPr>
              <a:xfrm>
                <a:off x="1760730" y="5073903"/>
                <a:ext cx="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h="288289">
                    <a:moveTo>
                      <a:pt x="0" y="0"/>
                    </a:moveTo>
                    <a:lnTo>
                      <a:pt x="0" y="287997"/>
                    </a:lnTo>
                  </a:path>
                </a:pathLst>
              </a:custGeom>
              <a:ln w="11150">
                <a:solidFill>
                  <a:srgbClr val="43352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4" name="object 52">
                <a:extLst>
                  <a:ext uri="{FF2B5EF4-FFF2-40B4-BE49-F238E27FC236}">
                    <a16:creationId xmlns:a16="http://schemas.microsoft.com/office/drawing/2014/main" id="{EC34E497-B83E-19A6-9440-ED03B66A33B7}"/>
                  </a:ext>
                </a:extLst>
              </p:cNvPr>
              <p:cNvSpPr/>
              <p:nvPr/>
            </p:nvSpPr>
            <p:spPr>
              <a:xfrm>
                <a:off x="2657678" y="5792737"/>
                <a:ext cx="5873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87375" h="152400">
                    <a:moveTo>
                      <a:pt x="587032" y="0"/>
                    </a:moveTo>
                    <a:lnTo>
                      <a:pt x="0" y="0"/>
                    </a:lnTo>
                    <a:lnTo>
                      <a:pt x="0" y="152400"/>
                    </a:lnTo>
                    <a:lnTo>
                      <a:pt x="587032" y="152400"/>
                    </a:lnTo>
                    <a:lnTo>
                      <a:pt x="587032" y="0"/>
                    </a:lnTo>
                    <a:close/>
                  </a:path>
                </a:pathLst>
              </a:custGeom>
              <a:solidFill>
                <a:srgbClr val="433529"/>
              </a:solidFill>
            </p:spPr>
            <p:txBody>
              <a:bodyPr wrap="square" lIns="0" tIns="0" rIns="0" bIns="0" rtlCol="0" anchor="ctr" anchorCtr="0"/>
              <a:lstStyle/>
              <a:p>
                <a:pPr algn="ctr"/>
                <a:r>
                  <a:rPr lang="ja-JP" altLang="en-US" sz="700" b="1" spc="-50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実施メニュー</a:t>
                </a:r>
                <a:endParaRPr lang="ja-JP" altLang="en-US" sz="7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5" name="object 55">
                <a:extLst>
                  <a:ext uri="{FF2B5EF4-FFF2-40B4-BE49-F238E27FC236}">
                    <a16:creationId xmlns:a16="http://schemas.microsoft.com/office/drawing/2014/main" id="{A36E0514-E628-0F67-0D79-BE4474A8D696}"/>
                  </a:ext>
                </a:extLst>
              </p:cNvPr>
              <p:cNvSpPr txBox="1"/>
              <p:nvPr/>
            </p:nvSpPr>
            <p:spPr>
              <a:xfrm>
                <a:off x="6275884" y="4768526"/>
                <a:ext cx="1916550" cy="135935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  <a:tabLst>
                    <a:tab pos="370205" algn="l"/>
                  </a:tabLst>
                </a:pPr>
                <a:r>
                  <a:rPr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対象	</a:t>
                </a: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日本食の</a:t>
                </a:r>
                <a:r>
                  <a:rPr lang="en-US" altLang="ja-JP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PR</a:t>
                </a:r>
                <a:endParaRPr sz="8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6" name="object 56">
                <a:extLst>
                  <a:ext uri="{FF2B5EF4-FFF2-40B4-BE49-F238E27FC236}">
                    <a16:creationId xmlns:a16="http://schemas.microsoft.com/office/drawing/2014/main" id="{A90405C4-F522-C7EF-1BBB-9204E0B17F6C}"/>
                  </a:ext>
                </a:extLst>
              </p:cNvPr>
              <p:cNvSpPr txBox="1"/>
              <p:nvPr/>
            </p:nvSpPr>
            <p:spPr>
              <a:xfrm>
                <a:off x="6275884" y="5132457"/>
                <a:ext cx="210314" cy="135935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no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内容</a:t>
                </a:r>
                <a:endParaRPr sz="80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7" name="object 57">
                <a:extLst>
                  <a:ext uri="{FF2B5EF4-FFF2-40B4-BE49-F238E27FC236}">
                    <a16:creationId xmlns:a16="http://schemas.microsoft.com/office/drawing/2014/main" id="{53625A99-A7E5-5749-B867-07E51F080743}"/>
                  </a:ext>
                </a:extLst>
              </p:cNvPr>
              <p:cNvSpPr txBox="1"/>
              <p:nvPr/>
            </p:nvSpPr>
            <p:spPr>
              <a:xfrm>
                <a:off x="6633617" y="5077390"/>
                <a:ext cx="2545569" cy="260649"/>
              </a:xfrm>
              <a:prstGeom prst="rect">
                <a:avLst/>
              </a:prstGeom>
            </p:spPr>
            <p:txBody>
              <a:bodyPr vert="horz" wrap="none" lIns="0" tIns="7620" rIns="0" bIns="0" rtlCol="0">
                <a:noAutofit/>
              </a:bodyPr>
              <a:lstStyle/>
              <a:p>
                <a:pPr marL="12700" marR="5080">
                  <a:lnSpc>
                    <a:spcPct val="104200"/>
                  </a:lnSpc>
                  <a:spcBef>
                    <a:spcPts val="60"/>
                  </a:spcBef>
                </a:pP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日本食</a:t>
                </a:r>
                <a:r>
                  <a:rPr lang="en-US" altLang="ja-JP"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PR</a:t>
                </a:r>
                <a:r>
                  <a:rPr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の為</a:t>
                </a:r>
                <a:r>
                  <a:rPr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、</a:t>
                </a: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日本に興味関心がある</a:t>
                </a:r>
                <a:endParaRPr lang="en-US" altLang="ja-JP" sz="800" b="1" dirty="0">
                  <a:solidFill>
                    <a:srgbClr val="433529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  <a:p>
                <a:pPr marL="12700" marR="5080">
                  <a:lnSpc>
                    <a:spcPct val="104200"/>
                  </a:lnSpc>
                  <a:spcBef>
                    <a:spcPts val="60"/>
                  </a:spcBef>
                </a:pPr>
                <a:r>
                  <a:rPr lang="ja-JP" altLang="en-US" sz="800" b="1" dirty="0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外国人</a:t>
                </a:r>
                <a:r>
                  <a:rPr sz="800" b="1" dirty="0" err="1">
                    <a:solidFill>
                      <a:srgbClr val="433529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に対して配信</a:t>
                </a:r>
                <a:endParaRPr sz="8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18" name="object 59">
                <a:extLst>
                  <a:ext uri="{FF2B5EF4-FFF2-40B4-BE49-F238E27FC236}">
                    <a16:creationId xmlns:a16="http://schemas.microsoft.com/office/drawing/2014/main" id="{78B62593-4272-34DB-B82A-8F84875A8EC9}"/>
                  </a:ext>
                </a:extLst>
              </p:cNvPr>
              <p:cNvSpPr/>
              <p:nvPr/>
            </p:nvSpPr>
            <p:spPr>
              <a:xfrm>
                <a:off x="6584730" y="4709917"/>
                <a:ext cx="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h="288289">
                    <a:moveTo>
                      <a:pt x="0" y="0"/>
                    </a:moveTo>
                    <a:lnTo>
                      <a:pt x="0" y="287997"/>
                    </a:lnTo>
                  </a:path>
                </a:pathLst>
              </a:custGeom>
              <a:ln w="11150">
                <a:solidFill>
                  <a:srgbClr val="43352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9" name="object 60">
                <a:extLst>
                  <a:ext uri="{FF2B5EF4-FFF2-40B4-BE49-F238E27FC236}">
                    <a16:creationId xmlns:a16="http://schemas.microsoft.com/office/drawing/2014/main" id="{A17E21D3-EA95-D8B0-EF1F-A95B88743534}"/>
                  </a:ext>
                </a:extLst>
              </p:cNvPr>
              <p:cNvSpPr/>
              <p:nvPr/>
            </p:nvSpPr>
            <p:spPr>
              <a:xfrm>
                <a:off x="6584730" y="5073903"/>
                <a:ext cx="0" cy="288290"/>
              </a:xfrm>
              <a:custGeom>
                <a:avLst/>
                <a:gdLst/>
                <a:ahLst/>
                <a:cxnLst/>
                <a:rect l="l" t="t" r="r" b="b"/>
                <a:pathLst>
                  <a:path h="288289">
                    <a:moveTo>
                      <a:pt x="0" y="0"/>
                    </a:moveTo>
                    <a:lnTo>
                      <a:pt x="0" y="287997"/>
                    </a:lnTo>
                  </a:path>
                </a:pathLst>
              </a:custGeom>
              <a:ln w="11150">
                <a:solidFill>
                  <a:srgbClr val="43352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20" name="object 67">
                <a:extLst>
                  <a:ext uri="{FF2B5EF4-FFF2-40B4-BE49-F238E27FC236}">
                    <a16:creationId xmlns:a16="http://schemas.microsoft.com/office/drawing/2014/main" id="{88E96B4F-196B-444C-6692-4F682AAE0665}"/>
                  </a:ext>
                </a:extLst>
              </p:cNvPr>
              <p:cNvSpPr txBox="1"/>
              <p:nvPr/>
            </p:nvSpPr>
            <p:spPr>
              <a:xfrm>
                <a:off x="440679" y="4305808"/>
                <a:ext cx="558800" cy="135935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19380" indent="-106680">
                  <a:lnSpc>
                    <a:spcPct val="100000"/>
                  </a:lnSpc>
                  <a:spcBef>
                    <a:spcPts val="100"/>
                  </a:spcBef>
                  <a:buClr>
                    <a:srgbClr val="00B050"/>
                  </a:buClr>
                  <a:buSzPct val="87500"/>
                  <a:buChar char="■"/>
                  <a:tabLst>
                    <a:tab pos="119380" algn="l"/>
                  </a:tabLst>
                </a:pPr>
                <a:r>
                  <a:rPr sz="800" b="1" spc="-15" dirty="0" err="1">
                    <a:solidFill>
                      <a:srgbClr val="231F2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導入事例</a:t>
                </a:r>
                <a:endParaRPr sz="8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21" name="object 72">
                <a:extLst>
                  <a:ext uri="{FF2B5EF4-FFF2-40B4-BE49-F238E27FC236}">
                    <a16:creationId xmlns:a16="http://schemas.microsoft.com/office/drawing/2014/main" id="{EBE132C1-69CA-B860-0E32-3D7397887312}"/>
                  </a:ext>
                </a:extLst>
              </p:cNvPr>
              <p:cNvSpPr/>
              <p:nvPr/>
            </p:nvSpPr>
            <p:spPr>
              <a:xfrm>
                <a:off x="5421136" y="4481195"/>
                <a:ext cx="576580" cy="576580"/>
              </a:xfrm>
              <a:custGeom>
                <a:avLst/>
                <a:gdLst/>
                <a:ahLst/>
                <a:cxnLst/>
                <a:rect l="l" t="t" r="r" b="b"/>
                <a:pathLst>
                  <a:path w="576579" h="576579">
                    <a:moveTo>
                      <a:pt x="575995" y="287997"/>
                    </a:moveTo>
                    <a:lnTo>
                      <a:pt x="572226" y="334712"/>
                    </a:lnTo>
                    <a:lnTo>
                      <a:pt x="561313" y="379026"/>
                    </a:lnTo>
                    <a:lnTo>
                      <a:pt x="543849" y="420348"/>
                    </a:lnTo>
                    <a:lnTo>
                      <a:pt x="520428" y="458084"/>
                    </a:lnTo>
                    <a:lnTo>
                      <a:pt x="491642" y="491642"/>
                    </a:lnTo>
                    <a:lnTo>
                      <a:pt x="458084" y="520428"/>
                    </a:lnTo>
                    <a:lnTo>
                      <a:pt x="420348" y="543849"/>
                    </a:lnTo>
                    <a:lnTo>
                      <a:pt x="379026" y="561313"/>
                    </a:lnTo>
                    <a:lnTo>
                      <a:pt x="334712" y="572226"/>
                    </a:lnTo>
                    <a:lnTo>
                      <a:pt x="287997" y="575995"/>
                    </a:lnTo>
                    <a:lnTo>
                      <a:pt x="241283" y="572226"/>
                    </a:lnTo>
                    <a:lnTo>
                      <a:pt x="196969" y="561313"/>
                    </a:lnTo>
                    <a:lnTo>
                      <a:pt x="155647" y="543849"/>
                    </a:lnTo>
                    <a:lnTo>
                      <a:pt x="117910" y="520428"/>
                    </a:lnTo>
                    <a:lnTo>
                      <a:pt x="84353" y="491642"/>
                    </a:lnTo>
                    <a:lnTo>
                      <a:pt x="55567" y="458084"/>
                    </a:lnTo>
                    <a:lnTo>
                      <a:pt x="32146" y="420348"/>
                    </a:lnTo>
                    <a:lnTo>
                      <a:pt x="14682" y="379026"/>
                    </a:lnTo>
                    <a:lnTo>
                      <a:pt x="3769" y="334712"/>
                    </a:lnTo>
                    <a:lnTo>
                      <a:pt x="0" y="287997"/>
                    </a:lnTo>
                    <a:lnTo>
                      <a:pt x="3769" y="241283"/>
                    </a:lnTo>
                    <a:lnTo>
                      <a:pt x="14682" y="196969"/>
                    </a:lnTo>
                    <a:lnTo>
                      <a:pt x="32146" y="155647"/>
                    </a:lnTo>
                    <a:lnTo>
                      <a:pt x="55567" y="117910"/>
                    </a:lnTo>
                    <a:lnTo>
                      <a:pt x="84353" y="84353"/>
                    </a:lnTo>
                    <a:lnTo>
                      <a:pt x="117910" y="55567"/>
                    </a:lnTo>
                    <a:lnTo>
                      <a:pt x="155647" y="32146"/>
                    </a:lnTo>
                    <a:lnTo>
                      <a:pt x="196969" y="14682"/>
                    </a:lnTo>
                    <a:lnTo>
                      <a:pt x="241283" y="3769"/>
                    </a:lnTo>
                    <a:lnTo>
                      <a:pt x="287997" y="0"/>
                    </a:lnTo>
                    <a:lnTo>
                      <a:pt x="334712" y="3769"/>
                    </a:lnTo>
                    <a:lnTo>
                      <a:pt x="379026" y="14682"/>
                    </a:lnTo>
                    <a:lnTo>
                      <a:pt x="420348" y="32146"/>
                    </a:lnTo>
                    <a:lnTo>
                      <a:pt x="458084" y="55567"/>
                    </a:lnTo>
                    <a:lnTo>
                      <a:pt x="491642" y="84353"/>
                    </a:lnTo>
                    <a:lnTo>
                      <a:pt x="520428" y="117910"/>
                    </a:lnTo>
                    <a:lnTo>
                      <a:pt x="543849" y="155647"/>
                    </a:lnTo>
                    <a:lnTo>
                      <a:pt x="561313" y="196969"/>
                    </a:lnTo>
                    <a:lnTo>
                      <a:pt x="572226" y="241283"/>
                    </a:lnTo>
                    <a:lnTo>
                      <a:pt x="575995" y="287997"/>
                    </a:lnTo>
                    <a:close/>
                  </a:path>
                </a:pathLst>
              </a:custGeom>
              <a:solidFill>
                <a:srgbClr val="00B050"/>
              </a:solidFill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22" name="object 73">
                <a:extLst>
                  <a:ext uri="{FF2B5EF4-FFF2-40B4-BE49-F238E27FC236}">
                    <a16:creationId xmlns:a16="http://schemas.microsoft.com/office/drawing/2014/main" id="{E20AC8BF-D0CD-D8FA-D726-DBBC216C1244}"/>
                  </a:ext>
                </a:extLst>
              </p:cNvPr>
              <p:cNvSpPr txBox="1"/>
              <p:nvPr/>
            </p:nvSpPr>
            <p:spPr>
              <a:xfrm>
                <a:off x="5518633" y="4626606"/>
                <a:ext cx="381000" cy="12054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700" b="1" spc="-15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導入事例</a:t>
                </a:r>
                <a:endParaRPr sz="7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23" name="object 74">
                <a:extLst>
                  <a:ext uri="{FF2B5EF4-FFF2-40B4-BE49-F238E27FC236}">
                    <a16:creationId xmlns:a16="http://schemas.microsoft.com/office/drawing/2014/main" id="{F0427420-AFF9-2E2D-5C1E-898B9A985984}"/>
                  </a:ext>
                </a:extLst>
              </p:cNvPr>
              <p:cNvSpPr txBox="1"/>
              <p:nvPr/>
            </p:nvSpPr>
            <p:spPr>
              <a:xfrm>
                <a:off x="5642285" y="4722329"/>
                <a:ext cx="133985" cy="246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marL="12700" algn="l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spc="-215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Arial Black"/>
                  </a:rPr>
                  <a:t>2</a:t>
                </a:r>
                <a:endParaRPr sz="1600">
                  <a:latin typeface="Meiryo UI" panose="020B0604030504040204" pitchFamily="50" charset="-128"/>
                  <a:ea typeface="Meiryo UI" panose="020B0604030504040204" pitchFamily="50" charset="-128"/>
                  <a:cs typeface="Arial Black"/>
                </a:endParaRPr>
              </a:p>
            </p:txBody>
          </p:sp>
          <p:sp>
            <p:nvSpPr>
              <p:cNvPr id="24" name="object 52">
                <a:extLst>
                  <a:ext uri="{FF2B5EF4-FFF2-40B4-BE49-F238E27FC236}">
                    <a16:creationId xmlns:a16="http://schemas.microsoft.com/office/drawing/2014/main" id="{573F6D51-BAB3-0BD5-D8C8-1022DA100342}"/>
                  </a:ext>
                </a:extLst>
              </p:cNvPr>
              <p:cNvSpPr/>
              <p:nvPr/>
            </p:nvSpPr>
            <p:spPr>
              <a:xfrm>
                <a:off x="7481684" y="5792737"/>
                <a:ext cx="587375" cy="152400"/>
              </a:xfrm>
              <a:custGeom>
                <a:avLst/>
                <a:gdLst/>
                <a:ahLst/>
                <a:cxnLst/>
                <a:rect l="l" t="t" r="r" b="b"/>
                <a:pathLst>
                  <a:path w="587375" h="152400">
                    <a:moveTo>
                      <a:pt x="587032" y="0"/>
                    </a:moveTo>
                    <a:lnTo>
                      <a:pt x="0" y="0"/>
                    </a:lnTo>
                    <a:lnTo>
                      <a:pt x="0" y="152400"/>
                    </a:lnTo>
                    <a:lnTo>
                      <a:pt x="587032" y="152400"/>
                    </a:lnTo>
                    <a:lnTo>
                      <a:pt x="587032" y="0"/>
                    </a:lnTo>
                    <a:close/>
                  </a:path>
                </a:pathLst>
              </a:custGeom>
              <a:solidFill>
                <a:srgbClr val="433529"/>
              </a:solidFill>
            </p:spPr>
            <p:txBody>
              <a:bodyPr wrap="square" lIns="0" tIns="0" rIns="0" bIns="0" rtlCol="0" anchor="ctr" anchorCtr="0"/>
              <a:lstStyle/>
              <a:p>
                <a:pPr algn="ctr"/>
                <a:r>
                  <a:rPr lang="ja-JP" altLang="en-US" sz="700" b="1" spc="-50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実施メニュー</a:t>
                </a:r>
                <a:endParaRPr lang="ja-JP" altLang="en-US" sz="7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pic>
            <p:nvPicPr>
              <p:cNvPr id="25" name="図 24" descr="グラフィカル ユーザー インターフェイス&#10;&#10;自動的に生成された説明">
                <a:extLst>
                  <a:ext uri="{FF2B5EF4-FFF2-40B4-BE49-F238E27FC236}">
                    <a16:creationId xmlns:a16="http://schemas.microsoft.com/office/drawing/2014/main" id="{AED5E0DE-03FB-D491-92B2-55AA67BBFD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06527" y="5490430"/>
                <a:ext cx="839748" cy="1015441"/>
              </a:xfrm>
              <a:prstGeom prst="rect">
                <a:avLst/>
              </a:prstGeom>
            </p:spPr>
          </p:pic>
          <p:sp>
            <p:nvSpPr>
              <p:cNvPr id="26" name="object 72">
                <a:extLst>
                  <a:ext uri="{FF2B5EF4-FFF2-40B4-BE49-F238E27FC236}">
                    <a16:creationId xmlns:a16="http://schemas.microsoft.com/office/drawing/2014/main" id="{AB2F41B1-FABB-BC84-1114-842FB60071FD}"/>
                  </a:ext>
                </a:extLst>
              </p:cNvPr>
              <p:cNvSpPr/>
              <p:nvPr/>
            </p:nvSpPr>
            <p:spPr>
              <a:xfrm>
                <a:off x="603404" y="4481195"/>
                <a:ext cx="576580" cy="576580"/>
              </a:xfrm>
              <a:custGeom>
                <a:avLst/>
                <a:gdLst/>
                <a:ahLst/>
                <a:cxnLst/>
                <a:rect l="l" t="t" r="r" b="b"/>
                <a:pathLst>
                  <a:path w="576579" h="576579">
                    <a:moveTo>
                      <a:pt x="575995" y="287997"/>
                    </a:moveTo>
                    <a:lnTo>
                      <a:pt x="572226" y="334712"/>
                    </a:lnTo>
                    <a:lnTo>
                      <a:pt x="561313" y="379026"/>
                    </a:lnTo>
                    <a:lnTo>
                      <a:pt x="543849" y="420348"/>
                    </a:lnTo>
                    <a:lnTo>
                      <a:pt x="520428" y="458084"/>
                    </a:lnTo>
                    <a:lnTo>
                      <a:pt x="491642" y="491642"/>
                    </a:lnTo>
                    <a:lnTo>
                      <a:pt x="458084" y="520428"/>
                    </a:lnTo>
                    <a:lnTo>
                      <a:pt x="420348" y="543849"/>
                    </a:lnTo>
                    <a:lnTo>
                      <a:pt x="379026" y="561313"/>
                    </a:lnTo>
                    <a:lnTo>
                      <a:pt x="334712" y="572226"/>
                    </a:lnTo>
                    <a:lnTo>
                      <a:pt x="287997" y="575995"/>
                    </a:lnTo>
                    <a:lnTo>
                      <a:pt x="241283" y="572226"/>
                    </a:lnTo>
                    <a:lnTo>
                      <a:pt x="196969" y="561313"/>
                    </a:lnTo>
                    <a:lnTo>
                      <a:pt x="155647" y="543849"/>
                    </a:lnTo>
                    <a:lnTo>
                      <a:pt x="117910" y="520428"/>
                    </a:lnTo>
                    <a:lnTo>
                      <a:pt x="84353" y="491642"/>
                    </a:lnTo>
                    <a:lnTo>
                      <a:pt x="55567" y="458084"/>
                    </a:lnTo>
                    <a:lnTo>
                      <a:pt x="32146" y="420348"/>
                    </a:lnTo>
                    <a:lnTo>
                      <a:pt x="14682" y="379026"/>
                    </a:lnTo>
                    <a:lnTo>
                      <a:pt x="3769" y="334712"/>
                    </a:lnTo>
                    <a:lnTo>
                      <a:pt x="0" y="287997"/>
                    </a:lnTo>
                    <a:lnTo>
                      <a:pt x="3769" y="241283"/>
                    </a:lnTo>
                    <a:lnTo>
                      <a:pt x="14682" y="196969"/>
                    </a:lnTo>
                    <a:lnTo>
                      <a:pt x="32146" y="155647"/>
                    </a:lnTo>
                    <a:lnTo>
                      <a:pt x="55567" y="117910"/>
                    </a:lnTo>
                    <a:lnTo>
                      <a:pt x="84353" y="84353"/>
                    </a:lnTo>
                    <a:lnTo>
                      <a:pt x="117910" y="55567"/>
                    </a:lnTo>
                    <a:lnTo>
                      <a:pt x="155647" y="32146"/>
                    </a:lnTo>
                    <a:lnTo>
                      <a:pt x="196969" y="14682"/>
                    </a:lnTo>
                    <a:lnTo>
                      <a:pt x="241283" y="3769"/>
                    </a:lnTo>
                    <a:lnTo>
                      <a:pt x="287997" y="0"/>
                    </a:lnTo>
                    <a:lnTo>
                      <a:pt x="334712" y="3769"/>
                    </a:lnTo>
                    <a:lnTo>
                      <a:pt x="379026" y="14682"/>
                    </a:lnTo>
                    <a:lnTo>
                      <a:pt x="420348" y="32146"/>
                    </a:lnTo>
                    <a:lnTo>
                      <a:pt x="458084" y="55567"/>
                    </a:lnTo>
                    <a:lnTo>
                      <a:pt x="491642" y="84353"/>
                    </a:lnTo>
                    <a:lnTo>
                      <a:pt x="520428" y="117910"/>
                    </a:lnTo>
                    <a:lnTo>
                      <a:pt x="543849" y="155647"/>
                    </a:lnTo>
                    <a:lnTo>
                      <a:pt x="561313" y="196969"/>
                    </a:lnTo>
                    <a:lnTo>
                      <a:pt x="572226" y="241283"/>
                    </a:lnTo>
                    <a:lnTo>
                      <a:pt x="575995" y="287997"/>
                    </a:lnTo>
                    <a:close/>
                  </a:path>
                </a:pathLst>
              </a:custGeom>
              <a:solidFill>
                <a:srgbClr val="00B050"/>
              </a:solidFill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27" name="object 68">
                <a:extLst>
                  <a:ext uri="{FF2B5EF4-FFF2-40B4-BE49-F238E27FC236}">
                    <a16:creationId xmlns:a16="http://schemas.microsoft.com/office/drawing/2014/main" id="{F62A3A97-6361-F1C1-DD64-1797878993A8}"/>
                  </a:ext>
                </a:extLst>
              </p:cNvPr>
              <p:cNvSpPr txBox="1"/>
              <p:nvPr/>
            </p:nvSpPr>
            <p:spPr>
              <a:xfrm>
                <a:off x="694630" y="4626606"/>
                <a:ext cx="381000" cy="120546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700" b="1" spc="-15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Yu Gothic"/>
                  </a:rPr>
                  <a:t>導入事例</a:t>
                </a:r>
                <a:endParaRPr sz="700" dirty="0"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endParaRPr>
              </a:p>
            </p:txBody>
          </p:sp>
          <p:sp>
            <p:nvSpPr>
              <p:cNvPr id="28" name="object 69">
                <a:extLst>
                  <a:ext uri="{FF2B5EF4-FFF2-40B4-BE49-F238E27FC236}">
                    <a16:creationId xmlns:a16="http://schemas.microsoft.com/office/drawing/2014/main" id="{BEA665D3-BC2A-F25C-DBE3-C947D50091FB}"/>
                  </a:ext>
                </a:extLst>
              </p:cNvPr>
              <p:cNvSpPr txBox="1"/>
              <p:nvPr/>
            </p:nvSpPr>
            <p:spPr>
              <a:xfrm>
                <a:off x="818281" y="4722329"/>
                <a:ext cx="133985" cy="2462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marL="12700" algn="l">
                  <a:lnSpc>
                    <a:spcPct val="100000"/>
                  </a:lnSpc>
                  <a:spcBef>
                    <a:spcPts val="100"/>
                  </a:spcBef>
                </a:pPr>
                <a:r>
                  <a:rPr sz="1600" spc="-215" dirty="0"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Arial Black"/>
                  </a:rPr>
                  <a:t>1</a:t>
                </a:r>
                <a:endParaRPr sz="1600" dirty="0">
                  <a:latin typeface="Meiryo UI" panose="020B0604030504040204" pitchFamily="50" charset="-128"/>
                  <a:ea typeface="Meiryo UI" panose="020B0604030504040204" pitchFamily="50" charset="-128"/>
                  <a:cs typeface="Arial Black"/>
                </a:endParaRPr>
              </a:p>
            </p:txBody>
          </p:sp>
        </p:grpSp>
        <p:pic>
          <p:nvPicPr>
            <p:cNvPr id="236" name="図 235">
              <a:extLst>
                <a:ext uri="{FF2B5EF4-FFF2-40B4-BE49-F238E27FC236}">
                  <a16:creationId xmlns:a16="http://schemas.microsoft.com/office/drawing/2014/main" id="{07C47713-3CEB-5246-F5F0-DBC888F3B0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4749" y="5068502"/>
              <a:ext cx="1528776" cy="1528776"/>
            </a:xfrm>
            <a:prstGeom prst="rect">
              <a:avLst/>
            </a:prstGeom>
          </p:spPr>
        </p:pic>
      </p:grpSp>
      <p:sp>
        <p:nvSpPr>
          <p:cNvPr id="180" name="object 8">
            <a:extLst>
              <a:ext uri="{FF2B5EF4-FFF2-40B4-BE49-F238E27FC236}">
                <a16:creationId xmlns:a16="http://schemas.microsoft.com/office/drawing/2014/main" id="{593E9A74-270B-BBD8-B53F-F5E1C77AF924}"/>
              </a:ext>
            </a:extLst>
          </p:cNvPr>
          <p:cNvSpPr txBox="1"/>
          <p:nvPr/>
        </p:nvSpPr>
        <p:spPr>
          <a:xfrm>
            <a:off x="2934221" y="838842"/>
            <a:ext cx="6532880" cy="1517223"/>
          </a:xfrm>
          <a:prstGeom prst="rect">
            <a:avLst/>
          </a:prstGeom>
          <a:ln w="50800">
            <a:solidFill>
              <a:srgbClr val="F2F5D8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81" name="object 9">
            <a:extLst>
              <a:ext uri="{FF2B5EF4-FFF2-40B4-BE49-F238E27FC236}">
                <a16:creationId xmlns:a16="http://schemas.microsoft.com/office/drawing/2014/main" id="{B71249CB-CBE1-4744-4688-DECD4ACA9AD5}"/>
              </a:ext>
            </a:extLst>
          </p:cNvPr>
          <p:cNvSpPr txBox="1"/>
          <p:nvPr/>
        </p:nvSpPr>
        <p:spPr>
          <a:xfrm>
            <a:off x="1309909" y="1020146"/>
            <a:ext cx="4038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40" dirty="0">
                <a:solidFill>
                  <a:srgbClr val="626B1A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デバイス</a:t>
            </a:r>
            <a:endParaRPr sz="800" dirty="0">
              <a:solidFill>
                <a:srgbClr val="626B1A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82" name="object 10">
            <a:extLst>
              <a:ext uri="{FF2B5EF4-FFF2-40B4-BE49-F238E27FC236}">
                <a16:creationId xmlns:a16="http://schemas.microsoft.com/office/drawing/2014/main" id="{07FBE399-DF3C-D6D9-4C49-8B867142D0A2}"/>
              </a:ext>
            </a:extLst>
          </p:cNvPr>
          <p:cNvSpPr txBox="1"/>
          <p:nvPr/>
        </p:nvSpPr>
        <p:spPr>
          <a:xfrm>
            <a:off x="1411850" y="3045336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626B1A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性別</a:t>
            </a:r>
            <a:endParaRPr sz="800">
              <a:solidFill>
                <a:srgbClr val="626B1A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83" name="object 22">
            <a:extLst>
              <a:ext uri="{FF2B5EF4-FFF2-40B4-BE49-F238E27FC236}">
                <a16:creationId xmlns:a16="http://schemas.microsoft.com/office/drawing/2014/main" id="{E0A9971C-764C-5816-8D2A-B63BE9514F10}"/>
              </a:ext>
            </a:extLst>
          </p:cNvPr>
          <p:cNvSpPr/>
          <p:nvPr/>
        </p:nvSpPr>
        <p:spPr>
          <a:xfrm>
            <a:off x="539101" y="838842"/>
            <a:ext cx="1944370" cy="3267282"/>
          </a:xfrm>
          <a:custGeom>
            <a:avLst/>
            <a:gdLst/>
            <a:ahLst/>
            <a:cxnLst/>
            <a:rect l="l" t="t" r="r" b="b"/>
            <a:pathLst>
              <a:path w="1944370" h="2831465">
                <a:moveTo>
                  <a:pt x="1944001" y="2831058"/>
                </a:moveTo>
                <a:lnTo>
                  <a:pt x="0" y="2831058"/>
                </a:lnTo>
                <a:lnTo>
                  <a:pt x="0" y="0"/>
                </a:lnTo>
                <a:lnTo>
                  <a:pt x="1944001" y="0"/>
                </a:lnTo>
                <a:lnTo>
                  <a:pt x="1944001" y="2831058"/>
                </a:lnTo>
                <a:close/>
              </a:path>
            </a:pathLst>
          </a:custGeom>
          <a:ln w="49657">
            <a:solidFill>
              <a:srgbClr val="F2F5D8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6" name="object 30">
            <a:extLst>
              <a:ext uri="{FF2B5EF4-FFF2-40B4-BE49-F238E27FC236}">
                <a16:creationId xmlns:a16="http://schemas.microsoft.com/office/drawing/2014/main" id="{B7995E16-C4EF-B44F-109A-0492E2E40D8A}"/>
              </a:ext>
            </a:extLst>
          </p:cNvPr>
          <p:cNvSpPr/>
          <p:nvPr/>
        </p:nvSpPr>
        <p:spPr>
          <a:xfrm>
            <a:off x="684870" y="1184049"/>
            <a:ext cx="1656080" cy="0"/>
          </a:xfrm>
          <a:custGeom>
            <a:avLst/>
            <a:gdLst/>
            <a:ahLst/>
            <a:cxnLst/>
            <a:rect l="l" t="t" r="r" b="b"/>
            <a:pathLst>
              <a:path w="1656079">
                <a:moveTo>
                  <a:pt x="0" y="0"/>
                </a:moveTo>
                <a:lnTo>
                  <a:pt x="1656003" y="0"/>
                </a:lnTo>
              </a:path>
            </a:pathLst>
          </a:custGeom>
          <a:ln w="4686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7" name="object 32">
            <a:extLst>
              <a:ext uri="{FF2B5EF4-FFF2-40B4-BE49-F238E27FC236}">
                <a16:creationId xmlns:a16="http://schemas.microsoft.com/office/drawing/2014/main" id="{1F86FE69-E3D1-5F06-BF86-7E419CF85F22}"/>
              </a:ext>
            </a:extLst>
          </p:cNvPr>
          <p:cNvSpPr/>
          <p:nvPr/>
        </p:nvSpPr>
        <p:spPr>
          <a:xfrm>
            <a:off x="691103" y="3209221"/>
            <a:ext cx="1656080" cy="0"/>
          </a:xfrm>
          <a:custGeom>
            <a:avLst/>
            <a:gdLst/>
            <a:ahLst/>
            <a:cxnLst/>
            <a:rect l="l" t="t" r="r" b="b"/>
            <a:pathLst>
              <a:path w="1656079">
                <a:moveTo>
                  <a:pt x="0" y="0"/>
                </a:moveTo>
                <a:lnTo>
                  <a:pt x="1656003" y="0"/>
                </a:lnTo>
              </a:path>
            </a:pathLst>
          </a:custGeom>
          <a:ln w="4686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9" name="object 34">
            <a:extLst>
              <a:ext uri="{FF2B5EF4-FFF2-40B4-BE49-F238E27FC236}">
                <a16:creationId xmlns:a16="http://schemas.microsoft.com/office/drawing/2014/main" id="{5391BEC0-69B4-AF30-DE06-1804721A6517}"/>
              </a:ext>
            </a:extLst>
          </p:cNvPr>
          <p:cNvSpPr/>
          <p:nvPr/>
        </p:nvSpPr>
        <p:spPr>
          <a:xfrm>
            <a:off x="1524726" y="3814227"/>
            <a:ext cx="3810" cy="635"/>
          </a:xfrm>
          <a:custGeom>
            <a:avLst/>
            <a:gdLst/>
            <a:ahLst/>
            <a:cxnLst/>
            <a:rect l="l" t="t" r="r" b="b"/>
            <a:pathLst>
              <a:path w="3810" h="635">
                <a:moveTo>
                  <a:pt x="3517" y="0"/>
                </a:moveTo>
                <a:lnTo>
                  <a:pt x="0" y="0"/>
                </a:lnTo>
                <a:lnTo>
                  <a:pt x="1168" y="266"/>
                </a:lnTo>
                <a:lnTo>
                  <a:pt x="2387" y="292"/>
                </a:lnTo>
                <a:lnTo>
                  <a:pt x="3517" y="0"/>
                </a:lnTo>
                <a:close/>
              </a:path>
            </a:pathLst>
          </a:custGeom>
          <a:solidFill>
            <a:srgbClr val="777F96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1" name="object 57">
            <a:extLst>
              <a:ext uri="{FF2B5EF4-FFF2-40B4-BE49-F238E27FC236}">
                <a16:creationId xmlns:a16="http://schemas.microsoft.com/office/drawing/2014/main" id="{8B23F5F0-1BD0-8140-2AE9-89763D91435C}"/>
              </a:ext>
            </a:extLst>
          </p:cNvPr>
          <p:cNvSpPr txBox="1"/>
          <p:nvPr/>
        </p:nvSpPr>
        <p:spPr>
          <a:xfrm>
            <a:off x="2023782" y="3467140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女性</a:t>
            </a:r>
            <a:endParaRPr sz="8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92" name="object 58">
            <a:extLst>
              <a:ext uri="{FF2B5EF4-FFF2-40B4-BE49-F238E27FC236}">
                <a16:creationId xmlns:a16="http://schemas.microsoft.com/office/drawing/2014/main" id="{A54ECC2D-4946-924B-1D68-3A497DBAFC82}"/>
              </a:ext>
            </a:extLst>
          </p:cNvPr>
          <p:cNvSpPr txBox="1"/>
          <p:nvPr/>
        </p:nvSpPr>
        <p:spPr>
          <a:xfrm>
            <a:off x="799808" y="3467140"/>
            <a:ext cx="2260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男性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93" name="object 14">
            <a:extLst>
              <a:ext uri="{FF2B5EF4-FFF2-40B4-BE49-F238E27FC236}">
                <a16:creationId xmlns:a16="http://schemas.microsoft.com/office/drawing/2014/main" id="{B02006F4-F5CE-2675-8E84-FF911859AD1C}"/>
              </a:ext>
            </a:extLst>
          </p:cNvPr>
          <p:cNvSpPr txBox="1"/>
          <p:nvPr/>
        </p:nvSpPr>
        <p:spPr>
          <a:xfrm>
            <a:off x="1153979" y="2087652"/>
            <a:ext cx="790281" cy="13593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800" b="1" dirty="0">
                <a:solidFill>
                  <a:srgbClr val="626B1A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年齢（5歳刻み）</a:t>
            </a:r>
            <a:endParaRPr sz="800">
              <a:solidFill>
                <a:srgbClr val="626B1A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94" name="object 33">
            <a:extLst>
              <a:ext uri="{FF2B5EF4-FFF2-40B4-BE49-F238E27FC236}">
                <a16:creationId xmlns:a16="http://schemas.microsoft.com/office/drawing/2014/main" id="{25E20965-313E-57CD-D821-46040CEC2536}"/>
              </a:ext>
            </a:extLst>
          </p:cNvPr>
          <p:cNvSpPr txBox="1"/>
          <p:nvPr/>
        </p:nvSpPr>
        <p:spPr>
          <a:xfrm>
            <a:off x="1156600" y="2554907"/>
            <a:ext cx="265218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spcBef>
                <a:spcPts val="100"/>
              </a:spcBef>
            </a:pPr>
            <a:r>
              <a:rPr sz="7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…</a:t>
            </a:r>
            <a:endParaRPr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95" name="object 42">
            <a:extLst>
              <a:ext uri="{FF2B5EF4-FFF2-40B4-BE49-F238E27FC236}">
                <a16:creationId xmlns:a16="http://schemas.microsoft.com/office/drawing/2014/main" id="{7E077FBD-A41A-EE45-A0FE-E1B314716823}"/>
              </a:ext>
            </a:extLst>
          </p:cNvPr>
          <p:cNvSpPr/>
          <p:nvPr/>
        </p:nvSpPr>
        <p:spPr>
          <a:xfrm>
            <a:off x="698591" y="2251563"/>
            <a:ext cx="1656080" cy="0"/>
          </a:xfrm>
          <a:custGeom>
            <a:avLst/>
            <a:gdLst/>
            <a:ahLst/>
            <a:cxnLst/>
            <a:rect l="l" t="t" r="r" b="b"/>
            <a:pathLst>
              <a:path w="1656079">
                <a:moveTo>
                  <a:pt x="0" y="0"/>
                </a:moveTo>
                <a:lnTo>
                  <a:pt x="1656003" y="0"/>
                </a:lnTo>
              </a:path>
            </a:pathLst>
          </a:custGeom>
          <a:ln w="4686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8" name="object 11">
            <a:extLst>
              <a:ext uri="{FF2B5EF4-FFF2-40B4-BE49-F238E27FC236}">
                <a16:creationId xmlns:a16="http://schemas.microsoft.com/office/drawing/2014/main" id="{16118B6A-8AA4-8317-69EB-192BB744C977}"/>
              </a:ext>
            </a:extLst>
          </p:cNvPr>
          <p:cNvSpPr txBox="1"/>
          <p:nvPr/>
        </p:nvSpPr>
        <p:spPr>
          <a:xfrm>
            <a:off x="4805459" y="1044079"/>
            <a:ext cx="1238250" cy="1667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60" dirty="0">
                <a:solidFill>
                  <a:srgbClr val="626B1A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オーディエンスデータ</a:t>
            </a:r>
            <a:endParaRPr sz="1000" dirty="0">
              <a:solidFill>
                <a:srgbClr val="626B1A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99" name="object 37">
            <a:extLst>
              <a:ext uri="{FF2B5EF4-FFF2-40B4-BE49-F238E27FC236}">
                <a16:creationId xmlns:a16="http://schemas.microsoft.com/office/drawing/2014/main" id="{B3225E05-8DE4-C213-0C9F-3EB46C76F64C}"/>
              </a:ext>
            </a:extLst>
          </p:cNvPr>
          <p:cNvSpPr/>
          <p:nvPr/>
        </p:nvSpPr>
        <p:spPr>
          <a:xfrm>
            <a:off x="3909077" y="1241277"/>
            <a:ext cx="3034665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0" name="object 26">
            <a:extLst>
              <a:ext uri="{FF2B5EF4-FFF2-40B4-BE49-F238E27FC236}">
                <a16:creationId xmlns:a16="http://schemas.microsoft.com/office/drawing/2014/main" id="{9C4E77A6-9DD0-3152-BF89-381F8E3259AC}"/>
              </a:ext>
            </a:extLst>
          </p:cNvPr>
          <p:cNvSpPr txBox="1"/>
          <p:nvPr/>
        </p:nvSpPr>
        <p:spPr>
          <a:xfrm>
            <a:off x="1083221" y="1626190"/>
            <a:ext cx="138179" cy="13593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5080" algn="ctr">
              <a:spcBef>
                <a:spcPts val="100"/>
              </a:spcBef>
              <a:tabLst>
                <a:tab pos="721995" algn="l"/>
              </a:tabLst>
            </a:pPr>
            <a:r>
              <a:rPr sz="800" b="1" spc="-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SP</a:t>
            </a:r>
            <a:endParaRPr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02" name="object 26">
            <a:extLst>
              <a:ext uri="{FF2B5EF4-FFF2-40B4-BE49-F238E27FC236}">
                <a16:creationId xmlns:a16="http://schemas.microsoft.com/office/drawing/2014/main" id="{EFD2B2C3-7046-B46B-2283-3928CC875E76}"/>
              </a:ext>
            </a:extLst>
          </p:cNvPr>
          <p:cNvSpPr txBox="1"/>
          <p:nvPr/>
        </p:nvSpPr>
        <p:spPr>
          <a:xfrm>
            <a:off x="1800147" y="1626190"/>
            <a:ext cx="142988" cy="135935"/>
          </a:xfrm>
          <a:prstGeom prst="rect">
            <a:avLst/>
          </a:prstGeom>
        </p:spPr>
        <p:txBody>
          <a:bodyPr vert="horz" wrap="none" lIns="0" tIns="12700" rIns="0" bIns="0" rtlCol="0">
            <a:spAutoFit/>
          </a:bodyPr>
          <a:lstStyle/>
          <a:p>
            <a:pPr marL="5080" algn="ctr">
              <a:spcBef>
                <a:spcPts val="100"/>
              </a:spcBef>
              <a:tabLst>
                <a:tab pos="721995" algn="l"/>
              </a:tabLst>
            </a:pPr>
            <a:r>
              <a:rPr lang="en-US" sz="800" b="1" spc="-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PC</a:t>
            </a:r>
            <a:endParaRPr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204" name="グループ化 203">
            <a:extLst>
              <a:ext uri="{FF2B5EF4-FFF2-40B4-BE49-F238E27FC236}">
                <a16:creationId xmlns:a16="http://schemas.microsoft.com/office/drawing/2014/main" id="{96762672-EAAA-8BB6-A768-AE4A9EB68240}"/>
              </a:ext>
            </a:extLst>
          </p:cNvPr>
          <p:cNvGrpSpPr/>
          <p:nvPr/>
        </p:nvGrpSpPr>
        <p:grpSpPr>
          <a:xfrm>
            <a:off x="3911328" y="2795628"/>
            <a:ext cx="1091654" cy="957965"/>
            <a:chOff x="3677860" y="3142620"/>
            <a:chExt cx="1637897" cy="1360427"/>
          </a:xfrm>
        </p:grpSpPr>
        <p:sp>
          <p:nvSpPr>
            <p:cNvPr id="205" name="Freeform 3">
              <a:extLst>
                <a:ext uri="{FF2B5EF4-FFF2-40B4-BE49-F238E27FC236}">
                  <a16:creationId xmlns:a16="http://schemas.microsoft.com/office/drawing/2014/main" id="{0C42C157-2C18-14B8-487B-3846C86A939E}"/>
                </a:ext>
              </a:extLst>
            </p:cNvPr>
            <p:cNvSpPr/>
            <p:nvPr/>
          </p:nvSpPr>
          <p:spPr>
            <a:xfrm>
              <a:off x="3816569" y="3142620"/>
              <a:ext cx="1499188" cy="1249395"/>
            </a:xfrm>
            <a:custGeom>
              <a:avLst/>
              <a:gdLst/>
              <a:ahLst/>
              <a:cxnLst/>
              <a:rect l="l" t="t" r="r" b="b"/>
              <a:pathLst>
                <a:path w="3010210" h="3095332">
                  <a:moveTo>
                    <a:pt x="0" y="0"/>
                  </a:moveTo>
                  <a:lnTo>
                    <a:pt x="3010210" y="0"/>
                  </a:lnTo>
                  <a:lnTo>
                    <a:pt x="3010210" y="3095332"/>
                  </a:lnTo>
                  <a:lnTo>
                    <a:pt x="0" y="30953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grpSp>
          <p:nvGrpSpPr>
            <p:cNvPr id="210" name="Group 6">
              <a:extLst>
                <a:ext uri="{FF2B5EF4-FFF2-40B4-BE49-F238E27FC236}">
                  <a16:creationId xmlns:a16="http://schemas.microsoft.com/office/drawing/2014/main" id="{7D8FE82A-7FF6-E50B-8002-085894633E6C}"/>
                </a:ext>
              </a:extLst>
            </p:cNvPr>
            <p:cNvGrpSpPr/>
            <p:nvPr/>
          </p:nvGrpSpPr>
          <p:grpSpPr>
            <a:xfrm>
              <a:off x="4599034" y="3164379"/>
              <a:ext cx="591997" cy="586659"/>
              <a:chOff x="0" y="0"/>
              <a:chExt cx="812800" cy="812800"/>
            </a:xfrm>
          </p:grpSpPr>
          <p:sp>
            <p:nvSpPr>
              <p:cNvPr id="244" name="Freeform 7">
                <a:extLst>
                  <a:ext uri="{FF2B5EF4-FFF2-40B4-BE49-F238E27FC236}">
                    <a16:creationId xmlns:a16="http://schemas.microsoft.com/office/drawing/2014/main" id="{0B7C545A-D408-1FBE-0F28-C658859FA04F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6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211" name="Group 8">
              <a:extLst>
                <a:ext uri="{FF2B5EF4-FFF2-40B4-BE49-F238E27FC236}">
                  <a16:creationId xmlns:a16="http://schemas.microsoft.com/office/drawing/2014/main" id="{213930AB-32B9-C783-CFFF-CEADFD933DC2}"/>
                </a:ext>
              </a:extLst>
            </p:cNvPr>
            <p:cNvGrpSpPr/>
            <p:nvPr/>
          </p:nvGrpSpPr>
          <p:grpSpPr>
            <a:xfrm>
              <a:off x="3823198" y="3916388"/>
              <a:ext cx="558800" cy="586659"/>
              <a:chOff x="0" y="0"/>
              <a:chExt cx="812800" cy="812800"/>
            </a:xfrm>
          </p:grpSpPr>
          <p:sp>
            <p:nvSpPr>
              <p:cNvPr id="242" name="Freeform 9">
                <a:extLst>
                  <a:ext uri="{FF2B5EF4-FFF2-40B4-BE49-F238E27FC236}">
                    <a16:creationId xmlns:a16="http://schemas.microsoft.com/office/drawing/2014/main" id="{7F2D15B3-3D8A-E626-D66D-6B88A1CC0E39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25329" r="-25329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212" name="Group 10">
              <a:extLst>
                <a:ext uri="{FF2B5EF4-FFF2-40B4-BE49-F238E27FC236}">
                  <a16:creationId xmlns:a16="http://schemas.microsoft.com/office/drawing/2014/main" id="{01AD9134-F115-D5D0-05EE-3CADE28F2175}"/>
                </a:ext>
              </a:extLst>
            </p:cNvPr>
            <p:cNvGrpSpPr/>
            <p:nvPr/>
          </p:nvGrpSpPr>
          <p:grpSpPr>
            <a:xfrm>
              <a:off x="3677860" y="3150148"/>
              <a:ext cx="591997" cy="586659"/>
              <a:chOff x="0" y="0"/>
              <a:chExt cx="812800" cy="812800"/>
            </a:xfrm>
          </p:grpSpPr>
          <p:sp>
            <p:nvSpPr>
              <p:cNvPr id="241" name="Freeform 11">
                <a:extLst>
                  <a:ext uri="{FF2B5EF4-FFF2-40B4-BE49-F238E27FC236}">
                    <a16:creationId xmlns:a16="http://schemas.microsoft.com/office/drawing/2014/main" id="{4E8ACB05-0022-8671-6343-BF294B44C4A2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8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grpSp>
          <p:nvGrpSpPr>
            <p:cNvPr id="238" name="Group 12">
              <a:extLst>
                <a:ext uri="{FF2B5EF4-FFF2-40B4-BE49-F238E27FC236}">
                  <a16:creationId xmlns:a16="http://schemas.microsoft.com/office/drawing/2014/main" id="{8FED99D7-F3E0-D781-F97A-AD1ED25CCEE7}"/>
                </a:ext>
              </a:extLst>
            </p:cNvPr>
            <p:cNvGrpSpPr/>
            <p:nvPr/>
          </p:nvGrpSpPr>
          <p:grpSpPr>
            <a:xfrm>
              <a:off x="4723761" y="3699054"/>
              <a:ext cx="591996" cy="586659"/>
              <a:chOff x="0" y="0"/>
              <a:chExt cx="812800" cy="812800"/>
            </a:xfrm>
          </p:grpSpPr>
          <p:sp>
            <p:nvSpPr>
              <p:cNvPr id="240" name="Freeform 13">
                <a:extLst>
                  <a:ext uri="{FF2B5EF4-FFF2-40B4-BE49-F238E27FC236}">
                    <a16:creationId xmlns:a16="http://schemas.microsoft.com/office/drawing/2014/main" id="{0C566578-6458-655E-E01E-541F7E500D80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9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ja-JP" altLang="en-US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245" name="TextBox 21">
            <a:extLst>
              <a:ext uri="{FF2B5EF4-FFF2-40B4-BE49-F238E27FC236}">
                <a16:creationId xmlns:a16="http://schemas.microsoft.com/office/drawing/2014/main" id="{A00854C2-5AED-6304-E657-FBD998F2928B}"/>
              </a:ext>
            </a:extLst>
          </p:cNvPr>
          <p:cNvSpPr txBox="1"/>
          <p:nvPr/>
        </p:nvSpPr>
        <p:spPr>
          <a:xfrm>
            <a:off x="3346450" y="3653765"/>
            <a:ext cx="2357576" cy="24487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2285"/>
              </a:lnSpc>
              <a:spcBef>
                <a:spcPct val="0"/>
              </a:spcBef>
            </a:pPr>
            <a:r>
              <a:rPr lang="en-US" sz="800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ドリームネクサス</a:t>
            </a:r>
            <a:r>
              <a:rPr lang="en-US" sz="7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× </a:t>
            </a:r>
            <a:r>
              <a:rPr lang="en-US" sz="700" dirty="0" err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ビッグデータ</a:t>
            </a:r>
            <a:endParaRPr lang="en-US" sz="7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6" name="Freeform 4">
            <a:extLst>
              <a:ext uri="{FF2B5EF4-FFF2-40B4-BE49-F238E27FC236}">
                <a16:creationId xmlns:a16="http://schemas.microsoft.com/office/drawing/2014/main" id="{469A52CE-0B0C-3843-63C4-1649B1741844}"/>
              </a:ext>
            </a:extLst>
          </p:cNvPr>
          <p:cNvSpPr/>
          <p:nvPr/>
        </p:nvSpPr>
        <p:spPr>
          <a:xfrm>
            <a:off x="5832197" y="2999938"/>
            <a:ext cx="899587" cy="577258"/>
          </a:xfrm>
          <a:custGeom>
            <a:avLst/>
            <a:gdLst/>
            <a:ahLst/>
            <a:cxnLst/>
            <a:rect l="l" t="t" r="r" b="b"/>
            <a:pathLst>
              <a:path w="1366880" h="1195398">
                <a:moveTo>
                  <a:pt x="0" y="0"/>
                </a:moveTo>
                <a:lnTo>
                  <a:pt x="1366880" y="0"/>
                </a:lnTo>
                <a:lnTo>
                  <a:pt x="1366880" y="1195398"/>
                </a:lnTo>
                <a:lnTo>
                  <a:pt x="0" y="119539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7" name="object 8">
            <a:extLst>
              <a:ext uri="{FF2B5EF4-FFF2-40B4-BE49-F238E27FC236}">
                <a16:creationId xmlns:a16="http://schemas.microsoft.com/office/drawing/2014/main" id="{099F3399-294F-AEFD-6E62-F3EA6808A405}"/>
              </a:ext>
            </a:extLst>
          </p:cNvPr>
          <p:cNvSpPr txBox="1"/>
          <p:nvPr/>
        </p:nvSpPr>
        <p:spPr>
          <a:xfrm>
            <a:off x="2934221" y="2454802"/>
            <a:ext cx="6532879" cy="1650956"/>
          </a:xfrm>
          <a:prstGeom prst="rect">
            <a:avLst/>
          </a:prstGeom>
          <a:ln w="50800">
            <a:solidFill>
              <a:srgbClr val="F2F5D8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248" name="グループ化 247">
            <a:extLst>
              <a:ext uri="{FF2B5EF4-FFF2-40B4-BE49-F238E27FC236}">
                <a16:creationId xmlns:a16="http://schemas.microsoft.com/office/drawing/2014/main" id="{5C6023DD-3CE0-E60A-065C-E5F08DE5A654}"/>
              </a:ext>
            </a:extLst>
          </p:cNvPr>
          <p:cNvGrpSpPr/>
          <p:nvPr/>
        </p:nvGrpSpPr>
        <p:grpSpPr>
          <a:xfrm>
            <a:off x="7560998" y="2794786"/>
            <a:ext cx="1012607" cy="1039606"/>
            <a:chOff x="7596929" y="3103733"/>
            <a:chExt cx="1439692" cy="1439692"/>
          </a:xfrm>
        </p:grpSpPr>
        <p:pic>
          <p:nvPicPr>
            <p:cNvPr id="249" name="図 248" descr="アイコン&#10;&#10;自動的に生成された説明">
              <a:extLst>
                <a:ext uri="{FF2B5EF4-FFF2-40B4-BE49-F238E27FC236}">
                  <a16:creationId xmlns:a16="http://schemas.microsoft.com/office/drawing/2014/main" id="{BE43301F-490F-C5CB-6323-FDE339C83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96929" y="3103733"/>
              <a:ext cx="1439692" cy="1439692"/>
            </a:xfrm>
            <a:prstGeom prst="rect">
              <a:avLst/>
            </a:prstGeom>
          </p:spPr>
        </p:pic>
        <p:sp>
          <p:nvSpPr>
            <p:cNvPr id="251" name="Freeform 20">
              <a:extLst>
                <a:ext uri="{FF2B5EF4-FFF2-40B4-BE49-F238E27FC236}">
                  <a16:creationId xmlns:a16="http://schemas.microsoft.com/office/drawing/2014/main" id="{123209CF-981F-9DE4-F630-07C8444E5469}"/>
                </a:ext>
              </a:extLst>
            </p:cNvPr>
            <p:cNvSpPr/>
            <p:nvPr/>
          </p:nvSpPr>
          <p:spPr>
            <a:xfrm>
              <a:off x="7635933" y="3171825"/>
              <a:ext cx="548751" cy="534942"/>
            </a:xfrm>
            <a:custGeom>
              <a:avLst/>
              <a:gdLst/>
              <a:ahLst/>
              <a:cxnLst/>
              <a:rect l="l" t="t" r="r" b="b"/>
              <a:pathLst>
                <a:path w="809527" h="809527">
                  <a:moveTo>
                    <a:pt x="0" y="0"/>
                  </a:moveTo>
                  <a:lnTo>
                    <a:pt x="809527" y="0"/>
                  </a:lnTo>
                  <a:lnTo>
                    <a:pt x="809527" y="809527"/>
                  </a:lnTo>
                  <a:lnTo>
                    <a:pt x="0" y="8095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cstate="print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52" name="Freeform 21">
              <a:extLst>
                <a:ext uri="{FF2B5EF4-FFF2-40B4-BE49-F238E27FC236}">
                  <a16:creationId xmlns:a16="http://schemas.microsoft.com/office/drawing/2014/main" id="{91A9276C-0C09-BEE8-F2B5-D1A0C9DE60DD}"/>
                </a:ext>
              </a:extLst>
            </p:cNvPr>
            <p:cNvSpPr/>
            <p:nvPr/>
          </p:nvSpPr>
          <p:spPr>
            <a:xfrm>
              <a:off x="8451708" y="3475082"/>
              <a:ext cx="548750" cy="534943"/>
            </a:xfrm>
            <a:custGeom>
              <a:avLst/>
              <a:gdLst/>
              <a:ahLst/>
              <a:cxnLst/>
              <a:rect l="l" t="t" r="r" b="b"/>
              <a:pathLst>
                <a:path w="821027" h="821027">
                  <a:moveTo>
                    <a:pt x="0" y="0"/>
                  </a:moveTo>
                  <a:lnTo>
                    <a:pt x="821027" y="0"/>
                  </a:lnTo>
                  <a:lnTo>
                    <a:pt x="821027" y="821027"/>
                  </a:lnTo>
                  <a:lnTo>
                    <a:pt x="0" y="82102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3"/>
              <a:stretch>
                <a:fillRect/>
              </a:stretch>
            </a:blipFill>
          </p:spPr>
          <p:txBody>
            <a:bodyPr/>
            <a:lstStyle/>
            <a:p>
              <a:endParaRPr lang="ja-JP" altLang="en-US"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53" name="object 95">
            <a:extLst>
              <a:ext uri="{FF2B5EF4-FFF2-40B4-BE49-F238E27FC236}">
                <a16:creationId xmlns:a16="http://schemas.microsoft.com/office/drawing/2014/main" id="{BBD68C45-782E-98CD-25FD-82CCD8DC9368}"/>
              </a:ext>
            </a:extLst>
          </p:cNvPr>
          <p:cNvSpPr txBox="1"/>
          <p:nvPr/>
        </p:nvSpPr>
        <p:spPr>
          <a:xfrm>
            <a:off x="4159237" y="2551311"/>
            <a:ext cx="1847942" cy="1384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00" b="1" i="0" u="none" strike="noStrike" kern="0" cap="none" spc="-6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Yu Gothic"/>
                <a:cs typeface="Yu Gothic"/>
              </a:rPr>
              <a:t>配信先に各種</a:t>
            </a:r>
            <a:r>
              <a:rPr kumimoji="0" lang="en-US" altLang="ja-JP" sz="900" b="1" i="0" u="none" strike="noStrike" kern="0" cap="none" spc="-6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Yu Gothic"/>
                <a:cs typeface="Yu Gothic"/>
              </a:rPr>
              <a:t>SNS</a:t>
            </a:r>
            <a:r>
              <a:rPr kumimoji="0" lang="ja-JP" altLang="en-US" sz="900" b="1" i="0" u="none" strike="noStrike" kern="0" cap="none" spc="-6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Yu Gothic"/>
                <a:cs typeface="Yu Gothic"/>
              </a:rPr>
              <a:t>を指定することが可能</a:t>
            </a:r>
            <a:endParaRPr kumimoji="0" lang="ja-JP" altLang="en-US" sz="900" b="1" i="0" u="none" strike="noStrike" kern="0" cap="none" spc="0" normalizeH="0" baseline="0" noProof="0" dirty="0">
              <a:ln>
                <a:noFill/>
              </a:ln>
              <a:solidFill>
                <a:srgbClr val="9BBB59">
                  <a:lumMod val="50000"/>
                </a:srgbClr>
              </a:solidFill>
              <a:effectLst/>
              <a:uLnTx/>
              <a:uFillTx/>
              <a:latin typeface="游ゴシック 本文"/>
            </a:endParaRPr>
          </a:p>
        </p:txBody>
      </p:sp>
      <p:sp>
        <p:nvSpPr>
          <p:cNvPr id="254" name="object 23">
            <a:extLst>
              <a:ext uri="{FF2B5EF4-FFF2-40B4-BE49-F238E27FC236}">
                <a16:creationId xmlns:a16="http://schemas.microsoft.com/office/drawing/2014/main" id="{AE9916A6-73C4-CC54-4AA8-09D2B8FBB76D}"/>
              </a:ext>
            </a:extLst>
          </p:cNvPr>
          <p:cNvSpPr txBox="1"/>
          <p:nvPr/>
        </p:nvSpPr>
        <p:spPr>
          <a:xfrm>
            <a:off x="6795401" y="3758540"/>
            <a:ext cx="242797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en-US" altLang="ja-JP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Meta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（</a:t>
            </a:r>
            <a:r>
              <a:rPr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Facebook/Instagram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）は配信先指定可</a:t>
            </a:r>
            <a:endParaRPr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aphicFrame>
        <p:nvGraphicFramePr>
          <p:cNvPr id="255" name="表 254">
            <a:extLst>
              <a:ext uri="{FF2B5EF4-FFF2-40B4-BE49-F238E27FC236}">
                <a16:creationId xmlns:a16="http://schemas.microsoft.com/office/drawing/2014/main" id="{C00E9498-9932-3324-7E6E-EB2218C56D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360389"/>
              </p:ext>
            </p:extLst>
          </p:nvPr>
        </p:nvGraphicFramePr>
        <p:xfrm>
          <a:off x="3277951" y="1320892"/>
          <a:ext cx="5833375" cy="900000"/>
        </p:xfrm>
        <a:graphic>
          <a:graphicData uri="http://schemas.openxmlformats.org/drawingml/2006/table">
            <a:tbl>
              <a:tblPr/>
              <a:tblGrid>
                <a:gridCol w="1166675">
                  <a:extLst>
                    <a:ext uri="{9D8B030D-6E8A-4147-A177-3AD203B41FA5}">
                      <a16:colId xmlns:a16="http://schemas.microsoft.com/office/drawing/2014/main" val="4176341428"/>
                    </a:ext>
                  </a:extLst>
                </a:gridCol>
                <a:gridCol w="1166675">
                  <a:extLst>
                    <a:ext uri="{9D8B030D-6E8A-4147-A177-3AD203B41FA5}">
                      <a16:colId xmlns:a16="http://schemas.microsoft.com/office/drawing/2014/main" val="3297006059"/>
                    </a:ext>
                  </a:extLst>
                </a:gridCol>
                <a:gridCol w="1166675">
                  <a:extLst>
                    <a:ext uri="{9D8B030D-6E8A-4147-A177-3AD203B41FA5}">
                      <a16:colId xmlns:a16="http://schemas.microsoft.com/office/drawing/2014/main" val="3476669616"/>
                    </a:ext>
                  </a:extLst>
                </a:gridCol>
                <a:gridCol w="1166675">
                  <a:extLst>
                    <a:ext uri="{9D8B030D-6E8A-4147-A177-3AD203B41FA5}">
                      <a16:colId xmlns:a16="http://schemas.microsoft.com/office/drawing/2014/main" val="2161683012"/>
                    </a:ext>
                  </a:extLst>
                </a:gridCol>
                <a:gridCol w="1166675">
                  <a:extLst>
                    <a:ext uri="{9D8B030D-6E8A-4147-A177-3AD203B41FA5}">
                      <a16:colId xmlns:a16="http://schemas.microsoft.com/office/drawing/2014/main" val="4235704969"/>
                    </a:ext>
                  </a:extLst>
                </a:gridCol>
              </a:tblGrid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住宅ローン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マイホーム購入予定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未就学児を持つ親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国内旅行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家事・料理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68472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住宅保有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引越し予定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小学生の子を持つ親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海外旅行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家事代行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837839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戸建て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結婚予定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中学生の子を持つ親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アウトドア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ペット愛好家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78061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賃貸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生命保険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高校生の子を持つ親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ホテル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幼児・子供向け商品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80368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土地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自動車ローン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世帯年収</a:t>
                      </a:r>
                      <a:r>
                        <a:rPr lang="en-US" altLang="ja-JP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600</a:t>
                      </a: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家具・インテリア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etc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516166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住宅・火災保険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ふるさと納税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8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ゴールドカード所持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花・園芸・ガーデニング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82694"/>
                  </a:ext>
                </a:extLst>
              </a:tr>
            </a:tbl>
          </a:graphicData>
        </a:graphic>
      </p:graphicFrame>
      <p:sp>
        <p:nvSpPr>
          <p:cNvPr id="257" name="object 30">
            <a:extLst>
              <a:ext uri="{FF2B5EF4-FFF2-40B4-BE49-F238E27FC236}">
                <a16:creationId xmlns:a16="http://schemas.microsoft.com/office/drawing/2014/main" id="{7AC7F599-65B1-755C-F982-E91BAFAB314B}"/>
              </a:ext>
            </a:extLst>
          </p:cNvPr>
          <p:cNvSpPr txBox="1"/>
          <p:nvPr/>
        </p:nvSpPr>
        <p:spPr>
          <a:xfrm>
            <a:off x="724151" y="2358392"/>
            <a:ext cx="380869" cy="540000"/>
          </a:xfrm>
          <a:prstGeom prst="rect">
            <a:avLst/>
          </a:prstGeom>
          <a:solidFill>
            <a:srgbClr val="F2F5D8"/>
          </a:solidFill>
        </p:spPr>
        <p:txBody>
          <a:bodyPr vert="horz" wrap="square" lIns="0" tIns="3175" rIns="0" bIns="0" rtlCol="0">
            <a:spAutoFit/>
          </a:bodyPr>
          <a:lstStyle/>
          <a:p>
            <a:pPr algn="ctr">
              <a:spcBef>
                <a:spcPts val="25"/>
              </a:spcBef>
            </a:pPr>
            <a:endParaRPr lang="ja-JP" altLang="en-US" sz="600" dirty="0">
              <a:latin typeface="Meiryo UI" panose="020B0604030504040204" pitchFamily="50" charset="-128"/>
              <a:ea typeface="Meiryo UI" panose="020B0604030504040204" pitchFamily="50" charset="-128"/>
              <a:cs typeface="Times New Roman"/>
            </a:endParaRPr>
          </a:p>
        </p:txBody>
      </p:sp>
      <p:sp>
        <p:nvSpPr>
          <p:cNvPr id="258" name="テキスト ボックス 257">
            <a:extLst>
              <a:ext uri="{FF2B5EF4-FFF2-40B4-BE49-F238E27FC236}">
                <a16:creationId xmlns:a16="http://schemas.microsoft.com/office/drawing/2014/main" id="{F973CCDC-AA21-678B-9491-98C9A448358F}"/>
              </a:ext>
            </a:extLst>
          </p:cNvPr>
          <p:cNvSpPr txBox="1"/>
          <p:nvPr/>
        </p:nvSpPr>
        <p:spPr>
          <a:xfrm>
            <a:off x="640110" y="2411205"/>
            <a:ext cx="539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20</a:t>
            </a:r>
          </a:p>
          <a:p>
            <a:pPr algn="ctr"/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endParaRPr lang="en-US" altLang="ja-JP" sz="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24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歳</a:t>
            </a:r>
          </a:p>
        </p:txBody>
      </p:sp>
      <p:sp>
        <p:nvSpPr>
          <p:cNvPr id="260" name="object 30">
            <a:extLst>
              <a:ext uri="{FF2B5EF4-FFF2-40B4-BE49-F238E27FC236}">
                <a16:creationId xmlns:a16="http://schemas.microsoft.com/office/drawing/2014/main" id="{F0135529-1D75-A4A0-2C74-93B338126ADF}"/>
              </a:ext>
            </a:extLst>
          </p:cNvPr>
          <p:cNvSpPr txBox="1"/>
          <p:nvPr/>
        </p:nvSpPr>
        <p:spPr>
          <a:xfrm>
            <a:off x="1467101" y="2358392"/>
            <a:ext cx="380869" cy="540000"/>
          </a:xfrm>
          <a:prstGeom prst="rect">
            <a:avLst/>
          </a:prstGeom>
          <a:solidFill>
            <a:srgbClr val="F2F5D8"/>
          </a:solidFill>
        </p:spPr>
        <p:txBody>
          <a:bodyPr vert="horz" wrap="square" lIns="0" tIns="3175" rIns="0" bIns="0" rtlCol="0">
            <a:spAutoFit/>
          </a:bodyPr>
          <a:lstStyle/>
          <a:p>
            <a:pPr algn="ctr">
              <a:spcBef>
                <a:spcPts val="25"/>
              </a:spcBef>
            </a:pPr>
            <a:endParaRPr lang="ja-JP" altLang="en-US" sz="600" dirty="0">
              <a:latin typeface="Meiryo UI" panose="020B0604030504040204" pitchFamily="50" charset="-128"/>
              <a:ea typeface="Meiryo UI" panose="020B0604030504040204" pitchFamily="50" charset="-128"/>
              <a:cs typeface="Times New Roman"/>
            </a:endParaRPr>
          </a:p>
        </p:txBody>
      </p:sp>
      <p:sp>
        <p:nvSpPr>
          <p:cNvPr id="261" name="テキスト ボックス 260">
            <a:extLst>
              <a:ext uri="{FF2B5EF4-FFF2-40B4-BE49-F238E27FC236}">
                <a16:creationId xmlns:a16="http://schemas.microsoft.com/office/drawing/2014/main" id="{35F4E4F7-3E21-9758-5553-1915AA9DD84D}"/>
              </a:ext>
            </a:extLst>
          </p:cNvPr>
          <p:cNvSpPr txBox="1"/>
          <p:nvPr/>
        </p:nvSpPr>
        <p:spPr>
          <a:xfrm>
            <a:off x="1383060" y="2411205"/>
            <a:ext cx="5397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55</a:t>
            </a:r>
            <a:endParaRPr kumimoji="1" lang="en-US" altLang="ja-JP" sz="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～</a:t>
            </a:r>
            <a:endParaRPr lang="en-US" altLang="ja-JP" sz="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59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歳</a:t>
            </a:r>
          </a:p>
        </p:txBody>
      </p:sp>
      <p:sp>
        <p:nvSpPr>
          <p:cNvPr id="263" name="object 30">
            <a:extLst>
              <a:ext uri="{FF2B5EF4-FFF2-40B4-BE49-F238E27FC236}">
                <a16:creationId xmlns:a16="http://schemas.microsoft.com/office/drawing/2014/main" id="{B0785EEE-910B-558E-86F8-776F9AE28151}"/>
              </a:ext>
            </a:extLst>
          </p:cNvPr>
          <p:cNvSpPr txBox="1"/>
          <p:nvPr/>
        </p:nvSpPr>
        <p:spPr>
          <a:xfrm>
            <a:off x="1924301" y="2358392"/>
            <a:ext cx="380869" cy="540000"/>
          </a:xfrm>
          <a:prstGeom prst="rect">
            <a:avLst/>
          </a:prstGeom>
          <a:solidFill>
            <a:srgbClr val="F2F5D8"/>
          </a:solidFill>
        </p:spPr>
        <p:txBody>
          <a:bodyPr vert="horz" wrap="square" lIns="0" tIns="3175" rIns="0" bIns="0" rtlCol="0">
            <a:spAutoFit/>
          </a:bodyPr>
          <a:lstStyle/>
          <a:p>
            <a:pPr algn="ctr">
              <a:spcBef>
                <a:spcPts val="25"/>
              </a:spcBef>
            </a:pPr>
            <a:endParaRPr lang="ja-JP" altLang="en-US" sz="600" dirty="0">
              <a:latin typeface="Meiryo UI" panose="020B0604030504040204" pitchFamily="50" charset="-128"/>
              <a:ea typeface="Meiryo UI" panose="020B0604030504040204" pitchFamily="50" charset="-128"/>
              <a:cs typeface="Times New Roman"/>
            </a:endParaRPr>
          </a:p>
        </p:txBody>
      </p:sp>
      <p:sp>
        <p:nvSpPr>
          <p:cNvPr id="264" name="テキスト ボックス 263">
            <a:extLst>
              <a:ext uri="{FF2B5EF4-FFF2-40B4-BE49-F238E27FC236}">
                <a16:creationId xmlns:a16="http://schemas.microsoft.com/office/drawing/2014/main" id="{3BB7FB73-EB95-CE91-E034-AF462D65EE1D}"/>
              </a:ext>
            </a:extLst>
          </p:cNvPr>
          <p:cNvSpPr txBox="1"/>
          <p:nvPr/>
        </p:nvSpPr>
        <p:spPr>
          <a:xfrm>
            <a:off x="1840260" y="2458830"/>
            <a:ext cx="5397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60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歳</a:t>
            </a:r>
            <a:endParaRPr kumimoji="1" lang="en-US" altLang="ja-JP" sz="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以上</a:t>
            </a:r>
            <a:endParaRPr kumimoji="1" lang="en-US" altLang="ja-JP" sz="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90" name="object 21">
            <a:extLst>
              <a:ext uri="{FF2B5EF4-FFF2-40B4-BE49-F238E27FC236}">
                <a16:creationId xmlns:a16="http://schemas.microsoft.com/office/drawing/2014/main" id="{F41F346E-6476-C017-173A-EC66162478DA}"/>
              </a:ext>
            </a:extLst>
          </p:cNvPr>
          <p:cNvPicPr/>
          <p:nvPr/>
        </p:nvPicPr>
        <p:blipFill>
          <a:blip r:embed="rId14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0886" y="1257746"/>
            <a:ext cx="231648" cy="39209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</p:pic>
      <p:pic>
        <p:nvPicPr>
          <p:cNvPr id="291" name="object 22">
            <a:extLst>
              <a:ext uri="{FF2B5EF4-FFF2-40B4-BE49-F238E27FC236}">
                <a16:creationId xmlns:a16="http://schemas.microsoft.com/office/drawing/2014/main" id="{C41BABBB-7CFF-C5B1-E902-1C1FFB7C65C8}"/>
              </a:ext>
            </a:extLst>
          </p:cNvPr>
          <p:cNvPicPr/>
          <p:nvPr/>
        </p:nvPicPr>
        <p:blipFill>
          <a:blip r:embed="rId15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52020" y="1302888"/>
            <a:ext cx="428043" cy="315071"/>
          </a:xfrm>
          <a:prstGeom prst="rect">
            <a:avLst/>
          </a:prstGeom>
          <a:ln>
            <a:noFill/>
          </a:ln>
        </p:spPr>
      </p:pic>
      <p:pic>
        <p:nvPicPr>
          <p:cNvPr id="292" name="object 37">
            <a:extLst>
              <a:ext uri="{FF2B5EF4-FFF2-40B4-BE49-F238E27FC236}">
                <a16:creationId xmlns:a16="http://schemas.microsoft.com/office/drawing/2014/main" id="{FFC2D707-B4AF-99D9-9DEC-0DD581930C11}"/>
              </a:ext>
            </a:extLst>
          </p:cNvPr>
          <p:cNvPicPr/>
          <p:nvPr/>
        </p:nvPicPr>
        <p:blipFill>
          <a:blip r:embed="rId16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089" y="3293840"/>
            <a:ext cx="533387" cy="538925"/>
          </a:xfrm>
          <a:prstGeom prst="rect">
            <a:avLst/>
          </a:prstGeom>
          <a:ln>
            <a:noFill/>
          </a:ln>
        </p:spPr>
      </p:pic>
      <p:pic>
        <p:nvPicPr>
          <p:cNvPr id="293" name="object 39">
            <a:extLst>
              <a:ext uri="{FF2B5EF4-FFF2-40B4-BE49-F238E27FC236}">
                <a16:creationId xmlns:a16="http://schemas.microsoft.com/office/drawing/2014/main" id="{A48BD868-CDE6-841E-2F5E-366CBEB99ADB}"/>
              </a:ext>
            </a:extLst>
          </p:cNvPr>
          <p:cNvPicPr/>
          <p:nvPr/>
        </p:nvPicPr>
        <p:blipFill>
          <a:blip r:embed="rId17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7833" y="3301295"/>
            <a:ext cx="464899" cy="533963"/>
          </a:xfrm>
          <a:prstGeom prst="rect">
            <a:avLst/>
          </a:prstGeom>
          <a:ln>
            <a:noFill/>
          </a:ln>
        </p:spPr>
      </p:pic>
      <p:pic>
        <p:nvPicPr>
          <p:cNvPr id="294" name="図 293" descr="ロゴ&#10;&#10;自動的に生成された説明">
            <a:extLst>
              <a:ext uri="{FF2B5EF4-FFF2-40B4-BE49-F238E27FC236}">
                <a16:creationId xmlns:a16="http://schemas.microsoft.com/office/drawing/2014/main" id="{953F723D-7948-0AB9-1852-2CE958CEC0C3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275" y="3343275"/>
            <a:ext cx="385200" cy="385200"/>
          </a:xfrm>
          <a:prstGeom prst="rect">
            <a:avLst/>
          </a:prstGeom>
        </p:spPr>
      </p:pic>
      <p:sp>
        <p:nvSpPr>
          <p:cNvPr id="295" name="object 23">
            <a:extLst>
              <a:ext uri="{FF2B5EF4-FFF2-40B4-BE49-F238E27FC236}">
                <a16:creationId xmlns:a16="http://schemas.microsoft.com/office/drawing/2014/main" id="{10A65DD1-02D8-7B4D-9710-DD8186FF298A}"/>
              </a:ext>
            </a:extLst>
          </p:cNvPr>
          <p:cNvSpPr txBox="1"/>
          <p:nvPr/>
        </p:nvSpPr>
        <p:spPr>
          <a:xfrm>
            <a:off x="6789301" y="3944300"/>
            <a:ext cx="2556000" cy="135935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en-US" altLang="ja-JP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TikTok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は年収指定不可</a:t>
            </a:r>
            <a:r>
              <a:rPr lang="en-US" altLang="ja-JP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(</a:t>
            </a: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入稿規定はお問い合わせください</a:t>
            </a:r>
            <a:r>
              <a:rPr lang="en-US" altLang="ja-JP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)</a:t>
            </a:r>
            <a:endParaRPr lang="ja-JP" altLang="en-US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3961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0395E645-054E-9546-D433-50A52B95FB94}"/>
              </a:ext>
            </a:extLst>
          </p:cNvPr>
          <p:cNvGrpSpPr/>
          <p:nvPr/>
        </p:nvGrpSpPr>
        <p:grpSpPr>
          <a:xfrm>
            <a:off x="963276" y="852118"/>
            <a:ext cx="5290891" cy="3387764"/>
            <a:chOff x="658476" y="509218"/>
            <a:chExt cx="5290891" cy="3387764"/>
          </a:xfrm>
        </p:grpSpPr>
        <p:pic>
          <p:nvPicPr>
            <p:cNvPr id="18" name="図 17" descr="デスクトップコンピューターの画面&#10;&#10;自動的に生成された説明">
              <a:extLst>
                <a:ext uri="{FF2B5EF4-FFF2-40B4-BE49-F238E27FC236}">
                  <a16:creationId xmlns:a16="http://schemas.microsoft.com/office/drawing/2014/main" id="{6FD0BB7C-B49A-E5B6-9536-CEB42B12431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76" y="509218"/>
              <a:ext cx="5290891" cy="3387764"/>
            </a:xfrm>
            <a:prstGeom prst="rect">
              <a:avLst/>
            </a:prstGeom>
          </p:spPr>
        </p:pic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7CEA8191-6B03-847B-03A9-DD7E5E866C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5378" y="1948804"/>
              <a:ext cx="912887" cy="652062"/>
            </a:xfrm>
            <a:prstGeom prst="rect">
              <a:avLst/>
            </a:prstGeom>
            <a:solidFill>
              <a:srgbClr val="549E39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00×500</a:t>
              </a:r>
            </a:p>
          </p:txBody>
        </p:sp>
        <p:sp>
          <p:nvSpPr>
            <p:cNvPr id="20" name="正方形/長方形 19">
              <a:extLst>
                <a:ext uri="{FF2B5EF4-FFF2-40B4-BE49-F238E27FC236}">
                  <a16:creationId xmlns:a16="http://schemas.microsoft.com/office/drawing/2014/main" id="{46B17831-3CE9-3F0A-C92B-DA551A69D4B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4898" y="1399597"/>
              <a:ext cx="594996" cy="1189991"/>
            </a:xfrm>
            <a:prstGeom prst="rect">
              <a:avLst/>
            </a:prstGeom>
            <a:solidFill>
              <a:srgbClr val="549E39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en-US" altLang="ja-JP" sz="800" kern="0" spc="-3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600×1200</a:t>
              </a: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A3062C21-642F-09BB-DF93-AF1A9DBAE1E3}"/>
                </a:ext>
              </a:extLst>
            </p:cNvPr>
            <p:cNvSpPr>
              <a:spLocks/>
            </p:cNvSpPr>
            <p:nvPr/>
          </p:nvSpPr>
          <p:spPr>
            <a:xfrm>
              <a:off x="2095044" y="1399597"/>
              <a:ext cx="1811604" cy="223962"/>
            </a:xfrm>
            <a:prstGeom prst="rect">
              <a:avLst/>
            </a:prstGeom>
            <a:solidFill>
              <a:srgbClr val="549E39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1456×180</a:t>
              </a:r>
              <a:endParaRPr kumimoji="1" lang="ja-JP" altLang="en-US" sz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7410" name="タイトル 1">
            <a:extLst>
              <a:ext uri="{FF2B5EF4-FFF2-40B4-BE49-F238E27FC236}">
                <a16:creationId xmlns:a16="http://schemas.microsoft.com/office/drawing/2014/main" id="{B4F63CDC-9108-437E-B52C-58293314CD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/>
              <a:t>入稿規定</a:t>
            </a:r>
          </a:p>
        </p:txBody>
      </p:sp>
      <p:pic>
        <p:nvPicPr>
          <p:cNvPr id="5" name="図 4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0EB65301-1E98-FDFA-4212-65945DB1E8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1" y="823543"/>
            <a:ext cx="2779959" cy="3387764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D7A96BA-0130-5C21-3560-FFE4D3352167}"/>
              </a:ext>
            </a:extLst>
          </p:cNvPr>
          <p:cNvSpPr>
            <a:spLocks noChangeAspect="1"/>
          </p:cNvSpPr>
          <p:nvPr/>
        </p:nvSpPr>
        <p:spPr>
          <a:xfrm>
            <a:off x="908512" y="1516542"/>
            <a:ext cx="912887" cy="652062"/>
          </a:xfrm>
          <a:prstGeom prst="rect">
            <a:avLst/>
          </a:prstGeom>
          <a:solidFill>
            <a:srgbClr val="549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</a:t>
            </a:r>
            <a:r>
              <a:rPr kumimoji="1" lang="en-US" altLang="ja-JP" sz="800" dirty="0">
                <a:solidFill>
                  <a:schemeClr val="bg1"/>
                </a:solidFill>
              </a:rPr>
              <a:t>00×500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6846750-ECD0-CF73-1E1E-C092CD56E964}"/>
              </a:ext>
            </a:extLst>
          </p:cNvPr>
          <p:cNvSpPr>
            <a:spLocks noChangeAspect="1"/>
          </p:cNvSpPr>
          <p:nvPr/>
        </p:nvSpPr>
        <p:spPr>
          <a:xfrm>
            <a:off x="853210" y="3366401"/>
            <a:ext cx="1021978" cy="159684"/>
          </a:xfrm>
          <a:prstGeom prst="rect">
            <a:avLst/>
          </a:prstGeom>
          <a:solidFill>
            <a:srgbClr val="549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0×100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05CA881-6A62-FBA1-203A-43A2FC39E248}"/>
              </a:ext>
            </a:extLst>
          </p:cNvPr>
          <p:cNvSpPr>
            <a:spLocks noChangeAspect="1"/>
          </p:cNvSpPr>
          <p:nvPr/>
        </p:nvSpPr>
        <p:spPr>
          <a:xfrm>
            <a:off x="852759" y="2984893"/>
            <a:ext cx="1021978" cy="316800"/>
          </a:xfrm>
          <a:prstGeom prst="rect">
            <a:avLst/>
          </a:prstGeom>
          <a:solidFill>
            <a:srgbClr val="549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0×200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25" name="テキスト ボックス 3">
            <a:extLst>
              <a:ext uri="{FF2B5EF4-FFF2-40B4-BE49-F238E27FC236}">
                <a16:creationId xmlns:a16="http://schemas.microsoft.com/office/drawing/2014/main" id="{C89F0640-AE8E-8657-D68B-F24455289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■入稿イメージ</a:t>
            </a:r>
          </a:p>
        </p:txBody>
      </p:sp>
      <p:graphicFrame>
        <p:nvGraphicFramePr>
          <p:cNvPr id="28" name="表 27">
            <a:extLst>
              <a:ext uri="{FF2B5EF4-FFF2-40B4-BE49-F238E27FC236}">
                <a16:creationId xmlns:a16="http://schemas.microsoft.com/office/drawing/2014/main" id="{AAF82046-8B08-E7C3-9CFD-1C2644898C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768768"/>
              </p:ext>
            </p:extLst>
          </p:nvPr>
        </p:nvGraphicFramePr>
        <p:xfrm>
          <a:off x="741417" y="3921861"/>
          <a:ext cx="8484365" cy="2622282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14036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24110451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892357857"/>
                    </a:ext>
                  </a:extLst>
                </a:gridCol>
              </a:tblGrid>
              <a:tr h="2461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原稿規定一覧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549E3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dirty="0">
                          <a:solidFill>
                            <a:schemeClr val="bg1"/>
                          </a:solidFill>
                        </a:rPr>
                        <a:t>共通</a:t>
                      </a:r>
                      <a:endParaRPr kumimoji="1" lang="ja-JP" altLang="en-US" sz="1000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549E3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549E3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bg1"/>
                          </a:solidFill>
                        </a:rPr>
                        <a:t>PC</a:t>
                      </a:r>
                      <a:endParaRPr kumimoji="1" lang="ja-JP" altLang="en-US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549E3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6143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サイズ</a:t>
                      </a:r>
                    </a:p>
                  </a:txBody>
                  <a:tcPr marL="108000" marR="72000" marT="46800" marB="36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180×180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（企業またはサービスロゴ）</a:t>
                      </a:r>
                    </a:p>
                  </a:txBody>
                  <a:tcPr marL="108000" marR="72000" marT="468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テキストは弊社専用フォーマットに記載の上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ご入稿ください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/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</a:p>
                    <a:p>
                      <a:r>
                        <a:rPr kumimoji="1" lang="en-US" altLang="ja-JP" sz="800" dirty="0">
                          <a:solidFill>
                            <a:schemeClr val="tx1"/>
                          </a:solidFill>
                        </a:rPr>
                        <a:t>※</a:t>
                      </a: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</a:rPr>
                        <a:t>テキストは、弊社専用フォーマットに記載の上ご入稿ください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970×250</a:t>
                      </a: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</a:rPr>
                        <a:t>	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1456×180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600×1200</a:t>
                      </a:r>
                    </a:p>
                  </a:txBody>
                  <a:tcPr marL="108000" marR="72000" marT="46800" marB="36000"/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容量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300KB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未満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3771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その他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altLang="ja-JP" sz="1000" dirty="0"/>
                        <a:t>JPEG</a:t>
                      </a:r>
                      <a:r>
                        <a:rPr lang="ja-JP" altLang="en-US" sz="1000" dirty="0"/>
                        <a:t>データでの入稿を推奨／カラーコードは</a:t>
                      </a:r>
                      <a:r>
                        <a:rPr lang="en-US" altLang="ja-JP" sz="1000" dirty="0"/>
                        <a:t>RGB</a:t>
                      </a:r>
                      <a:r>
                        <a:rPr lang="ja-JP" altLang="en-US" sz="1000" dirty="0"/>
                        <a:t>形式</a:t>
                      </a:r>
                    </a:p>
                    <a:p>
                      <a:pPr algn="l"/>
                      <a:r>
                        <a:rPr lang="ja-JP" altLang="en-US" sz="1000" dirty="0"/>
                        <a:t>メニューによっては配信されないバナーサイズがございます。</a:t>
                      </a: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5D85E44E-84D6-D3AF-787D-EDC3A1C1E597}"/>
              </a:ext>
            </a:extLst>
          </p:cNvPr>
          <p:cNvGrpSpPr/>
          <p:nvPr/>
        </p:nvGrpSpPr>
        <p:grpSpPr>
          <a:xfrm>
            <a:off x="7805753" y="1219341"/>
            <a:ext cx="1655747" cy="2620782"/>
            <a:chOff x="7348553" y="876441"/>
            <a:chExt cx="1655747" cy="2620782"/>
          </a:xfrm>
        </p:grpSpPr>
        <p:pic>
          <p:nvPicPr>
            <p:cNvPr id="30" name="object 3">
              <a:extLst>
                <a:ext uri="{FF2B5EF4-FFF2-40B4-BE49-F238E27FC236}">
                  <a16:creationId xmlns:a16="http://schemas.microsoft.com/office/drawing/2014/main" id="{94734EFE-02D3-DB0B-5F06-A2F18B42E639}"/>
                </a:ext>
              </a:extLst>
            </p:cNvPr>
            <p:cNvPicPr/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73" r="8673"/>
            <a:stretch/>
          </p:blipFill>
          <p:spPr>
            <a:xfrm>
              <a:off x="7940413" y="2382687"/>
              <a:ext cx="357930" cy="35928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31" name="object 2">
              <a:extLst>
                <a:ext uri="{FF2B5EF4-FFF2-40B4-BE49-F238E27FC236}">
                  <a16:creationId xmlns:a16="http://schemas.microsoft.com/office/drawing/2014/main" id="{D7703DD0-7971-ADBF-E32A-8B52D6B45CA4}"/>
                </a:ext>
              </a:extLst>
            </p:cNvPr>
            <p:cNvSpPr txBox="1"/>
            <p:nvPr/>
          </p:nvSpPr>
          <p:spPr>
            <a:xfrm>
              <a:off x="7383093" y="2870944"/>
              <a:ext cx="1621207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32" name="正方形/長方形 31">
              <a:extLst>
                <a:ext uri="{FF2B5EF4-FFF2-40B4-BE49-F238E27FC236}">
                  <a16:creationId xmlns:a16="http://schemas.microsoft.com/office/drawing/2014/main" id="{7496EB0B-1BB0-DDD9-D32F-85C60842E9C2}"/>
                </a:ext>
              </a:extLst>
            </p:cNvPr>
            <p:cNvSpPr/>
            <p:nvPr/>
          </p:nvSpPr>
          <p:spPr>
            <a:xfrm>
              <a:off x="7348553" y="891245"/>
              <a:ext cx="1440000" cy="260597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3" name="図 32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AED82689-6466-3F87-3736-F33C1FD13B7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795" y="876441"/>
              <a:ext cx="1440000" cy="1440000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3BBD1B89-FD6E-6BFE-E350-972FDF8B8D90}"/>
              </a:ext>
            </a:extLst>
          </p:cNvPr>
          <p:cNvGrpSpPr/>
          <p:nvPr/>
        </p:nvGrpSpPr>
        <p:grpSpPr>
          <a:xfrm>
            <a:off x="5564376" y="1219341"/>
            <a:ext cx="1662021" cy="2620782"/>
            <a:chOff x="5488176" y="876441"/>
            <a:chExt cx="1662021" cy="2620782"/>
          </a:xfrm>
        </p:grpSpPr>
        <p:sp>
          <p:nvSpPr>
            <p:cNvPr id="35" name="object 2">
              <a:extLst>
                <a:ext uri="{FF2B5EF4-FFF2-40B4-BE49-F238E27FC236}">
                  <a16:creationId xmlns:a16="http://schemas.microsoft.com/office/drawing/2014/main" id="{4AB30A37-28C9-686B-4296-084FA5504A38}"/>
                </a:ext>
              </a:extLst>
            </p:cNvPr>
            <p:cNvSpPr txBox="1"/>
            <p:nvPr/>
          </p:nvSpPr>
          <p:spPr>
            <a:xfrm>
              <a:off x="5522847" y="2870944"/>
              <a:ext cx="1627350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36" name="正方形/長方形 35">
              <a:extLst>
                <a:ext uri="{FF2B5EF4-FFF2-40B4-BE49-F238E27FC236}">
                  <a16:creationId xmlns:a16="http://schemas.microsoft.com/office/drawing/2014/main" id="{21D8B329-7ED2-2A5A-F76D-A78E0F3A57EC}"/>
                </a:ext>
              </a:extLst>
            </p:cNvPr>
            <p:cNvSpPr/>
            <p:nvPr/>
          </p:nvSpPr>
          <p:spPr>
            <a:xfrm>
              <a:off x="5488176" y="885825"/>
              <a:ext cx="1447736" cy="261139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37" name="図 36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56F0BECA-8197-F515-5077-0EBE1F66E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912" y="876441"/>
              <a:ext cx="1440000" cy="1440000"/>
            </a:xfrm>
            <a:prstGeom prst="rect">
              <a:avLst/>
            </a:prstGeom>
          </p:spPr>
        </p:pic>
        <p:pic>
          <p:nvPicPr>
            <p:cNvPr id="38" name="図 37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C733A327-34DD-A8C1-9A78-81FA49CD02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638" y="2382687"/>
              <a:ext cx="396000" cy="396000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B2D1B37-8AA3-A5D9-F47B-7196AB1A4579}"/>
              </a:ext>
            </a:extLst>
          </p:cNvPr>
          <p:cNvSpPr txBox="1"/>
          <p:nvPr/>
        </p:nvSpPr>
        <p:spPr>
          <a:xfrm>
            <a:off x="742083" y="952861"/>
            <a:ext cx="1832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＞バナー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2A6E233A-7F98-0341-2631-AA4796AA3559}"/>
              </a:ext>
            </a:extLst>
          </p:cNvPr>
          <p:cNvSpPr txBox="1"/>
          <p:nvPr/>
        </p:nvSpPr>
        <p:spPr>
          <a:xfrm>
            <a:off x="5477606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＞レスポンシブ（インフィード）ロゴなし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80EDA616-C973-2839-1E28-3FC72CE07AB0}"/>
              </a:ext>
            </a:extLst>
          </p:cNvPr>
          <p:cNvSpPr txBox="1"/>
          <p:nvPr/>
        </p:nvSpPr>
        <p:spPr>
          <a:xfrm>
            <a:off x="7707187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＞レスポンシブ（インフィード）ロゴあり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3039937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>
            <a:extLst>
              <a:ext uri="{FF2B5EF4-FFF2-40B4-BE49-F238E27FC236}">
                <a16:creationId xmlns:a16="http://schemas.microsoft.com/office/drawing/2014/main" id="{DB779DB2-4E83-46E6-AA45-52A25F946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1163" y="277813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A98EB09-975F-40A7-EADE-AA728CF8BF41}"/>
              </a:ext>
            </a:extLst>
          </p:cNvPr>
          <p:cNvGrpSpPr/>
          <p:nvPr/>
        </p:nvGrpSpPr>
        <p:grpSpPr>
          <a:xfrm>
            <a:off x="1276509" y="1722324"/>
            <a:ext cx="7668542" cy="1050542"/>
            <a:chOff x="1276509" y="1722324"/>
            <a:chExt cx="7668542" cy="1050542"/>
          </a:xfrm>
        </p:grpSpPr>
        <p:sp>
          <p:nvSpPr>
            <p:cNvPr id="31" name="object 3">
              <a:extLst>
                <a:ext uri="{FF2B5EF4-FFF2-40B4-BE49-F238E27FC236}">
                  <a16:creationId xmlns:a16="http://schemas.microsoft.com/office/drawing/2014/main" id="{6486AA12-CCC9-5160-4E48-EA37303D0286}"/>
                </a:ext>
              </a:extLst>
            </p:cNvPr>
            <p:cNvSpPr/>
            <p:nvPr/>
          </p:nvSpPr>
          <p:spPr>
            <a:xfrm>
              <a:off x="4498497" y="1722326"/>
              <a:ext cx="1530350" cy="504190"/>
            </a:xfrm>
            <a:custGeom>
              <a:avLst/>
              <a:gdLst/>
              <a:ahLst/>
              <a:cxnLst/>
              <a:rect l="l" t="t" r="r" b="b"/>
              <a:pathLst>
                <a:path w="1530350" h="504189">
                  <a:moveTo>
                    <a:pt x="1368005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1368005" y="503999"/>
                  </a:lnTo>
                  <a:lnTo>
                    <a:pt x="1530007" y="25199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2" name="object 4">
              <a:extLst>
                <a:ext uri="{FF2B5EF4-FFF2-40B4-BE49-F238E27FC236}">
                  <a16:creationId xmlns:a16="http://schemas.microsoft.com/office/drawing/2014/main" id="{05E88FFA-DCB9-C4D2-5194-8685F3FB19F0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509" y="1722324"/>
              <a:ext cx="863993" cy="503999"/>
            </a:xfrm>
            <a:prstGeom prst="rect">
              <a:avLst/>
            </a:prstGeom>
          </p:spPr>
        </p:pic>
        <p:sp>
          <p:nvSpPr>
            <p:cNvPr id="33" name="object 8">
              <a:extLst>
                <a:ext uri="{FF2B5EF4-FFF2-40B4-BE49-F238E27FC236}">
                  <a16:creationId xmlns:a16="http://schemas.microsoft.com/office/drawing/2014/main" id="{70287402-24E4-69E4-F8E5-24C563C3371C}"/>
                </a:ext>
              </a:extLst>
            </p:cNvPr>
            <p:cNvSpPr txBox="1"/>
            <p:nvPr/>
          </p:nvSpPr>
          <p:spPr>
            <a:xfrm>
              <a:off x="1564535" y="1871085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貴社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4" name="object 9">
              <a:extLst>
                <a:ext uri="{FF2B5EF4-FFF2-40B4-BE49-F238E27FC236}">
                  <a16:creationId xmlns:a16="http://schemas.microsoft.com/office/drawing/2014/main" id="{3D87A045-A34C-0524-E2AE-6787E7C02BE7}"/>
                </a:ext>
              </a:extLst>
            </p:cNvPr>
            <p:cNvSpPr/>
            <p:nvPr/>
          </p:nvSpPr>
          <p:spPr>
            <a:xfrm>
              <a:off x="2014501" y="172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439415CC-33FA-0C69-DC2A-0926413D056E}"/>
                </a:ext>
              </a:extLst>
            </p:cNvPr>
            <p:cNvSpPr txBox="1"/>
            <p:nvPr/>
          </p:nvSpPr>
          <p:spPr>
            <a:xfrm>
              <a:off x="2288198" y="1895953"/>
              <a:ext cx="62039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配信申込み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6" name="object 11">
              <a:extLst>
                <a:ext uri="{FF2B5EF4-FFF2-40B4-BE49-F238E27FC236}">
                  <a16:creationId xmlns:a16="http://schemas.microsoft.com/office/drawing/2014/main" id="{14D3F328-540A-65C3-95C3-AFD8D82850BA}"/>
                </a:ext>
              </a:extLst>
            </p:cNvPr>
            <p:cNvSpPr txBox="1"/>
            <p:nvPr/>
          </p:nvSpPr>
          <p:spPr>
            <a:xfrm>
              <a:off x="5115066" y="1895953"/>
              <a:ext cx="2540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37" name="object 12">
              <a:extLst>
                <a:ext uri="{FF2B5EF4-FFF2-40B4-BE49-F238E27FC236}">
                  <a16:creationId xmlns:a16="http://schemas.microsoft.com/office/drawing/2014/main" id="{9D335B74-E4CA-C86D-2919-D9BA7B60D72F}"/>
                </a:ext>
              </a:extLst>
            </p:cNvPr>
            <p:cNvGrpSpPr/>
            <p:nvPr/>
          </p:nvGrpSpPr>
          <p:grpSpPr>
            <a:xfrm>
              <a:off x="2242148" y="2255976"/>
              <a:ext cx="876935" cy="516890"/>
              <a:chOff x="2511089" y="2491014"/>
              <a:chExt cx="876935" cy="516890"/>
            </a:xfrm>
          </p:grpSpPr>
          <p:pic>
            <p:nvPicPr>
              <p:cNvPr id="54" name="object 13">
                <a:extLst>
                  <a:ext uri="{FF2B5EF4-FFF2-40B4-BE49-F238E27FC236}">
                    <a16:creationId xmlns:a16="http://schemas.microsoft.com/office/drawing/2014/main" id="{B5B30ACF-0115-BE94-C7AF-C401F6CCF4B7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17444" y="2497366"/>
                <a:ext cx="863993" cy="503999"/>
              </a:xfrm>
              <a:prstGeom prst="rect">
                <a:avLst/>
              </a:prstGeom>
            </p:spPr>
          </p:pic>
          <p:sp>
            <p:nvSpPr>
              <p:cNvPr id="55" name="object 14">
                <a:extLst>
                  <a:ext uri="{FF2B5EF4-FFF2-40B4-BE49-F238E27FC236}">
                    <a16:creationId xmlns:a16="http://schemas.microsoft.com/office/drawing/2014/main" id="{85F0D7C7-A1B4-645E-1E0C-CB5E414A8026}"/>
                  </a:ext>
                </a:extLst>
              </p:cNvPr>
              <p:cNvSpPr/>
              <p:nvPr/>
            </p:nvSpPr>
            <p:spPr>
              <a:xfrm>
                <a:off x="2517439" y="2497364"/>
                <a:ext cx="864235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864235" h="504189">
                    <a:moveTo>
                      <a:pt x="702005" y="503999"/>
                    </a:moveTo>
                    <a:lnTo>
                      <a:pt x="0" y="503999"/>
                    </a:lnTo>
                    <a:lnTo>
                      <a:pt x="162001" y="251993"/>
                    </a:lnTo>
                    <a:lnTo>
                      <a:pt x="0" y="0"/>
                    </a:lnTo>
                    <a:lnTo>
                      <a:pt x="702005" y="0"/>
                    </a:lnTo>
                    <a:lnTo>
                      <a:pt x="864006" y="251993"/>
                    </a:lnTo>
                    <a:lnTo>
                      <a:pt x="702005" y="503999"/>
                    </a:lnTo>
                    <a:close/>
                  </a:path>
                </a:pathLst>
              </a:custGeom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id="{3B0F7F32-61D4-92D7-2472-D9BE6BF402C6}"/>
                </a:ext>
              </a:extLst>
            </p:cNvPr>
            <p:cNvSpPr txBox="1"/>
            <p:nvPr/>
          </p:nvSpPr>
          <p:spPr>
            <a:xfrm>
              <a:off x="2536537" y="2411183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弊社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9" name="object 16">
              <a:extLst>
                <a:ext uri="{FF2B5EF4-FFF2-40B4-BE49-F238E27FC236}">
                  <a16:creationId xmlns:a16="http://schemas.microsoft.com/office/drawing/2014/main" id="{B9F070FF-68CA-A730-14E1-AD62AC9C115C}"/>
                </a:ext>
              </a:extLst>
            </p:cNvPr>
            <p:cNvSpPr/>
            <p:nvPr/>
          </p:nvSpPr>
          <p:spPr>
            <a:xfrm>
              <a:off x="2986500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0" name="object 17">
              <a:extLst>
                <a:ext uri="{FF2B5EF4-FFF2-40B4-BE49-F238E27FC236}">
                  <a16:creationId xmlns:a16="http://schemas.microsoft.com/office/drawing/2014/main" id="{E8326DE3-A477-B4A1-3214-00A598A4C58D}"/>
                </a:ext>
              </a:extLst>
            </p:cNvPr>
            <p:cNvSpPr txBox="1"/>
            <p:nvPr/>
          </p:nvSpPr>
          <p:spPr>
            <a:xfrm>
              <a:off x="3319645" y="2435950"/>
              <a:ext cx="50545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申込受領</a:t>
              </a:r>
              <a:endParaRPr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1" name="object 18">
              <a:extLst>
                <a:ext uri="{FF2B5EF4-FFF2-40B4-BE49-F238E27FC236}">
                  <a16:creationId xmlns:a16="http://schemas.microsoft.com/office/drawing/2014/main" id="{056A1700-BFA5-3732-8B50-9A70EC87E559}"/>
                </a:ext>
              </a:extLst>
            </p:cNvPr>
            <p:cNvSpPr/>
            <p:nvPr/>
          </p:nvSpPr>
          <p:spPr>
            <a:xfrm>
              <a:off x="3958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2" name="object 19">
              <a:extLst>
                <a:ext uri="{FF2B5EF4-FFF2-40B4-BE49-F238E27FC236}">
                  <a16:creationId xmlns:a16="http://schemas.microsoft.com/office/drawing/2014/main" id="{0B6DD1F1-7716-6781-9ADE-3EDAA17BB333}"/>
                </a:ext>
              </a:extLst>
            </p:cNvPr>
            <p:cNvSpPr txBox="1"/>
            <p:nvPr/>
          </p:nvSpPr>
          <p:spPr>
            <a:xfrm>
              <a:off x="4097717" y="2375225"/>
              <a:ext cx="814091" cy="30264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アカウント開設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タグ発行</a:t>
              </a:r>
              <a:endPara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43" name="object 20">
              <a:extLst>
                <a:ext uri="{FF2B5EF4-FFF2-40B4-BE49-F238E27FC236}">
                  <a16:creationId xmlns:a16="http://schemas.microsoft.com/office/drawing/2014/main" id="{50C9012E-2F1E-5037-47FA-92333DEFD68F}"/>
                </a:ext>
              </a:extLst>
            </p:cNvPr>
            <p:cNvGrpSpPr/>
            <p:nvPr/>
          </p:nvGrpSpPr>
          <p:grpSpPr>
            <a:xfrm>
              <a:off x="5902500" y="1722326"/>
              <a:ext cx="1098550" cy="1044575"/>
              <a:chOff x="6171441" y="1957364"/>
              <a:chExt cx="1098550" cy="1044575"/>
            </a:xfrm>
          </p:grpSpPr>
          <p:sp>
            <p:nvSpPr>
              <p:cNvPr id="52" name="object 21">
                <a:extLst>
                  <a:ext uri="{FF2B5EF4-FFF2-40B4-BE49-F238E27FC236}">
                    <a16:creationId xmlns:a16="http://schemas.microsoft.com/office/drawing/2014/main" id="{0AC9D9A9-74D6-031A-AD0B-200B0E99C16D}"/>
                  </a:ext>
                </a:extLst>
              </p:cNvPr>
              <p:cNvSpPr/>
              <p:nvPr/>
            </p:nvSpPr>
            <p:spPr>
              <a:xfrm>
                <a:off x="6171441" y="249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DCDDDE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3" name="object 22">
                <a:extLst>
                  <a:ext uri="{FF2B5EF4-FFF2-40B4-BE49-F238E27FC236}">
                    <a16:creationId xmlns:a16="http://schemas.microsoft.com/office/drawing/2014/main" id="{4B9629FE-AE76-66F7-7517-3878428812C3}"/>
                  </a:ext>
                </a:extLst>
              </p:cNvPr>
              <p:cNvSpPr/>
              <p:nvPr/>
            </p:nvSpPr>
            <p:spPr>
              <a:xfrm>
                <a:off x="6171441" y="195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BEDCE3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44" name="object 23">
              <a:extLst>
                <a:ext uri="{FF2B5EF4-FFF2-40B4-BE49-F238E27FC236}">
                  <a16:creationId xmlns:a16="http://schemas.microsoft.com/office/drawing/2014/main" id="{EF508F0B-A0C7-007A-0AE2-411348E1DB6E}"/>
                </a:ext>
              </a:extLst>
            </p:cNvPr>
            <p:cNvSpPr txBox="1"/>
            <p:nvPr/>
          </p:nvSpPr>
          <p:spPr>
            <a:xfrm>
              <a:off x="6244973" y="1895953"/>
              <a:ext cx="47370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5" name="object 24">
              <a:extLst>
                <a:ext uri="{FF2B5EF4-FFF2-40B4-BE49-F238E27FC236}">
                  <a16:creationId xmlns:a16="http://schemas.microsoft.com/office/drawing/2014/main" id="{26B0711A-C12D-CA36-E608-EF69A21D5C3E}"/>
                </a:ext>
              </a:extLst>
            </p:cNvPr>
            <p:cNvSpPr txBox="1"/>
            <p:nvPr/>
          </p:nvSpPr>
          <p:spPr>
            <a:xfrm>
              <a:off x="6244173" y="2346180"/>
              <a:ext cx="482600" cy="3048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46355" marR="5080" indent="-34290">
                <a:lnSpc>
                  <a:spcPct val="1111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入稿不備</a:t>
              </a:r>
              <a:r>
                <a:rPr sz="900" b="1" spc="-1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チェック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6C8D00B2-9B32-2852-F2EA-A119CA341B88}"/>
                </a:ext>
              </a:extLst>
            </p:cNvPr>
            <p:cNvSpPr/>
            <p:nvPr/>
          </p:nvSpPr>
          <p:spPr>
            <a:xfrm>
              <a:off x="6874502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7" name="object 26">
              <a:extLst>
                <a:ext uri="{FF2B5EF4-FFF2-40B4-BE49-F238E27FC236}">
                  <a16:creationId xmlns:a16="http://schemas.microsoft.com/office/drawing/2014/main" id="{FFBC82A4-37F9-2FEE-BAFF-436BE57066A4}"/>
                </a:ext>
              </a:extLst>
            </p:cNvPr>
            <p:cNvSpPr txBox="1"/>
            <p:nvPr/>
          </p:nvSpPr>
          <p:spPr>
            <a:xfrm>
              <a:off x="7085785" y="2435950"/>
              <a:ext cx="70231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タグ設置確認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8" name="object 27">
              <a:extLst>
                <a:ext uri="{FF2B5EF4-FFF2-40B4-BE49-F238E27FC236}">
                  <a16:creationId xmlns:a16="http://schemas.microsoft.com/office/drawing/2014/main" id="{E60D9F08-6516-62DF-AE8D-EE703DDAB620}"/>
                </a:ext>
              </a:extLst>
            </p:cNvPr>
            <p:cNvSpPr/>
            <p:nvPr/>
          </p:nvSpPr>
          <p:spPr>
            <a:xfrm>
              <a:off x="7846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9" name="object 28">
              <a:extLst>
                <a:ext uri="{FF2B5EF4-FFF2-40B4-BE49-F238E27FC236}">
                  <a16:creationId xmlns:a16="http://schemas.microsoft.com/office/drawing/2014/main" id="{5FFDC6CC-F98A-2C6F-A4C5-560CF861BD0D}"/>
                </a:ext>
              </a:extLst>
            </p:cNvPr>
            <p:cNvSpPr txBox="1"/>
            <p:nvPr/>
          </p:nvSpPr>
          <p:spPr>
            <a:xfrm>
              <a:off x="8171325" y="2435950"/>
              <a:ext cx="4826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配信開始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0" name="object 57">
              <a:extLst>
                <a:ext uri="{FF2B5EF4-FFF2-40B4-BE49-F238E27FC236}">
                  <a16:creationId xmlns:a16="http://schemas.microsoft.com/office/drawing/2014/main" id="{CFB512C4-5321-CD90-90A3-19665A728AA8}"/>
                </a:ext>
              </a:extLst>
            </p:cNvPr>
            <p:cNvSpPr/>
            <p:nvPr/>
          </p:nvSpPr>
          <p:spPr>
            <a:xfrm>
              <a:off x="3147613" y="1974325"/>
              <a:ext cx="1440000" cy="0"/>
            </a:xfrm>
            <a:custGeom>
              <a:avLst/>
              <a:gdLst/>
              <a:ahLst/>
              <a:cxnLst/>
              <a:rect l="l" t="t" r="r" b="b"/>
              <a:pathLst>
                <a:path w="1400175">
                  <a:moveTo>
                    <a:pt x="0" y="0"/>
                  </a:moveTo>
                  <a:lnTo>
                    <a:pt x="1399654" y="0"/>
                  </a:lnTo>
                </a:path>
              </a:pathLst>
            </a:custGeom>
            <a:ln w="25400">
              <a:solidFill>
                <a:srgbClr val="BEDCE3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object 60">
              <a:extLst>
                <a:ext uri="{FF2B5EF4-FFF2-40B4-BE49-F238E27FC236}">
                  <a16:creationId xmlns:a16="http://schemas.microsoft.com/office/drawing/2014/main" id="{4D3722AE-6CD2-DF26-B15D-F443FE2D1A0D}"/>
                </a:ext>
              </a:extLst>
            </p:cNvPr>
            <p:cNvSpPr/>
            <p:nvPr/>
          </p:nvSpPr>
          <p:spPr>
            <a:xfrm>
              <a:off x="5087173" y="2514325"/>
              <a:ext cx="900000" cy="0"/>
            </a:xfrm>
            <a:custGeom>
              <a:avLst/>
              <a:gdLst/>
              <a:ahLst/>
              <a:cxnLst/>
              <a:rect l="l" t="t" r="r" b="b"/>
              <a:pathLst>
                <a:path w="858520">
                  <a:moveTo>
                    <a:pt x="0" y="0"/>
                  </a:moveTo>
                  <a:lnTo>
                    <a:pt x="857999" y="0"/>
                  </a:lnTo>
                </a:path>
              </a:pathLst>
            </a:custGeom>
            <a:ln w="25400">
              <a:solidFill>
                <a:srgbClr val="D1D3D4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324FF18A-A8C7-97A3-9A7C-548152825C7D}"/>
              </a:ext>
            </a:extLst>
          </p:cNvPr>
          <p:cNvGrpSpPr/>
          <p:nvPr/>
        </p:nvGrpSpPr>
        <p:grpSpPr>
          <a:xfrm>
            <a:off x="803284" y="2967949"/>
            <a:ext cx="8132009" cy="3691839"/>
            <a:chOff x="803284" y="2967949"/>
            <a:chExt cx="8132009" cy="3691839"/>
          </a:xfrm>
        </p:grpSpPr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C65E9BEE-2B86-3B78-816B-B35223F04F45}"/>
                </a:ext>
              </a:extLst>
            </p:cNvPr>
            <p:cNvSpPr txBox="1"/>
            <p:nvPr/>
          </p:nvSpPr>
          <p:spPr>
            <a:xfrm>
              <a:off x="5897719" y="6290456"/>
              <a:ext cx="1885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商材の完売・天災や事故に起因する</a:t>
              </a:r>
            </a:p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「やむを得ない事情」のみ可能です。</a:t>
              </a:r>
            </a:p>
          </p:txBody>
        </p:sp>
        <p:grpSp>
          <p:nvGrpSpPr>
            <p:cNvPr id="58" name="グループ化 57">
              <a:extLst>
                <a:ext uri="{FF2B5EF4-FFF2-40B4-BE49-F238E27FC236}">
                  <a16:creationId xmlns:a16="http://schemas.microsoft.com/office/drawing/2014/main" id="{8BB9745C-8BE7-5C86-B0FA-9551621409D2}"/>
                </a:ext>
              </a:extLst>
            </p:cNvPr>
            <p:cNvGrpSpPr/>
            <p:nvPr/>
          </p:nvGrpSpPr>
          <p:grpSpPr>
            <a:xfrm>
              <a:off x="803284" y="2967949"/>
              <a:ext cx="8132009" cy="3553339"/>
              <a:chOff x="803284" y="2967949"/>
              <a:chExt cx="8132009" cy="3553339"/>
            </a:xfrm>
          </p:grpSpPr>
          <p:sp>
            <p:nvSpPr>
              <p:cNvPr id="59" name="テキスト ボックス 58">
                <a:extLst>
                  <a:ext uri="{FF2B5EF4-FFF2-40B4-BE49-F238E27FC236}">
                    <a16:creationId xmlns:a16="http://schemas.microsoft.com/office/drawing/2014/main" id="{0441A62B-E324-15E7-6C8A-EE48C5644BAE}"/>
                  </a:ext>
                </a:extLst>
              </p:cNvPr>
              <p:cNvSpPr txBox="1"/>
              <p:nvPr/>
            </p:nvSpPr>
            <p:spPr>
              <a:xfrm>
                <a:off x="884400" y="3062308"/>
                <a:ext cx="6687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</a:t>
                </a:r>
                <a:r>
                  <a:rPr lang="en-US" altLang="ja-JP" sz="1200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&amp;</a:t>
                </a:r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</a:t>
                </a:r>
                <a:endParaRPr lang="ja-JP" altLang="en-US" spc="10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DINPro-Medium"/>
                  <a:sym typeface="DINPro-Medium"/>
                  <a:rtl val="0"/>
                </a:endParaRPr>
              </a:p>
            </p:txBody>
          </p:sp>
          <p:sp>
            <p:nvSpPr>
              <p:cNvPr id="60" name="フリーフォーム 378">
                <a:extLst>
                  <a:ext uri="{FF2B5EF4-FFF2-40B4-BE49-F238E27FC236}">
                    <a16:creationId xmlns:a16="http://schemas.microsoft.com/office/drawing/2014/main" id="{0AD7DDFA-516E-BDEE-D251-591D5FBEAFDC}"/>
                  </a:ext>
                </a:extLst>
              </p:cNvPr>
              <p:cNvSpPr/>
              <p:nvPr/>
            </p:nvSpPr>
            <p:spPr>
              <a:xfrm>
                <a:off x="1037947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61" name="テキスト ボックス 60">
                <a:extLst>
                  <a:ext uri="{FF2B5EF4-FFF2-40B4-BE49-F238E27FC236}">
                    <a16:creationId xmlns:a16="http://schemas.microsoft.com/office/drawing/2014/main" id="{D465EC31-EDDE-2093-6B02-7773D81D9A53}"/>
                  </a:ext>
                </a:extLst>
              </p:cNvPr>
              <p:cNvSpPr txBox="1"/>
              <p:nvPr/>
            </p:nvSpPr>
            <p:spPr>
              <a:xfrm>
                <a:off x="1026416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Q1</a:t>
                </a:r>
              </a:p>
            </p:txBody>
          </p:sp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5364A2EF-2A57-5644-6590-D0179344DE0A}"/>
                  </a:ext>
                </a:extLst>
              </p:cNvPr>
              <p:cNvSpPr txBox="1"/>
              <p:nvPr/>
            </p:nvSpPr>
            <p:spPr>
              <a:xfrm>
                <a:off x="1320852" y="3533279"/>
                <a:ext cx="150393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運用はどちらで行いますか？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46908BCD-AC47-AE68-FE98-48964804125D}"/>
                  </a:ext>
                </a:extLst>
              </p:cNvPr>
              <p:cNvSpPr txBox="1"/>
              <p:nvPr/>
            </p:nvSpPr>
            <p:spPr>
              <a:xfrm>
                <a:off x="1295651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A1</a:t>
                </a:r>
              </a:p>
            </p:txBody>
          </p:sp>
          <p:sp>
            <p:nvSpPr>
              <p:cNvPr id="15360" name="テキスト ボックス 15359">
                <a:extLst>
                  <a:ext uri="{FF2B5EF4-FFF2-40B4-BE49-F238E27FC236}">
                    <a16:creationId xmlns:a16="http://schemas.microsoft.com/office/drawing/2014/main" id="{44D75858-DECA-62C7-A175-E0E6E7EF2B9E}"/>
                  </a:ext>
                </a:extLst>
              </p:cNvPr>
              <p:cNvSpPr txBox="1"/>
              <p:nvPr/>
            </p:nvSpPr>
            <p:spPr>
              <a:xfrm>
                <a:off x="1574510" y="3854586"/>
                <a:ext cx="159530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ドリームネクサスにて行います。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1" name="フリーフォーム 409">
                <a:extLst>
                  <a:ext uri="{FF2B5EF4-FFF2-40B4-BE49-F238E27FC236}">
                    <a16:creationId xmlns:a16="http://schemas.microsoft.com/office/drawing/2014/main" id="{CAEDF3E4-505D-1A34-A888-ECBABE5FC379}"/>
                  </a:ext>
                </a:extLst>
              </p:cNvPr>
              <p:cNvSpPr/>
              <p:nvPr/>
            </p:nvSpPr>
            <p:spPr>
              <a:xfrm>
                <a:off x="1151542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2" name="フリーフォーム 411">
                <a:extLst>
                  <a:ext uri="{FF2B5EF4-FFF2-40B4-BE49-F238E27FC236}">
                    <a16:creationId xmlns:a16="http://schemas.microsoft.com/office/drawing/2014/main" id="{08CEDB74-2FF1-3BB1-6C48-452FD5D497D0}"/>
                  </a:ext>
                </a:extLst>
              </p:cNvPr>
              <p:cNvSpPr/>
              <p:nvPr/>
            </p:nvSpPr>
            <p:spPr>
              <a:xfrm>
                <a:off x="1037947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4" name="テキスト ボックス 15363">
                <a:extLst>
                  <a:ext uri="{FF2B5EF4-FFF2-40B4-BE49-F238E27FC236}">
                    <a16:creationId xmlns:a16="http://schemas.microsoft.com/office/drawing/2014/main" id="{665E3F97-CAA2-CCBD-9530-F77A56A07805}"/>
                  </a:ext>
                </a:extLst>
              </p:cNvPr>
              <p:cNvSpPr txBox="1"/>
              <p:nvPr/>
            </p:nvSpPr>
            <p:spPr>
              <a:xfrm>
                <a:off x="1026416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Q2</a:t>
                </a:r>
              </a:p>
            </p:txBody>
          </p:sp>
          <p:sp>
            <p:nvSpPr>
              <p:cNvPr id="15365" name="テキスト ボックス 15364">
                <a:extLst>
                  <a:ext uri="{FF2B5EF4-FFF2-40B4-BE49-F238E27FC236}">
                    <a16:creationId xmlns:a16="http://schemas.microsoft.com/office/drawing/2014/main" id="{EBA29AE1-A508-6886-A661-EDD8C6307949}"/>
                  </a:ext>
                </a:extLst>
              </p:cNvPr>
              <p:cNvSpPr txBox="1"/>
              <p:nvPr/>
            </p:nvSpPr>
            <p:spPr>
              <a:xfrm>
                <a:off x="1320852" y="4345194"/>
                <a:ext cx="166744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管理画面開放はしていますか？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6" name="テキスト ボックス 15365">
                <a:extLst>
                  <a:ext uri="{FF2B5EF4-FFF2-40B4-BE49-F238E27FC236}">
                    <a16:creationId xmlns:a16="http://schemas.microsoft.com/office/drawing/2014/main" id="{E9FE4307-3334-A507-48E6-F4DF958AD910}"/>
                  </a:ext>
                </a:extLst>
              </p:cNvPr>
              <p:cNvSpPr txBox="1"/>
              <p:nvPr/>
            </p:nvSpPr>
            <p:spPr>
              <a:xfrm>
                <a:off x="1295651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A2</a:t>
                </a:r>
              </a:p>
            </p:txBody>
          </p:sp>
          <p:sp>
            <p:nvSpPr>
              <p:cNvPr id="15367" name="テキスト ボックス 15366">
                <a:extLst>
                  <a:ext uri="{FF2B5EF4-FFF2-40B4-BE49-F238E27FC236}">
                    <a16:creationId xmlns:a16="http://schemas.microsoft.com/office/drawing/2014/main" id="{C54E6AFD-2476-4753-18F9-B1A7869385C6}"/>
                  </a:ext>
                </a:extLst>
              </p:cNvPr>
              <p:cNvSpPr txBox="1"/>
              <p:nvPr/>
            </p:nvSpPr>
            <p:spPr>
              <a:xfrm>
                <a:off x="1590087" y="4666500"/>
                <a:ext cx="11368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開放しておりません。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8" name="フリーフォーム 434">
                <a:extLst>
                  <a:ext uri="{FF2B5EF4-FFF2-40B4-BE49-F238E27FC236}">
                    <a16:creationId xmlns:a16="http://schemas.microsoft.com/office/drawing/2014/main" id="{189B3359-B8AF-79FE-425B-BD3D593B86D7}"/>
                  </a:ext>
                </a:extLst>
              </p:cNvPr>
              <p:cNvSpPr/>
              <p:nvPr/>
            </p:nvSpPr>
            <p:spPr>
              <a:xfrm>
                <a:off x="1151542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9" name="フリーフォーム 436">
                <a:extLst>
                  <a:ext uri="{FF2B5EF4-FFF2-40B4-BE49-F238E27FC236}">
                    <a16:creationId xmlns:a16="http://schemas.microsoft.com/office/drawing/2014/main" id="{52DE973B-05BD-3665-41E6-CACE65FC1B18}"/>
                  </a:ext>
                </a:extLst>
              </p:cNvPr>
              <p:cNvSpPr/>
              <p:nvPr/>
            </p:nvSpPr>
            <p:spPr>
              <a:xfrm>
                <a:off x="1037947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0" name="テキスト ボックス 15369">
                <a:extLst>
                  <a:ext uri="{FF2B5EF4-FFF2-40B4-BE49-F238E27FC236}">
                    <a16:creationId xmlns:a16="http://schemas.microsoft.com/office/drawing/2014/main" id="{5F9D7A9F-F3C6-F45E-89D9-2113FEEC27C9}"/>
                  </a:ext>
                </a:extLst>
              </p:cNvPr>
              <p:cNvSpPr txBox="1"/>
              <p:nvPr/>
            </p:nvSpPr>
            <p:spPr>
              <a:xfrm>
                <a:off x="1026416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Q3</a:t>
                </a:r>
              </a:p>
            </p:txBody>
          </p:sp>
          <p:sp>
            <p:nvSpPr>
              <p:cNvPr id="15371" name="テキスト ボックス 15370">
                <a:extLst>
                  <a:ext uri="{FF2B5EF4-FFF2-40B4-BE49-F238E27FC236}">
                    <a16:creationId xmlns:a16="http://schemas.microsoft.com/office/drawing/2014/main" id="{328AAA94-59CE-180C-57D3-40606CC59084}"/>
                  </a:ext>
                </a:extLst>
              </p:cNvPr>
              <p:cNvSpPr txBox="1"/>
              <p:nvPr/>
            </p:nvSpPr>
            <p:spPr>
              <a:xfrm>
                <a:off x="1320852" y="5157235"/>
                <a:ext cx="2117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掲載において用意するものはありますか？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2" name="テキスト ボックス 15371">
                <a:extLst>
                  <a:ext uri="{FF2B5EF4-FFF2-40B4-BE49-F238E27FC236}">
                    <a16:creationId xmlns:a16="http://schemas.microsoft.com/office/drawing/2014/main" id="{B38F7E7A-FCA8-2C9B-32B7-A1FAAED1D29F}"/>
                  </a:ext>
                </a:extLst>
              </p:cNvPr>
              <p:cNvSpPr txBox="1"/>
              <p:nvPr/>
            </p:nvSpPr>
            <p:spPr>
              <a:xfrm>
                <a:off x="1295651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A3</a:t>
                </a:r>
              </a:p>
            </p:txBody>
          </p:sp>
          <p:sp>
            <p:nvSpPr>
              <p:cNvPr id="15373" name="テキスト ボックス 15372">
                <a:extLst>
                  <a:ext uri="{FF2B5EF4-FFF2-40B4-BE49-F238E27FC236}">
                    <a16:creationId xmlns:a16="http://schemas.microsoft.com/office/drawing/2014/main" id="{567B32AB-DF0B-43F9-7DFE-FD5E721CC7CC}"/>
                  </a:ext>
                </a:extLst>
              </p:cNvPr>
              <p:cNvSpPr txBox="1"/>
              <p:nvPr/>
            </p:nvSpPr>
            <p:spPr>
              <a:xfrm>
                <a:off x="1575397" y="5478415"/>
                <a:ext cx="2517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リンク先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en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LP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バナー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デバイス毎の必須サイズ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endParaRPr lang="en-US" altLang="ja-JP" sz="900" b="1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テキスト原稿です。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4" name="フリーフォーム 490">
                <a:extLst>
                  <a:ext uri="{FF2B5EF4-FFF2-40B4-BE49-F238E27FC236}">
                    <a16:creationId xmlns:a16="http://schemas.microsoft.com/office/drawing/2014/main" id="{DB6930C5-8C78-C8E2-B061-709532E91A87}"/>
                  </a:ext>
                </a:extLst>
              </p:cNvPr>
              <p:cNvSpPr/>
              <p:nvPr/>
            </p:nvSpPr>
            <p:spPr>
              <a:xfrm>
                <a:off x="1151542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5" name="フリーフォーム 492">
                <a:extLst>
                  <a:ext uri="{FF2B5EF4-FFF2-40B4-BE49-F238E27FC236}">
                    <a16:creationId xmlns:a16="http://schemas.microsoft.com/office/drawing/2014/main" id="{95299F56-4F56-62EA-AF27-CF2714531A4C}"/>
                  </a:ext>
                </a:extLst>
              </p:cNvPr>
              <p:cNvSpPr/>
              <p:nvPr/>
            </p:nvSpPr>
            <p:spPr>
              <a:xfrm>
                <a:off x="1037947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6" name="テキスト ボックス 15375">
                <a:extLst>
                  <a:ext uri="{FF2B5EF4-FFF2-40B4-BE49-F238E27FC236}">
                    <a16:creationId xmlns:a16="http://schemas.microsoft.com/office/drawing/2014/main" id="{C905A9CC-1812-A0A5-9F3C-DE090E360D9C}"/>
                  </a:ext>
                </a:extLst>
              </p:cNvPr>
              <p:cNvSpPr txBox="1"/>
              <p:nvPr/>
            </p:nvSpPr>
            <p:spPr>
              <a:xfrm>
                <a:off x="1026416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Q4</a:t>
                </a:r>
              </a:p>
            </p:txBody>
          </p:sp>
          <p:sp>
            <p:nvSpPr>
              <p:cNvPr id="15404" name="テキスト ボックス 15403">
                <a:extLst>
                  <a:ext uri="{FF2B5EF4-FFF2-40B4-BE49-F238E27FC236}">
                    <a16:creationId xmlns:a16="http://schemas.microsoft.com/office/drawing/2014/main" id="{0A90F9E9-CE87-6FD8-3D23-A4AB93B43B1E}"/>
                  </a:ext>
                </a:extLst>
              </p:cNvPr>
              <p:cNvSpPr txBox="1"/>
              <p:nvPr/>
            </p:nvSpPr>
            <p:spPr>
              <a:xfrm>
                <a:off x="1320852" y="5969149"/>
                <a:ext cx="14366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初期費用はかかりますか？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05" name="テキスト ボックス 15404">
                <a:extLst>
                  <a:ext uri="{FF2B5EF4-FFF2-40B4-BE49-F238E27FC236}">
                    <a16:creationId xmlns:a16="http://schemas.microsoft.com/office/drawing/2014/main" id="{680F55A0-577F-0FD7-3E20-4C5B383319BC}"/>
                  </a:ext>
                </a:extLst>
              </p:cNvPr>
              <p:cNvSpPr txBox="1"/>
              <p:nvPr/>
            </p:nvSpPr>
            <p:spPr>
              <a:xfrm>
                <a:off x="1295651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A4</a:t>
                </a:r>
              </a:p>
            </p:txBody>
          </p:sp>
          <p:sp>
            <p:nvSpPr>
              <p:cNvPr id="15406" name="テキスト ボックス 15405">
                <a:extLst>
                  <a:ext uri="{FF2B5EF4-FFF2-40B4-BE49-F238E27FC236}">
                    <a16:creationId xmlns:a16="http://schemas.microsoft.com/office/drawing/2014/main" id="{C7D5C0BB-6EE2-3AF5-B059-305F6C8B9EDE}"/>
                  </a:ext>
                </a:extLst>
              </p:cNvPr>
              <p:cNvSpPr txBox="1"/>
              <p:nvPr/>
            </p:nvSpPr>
            <p:spPr>
              <a:xfrm>
                <a:off x="1590087" y="6290456"/>
                <a:ext cx="1954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初期費用や管理費用はかかりません。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07" name="フリーフォーム 518">
                <a:extLst>
                  <a:ext uri="{FF2B5EF4-FFF2-40B4-BE49-F238E27FC236}">
                    <a16:creationId xmlns:a16="http://schemas.microsoft.com/office/drawing/2014/main" id="{AA1CC109-AE29-71E8-4501-F636995D7DC2}"/>
                  </a:ext>
                </a:extLst>
              </p:cNvPr>
              <p:cNvSpPr/>
              <p:nvPr/>
            </p:nvSpPr>
            <p:spPr>
              <a:xfrm>
                <a:off x="1151542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8" name="フリーフォーム 520">
                <a:extLst>
                  <a:ext uri="{FF2B5EF4-FFF2-40B4-BE49-F238E27FC236}">
                    <a16:creationId xmlns:a16="http://schemas.microsoft.com/office/drawing/2014/main" id="{0A2F3CE3-658D-45AC-9AAB-9ADB5A191926}"/>
                  </a:ext>
                </a:extLst>
              </p:cNvPr>
              <p:cNvSpPr/>
              <p:nvPr/>
            </p:nvSpPr>
            <p:spPr>
              <a:xfrm>
                <a:off x="5345579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9" name="テキスト ボックス 15408">
                <a:extLst>
                  <a:ext uri="{FF2B5EF4-FFF2-40B4-BE49-F238E27FC236}">
                    <a16:creationId xmlns:a16="http://schemas.microsoft.com/office/drawing/2014/main" id="{9A4B8625-CF6F-A73A-2CDA-CCAFE47E09FA}"/>
                  </a:ext>
                </a:extLst>
              </p:cNvPr>
              <p:cNvSpPr txBox="1"/>
              <p:nvPr/>
            </p:nvSpPr>
            <p:spPr>
              <a:xfrm>
                <a:off x="5334175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Q5</a:t>
                </a:r>
              </a:p>
            </p:txBody>
          </p:sp>
          <p:sp>
            <p:nvSpPr>
              <p:cNvPr id="15410" name="テキスト ボックス 15409">
                <a:extLst>
                  <a:ext uri="{FF2B5EF4-FFF2-40B4-BE49-F238E27FC236}">
                    <a16:creationId xmlns:a16="http://schemas.microsoft.com/office/drawing/2014/main" id="{B479A2D9-D386-8139-F104-2B4674A1B4FC}"/>
                  </a:ext>
                </a:extLst>
              </p:cNvPr>
              <p:cNvSpPr txBox="1"/>
              <p:nvPr/>
            </p:nvSpPr>
            <p:spPr>
              <a:xfrm>
                <a:off x="5619873" y="3533279"/>
                <a:ext cx="203292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タグ設置しなくても配信は可能ですか？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11" name="テキスト ボックス 15410">
                <a:extLst>
                  <a:ext uri="{FF2B5EF4-FFF2-40B4-BE49-F238E27FC236}">
                    <a16:creationId xmlns:a16="http://schemas.microsoft.com/office/drawing/2014/main" id="{73EB6E35-CFDA-FF49-9784-10FF497D700B}"/>
                  </a:ext>
                </a:extLst>
              </p:cNvPr>
              <p:cNvSpPr txBox="1"/>
              <p:nvPr/>
            </p:nvSpPr>
            <p:spPr>
              <a:xfrm>
                <a:off x="5603283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A5</a:t>
                </a:r>
              </a:p>
            </p:txBody>
          </p:sp>
          <p:sp>
            <p:nvSpPr>
              <p:cNvPr id="15412" name="テキスト ボックス 15411">
                <a:extLst>
                  <a:ext uri="{FF2B5EF4-FFF2-40B4-BE49-F238E27FC236}">
                    <a16:creationId xmlns:a16="http://schemas.microsoft.com/office/drawing/2014/main" id="{5CA45D91-97D7-DED4-0511-F952D15E5171}"/>
                  </a:ext>
                </a:extLst>
              </p:cNvPr>
              <p:cNvSpPr txBox="1"/>
              <p:nvPr/>
            </p:nvSpPr>
            <p:spPr>
              <a:xfrm>
                <a:off x="5883156" y="3854586"/>
                <a:ext cx="20970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リターゲティングや</a:t>
                </a:r>
                <a:r>
                  <a:rPr lang="en" altLang="ja-JP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CV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計測はできませんが</a:t>
                </a:r>
                <a:endParaRPr lang="en-US" altLang="ja-JP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配信は可能です。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13" name="フリーフォーム 567">
                <a:extLst>
                  <a:ext uri="{FF2B5EF4-FFF2-40B4-BE49-F238E27FC236}">
                    <a16:creationId xmlns:a16="http://schemas.microsoft.com/office/drawing/2014/main" id="{C6B32DE0-0D68-B870-6978-5B150BB40BCF}"/>
                  </a:ext>
                </a:extLst>
              </p:cNvPr>
              <p:cNvSpPr/>
              <p:nvPr/>
            </p:nvSpPr>
            <p:spPr>
              <a:xfrm>
                <a:off x="5459301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14" name="フリーフォーム 569">
                <a:extLst>
                  <a:ext uri="{FF2B5EF4-FFF2-40B4-BE49-F238E27FC236}">
                    <a16:creationId xmlns:a16="http://schemas.microsoft.com/office/drawing/2014/main" id="{2EBC28B6-DA7C-85DA-0FF8-B4EC1520F5AD}"/>
                  </a:ext>
                </a:extLst>
              </p:cNvPr>
              <p:cNvSpPr/>
              <p:nvPr/>
            </p:nvSpPr>
            <p:spPr>
              <a:xfrm>
                <a:off x="5345579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15" name="テキスト ボックス 15414">
                <a:extLst>
                  <a:ext uri="{FF2B5EF4-FFF2-40B4-BE49-F238E27FC236}">
                    <a16:creationId xmlns:a16="http://schemas.microsoft.com/office/drawing/2014/main" id="{32F07886-7BD1-0C1E-B6D2-BDCD221AE3CE}"/>
                  </a:ext>
                </a:extLst>
              </p:cNvPr>
              <p:cNvSpPr txBox="1"/>
              <p:nvPr/>
            </p:nvSpPr>
            <p:spPr>
              <a:xfrm>
                <a:off x="5334175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Q6</a:t>
                </a:r>
              </a:p>
            </p:txBody>
          </p:sp>
          <p:sp>
            <p:nvSpPr>
              <p:cNvPr id="15416" name="テキスト ボックス 15415">
                <a:extLst>
                  <a:ext uri="{FF2B5EF4-FFF2-40B4-BE49-F238E27FC236}">
                    <a16:creationId xmlns:a16="http://schemas.microsoft.com/office/drawing/2014/main" id="{B0D39C69-3D48-A177-FCB8-126290DC010C}"/>
                  </a:ext>
                </a:extLst>
              </p:cNvPr>
              <p:cNvSpPr txBox="1"/>
              <p:nvPr/>
            </p:nvSpPr>
            <p:spPr>
              <a:xfrm>
                <a:off x="5628611" y="4345194"/>
                <a:ext cx="21339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配信期間を指定した配信は可能ですか？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17" name="テキスト ボックス 15416">
                <a:extLst>
                  <a:ext uri="{FF2B5EF4-FFF2-40B4-BE49-F238E27FC236}">
                    <a16:creationId xmlns:a16="http://schemas.microsoft.com/office/drawing/2014/main" id="{A52D974E-0193-D470-A290-1274E75E663E}"/>
                  </a:ext>
                </a:extLst>
              </p:cNvPr>
              <p:cNvSpPr txBox="1"/>
              <p:nvPr/>
            </p:nvSpPr>
            <p:spPr>
              <a:xfrm>
                <a:off x="5603283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A6</a:t>
                </a:r>
              </a:p>
            </p:txBody>
          </p:sp>
          <p:sp>
            <p:nvSpPr>
              <p:cNvPr id="15419" name="テキスト ボックス 15418">
                <a:extLst>
                  <a:ext uri="{FF2B5EF4-FFF2-40B4-BE49-F238E27FC236}">
                    <a16:creationId xmlns:a16="http://schemas.microsoft.com/office/drawing/2014/main" id="{A6DDFA67-60A2-D531-4752-EEA979417FAE}"/>
                  </a:ext>
                </a:extLst>
              </p:cNvPr>
              <p:cNvSpPr txBox="1"/>
              <p:nvPr/>
            </p:nvSpPr>
            <p:spPr>
              <a:xfrm>
                <a:off x="5897719" y="4666500"/>
                <a:ext cx="16193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2</a:t>
                </a:r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週間の配信なども可能です。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20" name="フリーフォーム 613">
                <a:extLst>
                  <a:ext uri="{FF2B5EF4-FFF2-40B4-BE49-F238E27FC236}">
                    <a16:creationId xmlns:a16="http://schemas.microsoft.com/office/drawing/2014/main" id="{22920722-F332-2C63-A027-5B202ED8BB1A}"/>
                  </a:ext>
                </a:extLst>
              </p:cNvPr>
              <p:cNvSpPr/>
              <p:nvPr/>
            </p:nvSpPr>
            <p:spPr>
              <a:xfrm>
                <a:off x="5459301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21" name="フリーフォーム 615">
                <a:extLst>
                  <a:ext uri="{FF2B5EF4-FFF2-40B4-BE49-F238E27FC236}">
                    <a16:creationId xmlns:a16="http://schemas.microsoft.com/office/drawing/2014/main" id="{263532C8-3214-E63E-A997-1BFD5144A272}"/>
                  </a:ext>
                </a:extLst>
              </p:cNvPr>
              <p:cNvSpPr/>
              <p:nvPr/>
            </p:nvSpPr>
            <p:spPr>
              <a:xfrm>
                <a:off x="5345579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22" name="テキスト ボックス 15421">
                <a:extLst>
                  <a:ext uri="{FF2B5EF4-FFF2-40B4-BE49-F238E27FC236}">
                    <a16:creationId xmlns:a16="http://schemas.microsoft.com/office/drawing/2014/main" id="{8D980F41-E6E5-5AFF-C099-28780A6AF01A}"/>
                  </a:ext>
                </a:extLst>
              </p:cNvPr>
              <p:cNvSpPr txBox="1"/>
              <p:nvPr/>
            </p:nvSpPr>
            <p:spPr>
              <a:xfrm>
                <a:off x="5334175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Q7</a:t>
                </a:r>
              </a:p>
            </p:txBody>
          </p:sp>
          <p:sp>
            <p:nvSpPr>
              <p:cNvPr id="15423" name="テキスト ボックス 15422">
                <a:extLst>
                  <a:ext uri="{FF2B5EF4-FFF2-40B4-BE49-F238E27FC236}">
                    <a16:creationId xmlns:a16="http://schemas.microsoft.com/office/drawing/2014/main" id="{57328213-7A7F-C262-6771-249891A53B93}"/>
                  </a:ext>
                </a:extLst>
              </p:cNvPr>
              <p:cNvSpPr txBox="1"/>
              <p:nvPr/>
            </p:nvSpPr>
            <p:spPr>
              <a:xfrm>
                <a:off x="5628611" y="5157235"/>
                <a:ext cx="168507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休日掲載開始は可能ですか？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24" name="テキスト ボックス 15423">
                <a:extLst>
                  <a:ext uri="{FF2B5EF4-FFF2-40B4-BE49-F238E27FC236}">
                    <a16:creationId xmlns:a16="http://schemas.microsoft.com/office/drawing/2014/main" id="{3EDCD6B3-6892-A9AF-AC3A-2BC8CDB5F120}"/>
                  </a:ext>
                </a:extLst>
              </p:cNvPr>
              <p:cNvSpPr txBox="1"/>
              <p:nvPr/>
            </p:nvSpPr>
            <p:spPr>
              <a:xfrm>
                <a:off x="5603283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A7</a:t>
                </a:r>
              </a:p>
            </p:txBody>
          </p:sp>
          <p:sp>
            <p:nvSpPr>
              <p:cNvPr id="15425" name="テキスト ボックス 15424">
                <a:extLst>
                  <a:ext uri="{FF2B5EF4-FFF2-40B4-BE49-F238E27FC236}">
                    <a16:creationId xmlns:a16="http://schemas.microsoft.com/office/drawing/2014/main" id="{4481F4CE-FA66-2B44-8022-048706F45551}"/>
                  </a:ext>
                </a:extLst>
              </p:cNvPr>
              <p:cNvSpPr txBox="1"/>
              <p:nvPr/>
            </p:nvSpPr>
            <p:spPr>
              <a:xfrm>
                <a:off x="5897719" y="5478415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26" name="フリーフォーム 633">
                <a:extLst>
                  <a:ext uri="{FF2B5EF4-FFF2-40B4-BE49-F238E27FC236}">
                    <a16:creationId xmlns:a16="http://schemas.microsoft.com/office/drawing/2014/main" id="{F132D1D6-E4D8-C14C-50DF-5E3BB8AF311D}"/>
                  </a:ext>
                </a:extLst>
              </p:cNvPr>
              <p:cNvSpPr/>
              <p:nvPr/>
            </p:nvSpPr>
            <p:spPr>
              <a:xfrm>
                <a:off x="5459301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27" name="フリーフォーム 635">
                <a:extLst>
                  <a:ext uri="{FF2B5EF4-FFF2-40B4-BE49-F238E27FC236}">
                    <a16:creationId xmlns:a16="http://schemas.microsoft.com/office/drawing/2014/main" id="{45FB7941-7994-E7DD-A315-188DFB9692B8}"/>
                  </a:ext>
                </a:extLst>
              </p:cNvPr>
              <p:cNvSpPr/>
              <p:nvPr/>
            </p:nvSpPr>
            <p:spPr>
              <a:xfrm>
                <a:off x="5345579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28" name="テキスト ボックス 15427">
                <a:extLst>
                  <a:ext uri="{FF2B5EF4-FFF2-40B4-BE49-F238E27FC236}">
                    <a16:creationId xmlns:a16="http://schemas.microsoft.com/office/drawing/2014/main" id="{4646B0E6-2EED-DCB9-E947-DB0AF61690D7}"/>
                  </a:ext>
                </a:extLst>
              </p:cNvPr>
              <p:cNvSpPr txBox="1"/>
              <p:nvPr/>
            </p:nvSpPr>
            <p:spPr>
              <a:xfrm>
                <a:off x="5334175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Q8</a:t>
                </a:r>
              </a:p>
            </p:txBody>
          </p:sp>
          <p:sp>
            <p:nvSpPr>
              <p:cNvPr id="15429" name="テキスト ボックス 15428">
                <a:extLst>
                  <a:ext uri="{FF2B5EF4-FFF2-40B4-BE49-F238E27FC236}">
                    <a16:creationId xmlns:a16="http://schemas.microsoft.com/office/drawing/2014/main" id="{0D8A6DA8-EC57-82CA-6C7A-FBD342313F1E}"/>
                  </a:ext>
                </a:extLst>
              </p:cNvPr>
              <p:cNvSpPr txBox="1"/>
              <p:nvPr/>
            </p:nvSpPr>
            <p:spPr>
              <a:xfrm>
                <a:off x="5628611" y="5969149"/>
                <a:ext cx="26084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配信途中での掲載停止（中止）は可能ですか？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30" name="テキスト ボックス 15429">
                <a:extLst>
                  <a:ext uri="{FF2B5EF4-FFF2-40B4-BE49-F238E27FC236}">
                    <a16:creationId xmlns:a16="http://schemas.microsoft.com/office/drawing/2014/main" id="{BC9D08B7-7258-83DC-126A-9A0011589C1A}"/>
                  </a:ext>
                </a:extLst>
              </p:cNvPr>
              <p:cNvSpPr txBox="1"/>
              <p:nvPr/>
            </p:nvSpPr>
            <p:spPr>
              <a:xfrm>
                <a:off x="5603283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A8</a:t>
                </a:r>
              </a:p>
            </p:txBody>
          </p:sp>
          <p:sp>
            <p:nvSpPr>
              <p:cNvPr id="15431" name="フリーフォーム 684">
                <a:extLst>
                  <a:ext uri="{FF2B5EF4-FFF2-40B4-BE49-F238E27FC236}">
                    <a16:creationId xmlns:a16="http://schemas.microsoft.com/office/drawing/2014/main" id="{D2E05DA7-CED4-A602-3CE8-62021C915BA2}"/>
                  </a:ext>
                </a:extLst>
              </p:cNvPr>
              <p:cNvSpPr/>
              <p:nvPr/>
            </p:nvSpPr>
            <p:spPr>
              <a:xfrm>
                <a:off x="5459301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32" name="フリーフォーム 685">
                <a:extLst>
                  <a:ext uri="{FF2B5EF4-FFF2-40B4-BE49-F238E27FC236}">
                    <a16:creationId xmlns:a16="http://schemas.microsoft.com/office/drawing/2014/main" id="{0BC6D533-8174-B803-1945-864D2825907C}"/>
                  </a:ext>
                </a:extLst>
              </p:cNvPr>
              <p:cNvSpPr/>
              <p:nvPr/>
            </p:nvSpPr>
            <p:spPr>
              <a:xfrm>
                <a:off x="803284" y="2967949"/>
                <a:ext cx="825434" cy="411449"/>
              </a:xfrm>
              <a:custGeom>
                <a:avLst/>
                <a:gdLst>
                  <a:gd name="connsiteX0" fmla="*/ 0 w 825434"/>
                  <a:gd name="connsiteY0" fmla="*/ 411449 h 411449"/>
                  <a:gd name="connsiteX1" fmla="*/ 412717 w 825434"/>
                  <a:gd name="connsiteY1" fmla="*/ 0 h 411449"/>
                  <a:gd name="connsiteX2" fmla="*/ 825434 w 825434"/>
                  <a:gd name="connsiteY2" fmla="*/ 411449 h 41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34" h="411449">
                    <a:moveTo>
                      <a:pt x="0" y="411449"/>
                    </a:moveTo>
                    <a:cubicBezTo>
                      <a:pt x="0" y="184199"/>
                      <a:pt x="184767" y="0"/>
                      <a:pt x="412717" y="0"/>
                    </a:cubicBezTo>
                    <a:cubicBezTo>
                      <a:pt x="640668" y="0"/>
                      <a:pt x="825434" y="184199"/>
                      <a:pt x="825434" y="411449"/>
                    </a:cubicBezTo>
                  </a:path>
                </a:pathLst>
              </a:custGeom>
              <a:noFill/>
              <a:ln w="5064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3" name="object 7">
            <a:extLst>
              <a:ext uri="{FF2B5EF4-FFF2-40B4-BE49-F238E27FC236}">
                <a16:creationId xmlns:a16="http://schemas.microsoft.com/office/drawing/2014/main" id="{E6EA215A-5B41-C7F2-D59D-3CEFE7B7729E}"/>
              </a:ext>
            </a:extLst>
          </p:cNvPr>
          <p:cNvSpPr txBox="1"/>
          <p:nvPr/>
        </p:nvSpPr>
        <p:spPr>
          <a:xfrm>
            <a:off x="814149" y="1060732"/>
            <a:ext cx="7166055" cy="527067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5</a:t>
            </a:r>
            <a:r>
              <a:rPr lang="ja-JP" altLang="en-US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営業日程度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での配信開始となります。 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  <a:r>
              <a:rPr lang="en-US" altLang="ja-JP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不備や審査状況・利用データにより開始日が変動します。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6963B5F-4F7F-8B98-BDCC-9A2E25776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■配信までの流れ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3937D68-0EF4-1D7D-5376-2B18C9462914}"/>
              </a:ext>
            </a:extLst>
          </p:cNvPr>
          <p:cNvSpPr txBox="1"/>
          <p:nvPr/>
        </p:nvSpPr>
        <p:spPr>
          <a:xfrm>
            <a:off x="653250" y="976180"/>
            <a:ext cx="8599500" cy="16725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5" name="図 224" descr="図形&#10;&#10;中程度の精度で自動的に生成された説明">
            <a:extLst>
              <a:ext uri="{FF2B5EF4-FFF2-40B4-BE49-F238E27FC236}">
                <a16:creationId xmlns:a16="http://schemas.microsoft.com/office/drawing/2014/main" id="{7F0E9FE5-A151-227F-BE75-8267209FFE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831" y="1298937"/>
            <a:ext cx="795338" cy="1162051"/>
          </a:xfrm>
          <a:prstGeom prst="rect">
            <a:avLst/>
          </a:prstGeom>
        </p:spPr>
      </p:pic>
      <p:sp>
        <p:nvSpPr>
          <p:cNvPr id="20" name="タイトル 19">
            <a:extLst>
              <a:ext uri="{FF2B5EF4-FFF2-40B4-BE49-F238E27FC236}">
                <a16:creationId xmlns:a16="http://schemas.microsoft.com/office/drawing/2014/main" id="{94B7BA44-B49A-4E32-AF10-A42D53FA4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234000" tIns="72000"/>
          <a:lstStyle/>
          <a:p>
            <a:r>
              <a:rPr kumimoji="1" lang="en-US" altLang="ja-JP" dirty="0">
                <a:solidFill>
                  <a:schemeClr val="accent1">
                    <a:lumMod val="50000"/>
                  </a:schemeClr>
                </a:solidFill>
              </a:rPr>
              <a:t>CV</a:t>
            </a:r>
            <a:r>
              <a:rPr kumimoji="1" lang="ja-JP" altLang="en-US" dirty="0">
                <a:solidFill>
                  <a:schemeClr val="accent1">
                    <a:lumMod val="50000"/>
                  </a:schemeClr>
                </a:solidFill>
              </a:rPr>
              <a:t>計測の定義・クロスドメイン下の</a:t>
            </a:r>
            <a:r>
              <a:rPr kumimoji="1" lang="en-US" altLang="ja-JP" dirty="0">
                <a:solidFill>
                  <a:schemeClr val="accent1">
                    <a:lumMod val="50000"/>
                  </a:schemeClr>
                </a:solidFill>
              </a:rPr>
              <a:t>CV</a:t>
            </a:r>
            <a:r>
              <a:rPr kumimoji="1" lang="ja-JP" altLang="en-US" dirty="0">
                <a:solidFill>
                  <a:schemeClr val="accent1">
                    <a:lumMod val="50000"/>
                  </a:schemeClr>
                </a:solidFill>
              </a:rPr>
              <a:t>計測の注意点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5E25030-108C-9010-1C04-FD9F6EACEACB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1551728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8D93F8C-4C5D-6C2B-F575-57A0DC5AC111}"/>
              </a:ext>
            </a:extLst>
          </p:cNvPr>
          <p:cNvSpPr txBox="1"/>
          <p:nvPr/>
        </p:nvSpPr>
        <p:spPr>
          <a:xfrm>
            <a:off x="653250" y="2805033"/>
            <a:ext cx="8599482" cy="175332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1E53A60-985E-C619-F7E9-3F276CD4D180}"/>
              </a:ext>
            </a:extLst>
          </p:cNvPr>
          <p:cNvSpPr txBox="1"/>
          <p:nvPr/>
        </p:nvSpPr>
        <p:spPr>
          <a:xfrm>
            <a:off x="653250" y="974809"/>
            <a:ext cx="906750" cy="167256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直接CV</a:t>
            </a:r>
            <a:endParaRPr lang="en-US" altLang="ja-JP" sz="894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（クリック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0B271AB-C488-A321-7A04-AA419D7C26D5}"/>
              </a:ext>
            </a:extLst>
          </p:cNvPr>
          <p:cNvSpPr txBox="1"/>
          <p:nvPr/>
        </p:nvSpPr>
        <p:spPr>
          <a:xfrm>
            <a:off x="653250" y="2803130"/>
            <a:ext cx="906750" cy="1753325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間接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</a:p>
          <a:p>
            <a:pPr algn="ctr">
              <a:lnSpc>
                <a:spcPct val="110000"/>
              </a:lnSpc>
            </a:pP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（ビュー</a:t>
            </a:r>
            <a:r>
              <a:rPr lang="en-US" altLang="ja-JP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CV</a:t>
            </a:r>
            <a:r>
              <a:rPr lang="ja-JP" altLang="en-US" sz="894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</a:t>
            </a:r>
          </a:p>
        </p:txBody>
      </p:sp>
      <p:pic>
        <p:nvPicPr>
          <p:cNvPr id="9" name="グラフィックス 8">
            <a:extLst>
              <a:ext uri="{FF2B5EF4-FFF2-40B4-BE49-F238E27FC236}">
                <a16:creationId xmlns:a16="http://schemas.microsoft.com/office/drawing/2014/main" id="{A33781AF-B3D5-41A0-9A98-85757842C63C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1914813"/>
            <a:ext cx="330505" cy="330505"/>
          </a:xfrm>
          <a:prstGeom prst="rect">
            <a:avLst/>
          </a:prstGeom>
        </p:spPr>
      </p:pic>
      <p:sp>
        <p:nvSpPr>
          <p:cNvPr id="10" name="矢印: 右 9">
            <a:extLst>
              <a:ext uri="{FF2B5EF4-FFF2-40B4-BE49-F238E27FC236}">
                <a16:creationId xmlns:a16="http://schemas.microsoft.com/office/drawing/2014/main" id="{E332697A-054C-E352-40E0-3A8E154E6115}"/>
              </a:ext>
            </a:extLst>
          </p:cNvPr>
          <p:cNvSpPr/>
          <p:nvPr/>
        </p:nvSpPr>
        <p:spPr>
          <a:xfrm>
            <a:off x="3573895" y="1859067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E9AA2709-D83B-34DD-8241-1B478144E712}"/>
              </a:ext>
            </a:extLst>
          </p:cNvPr>
          <p:cNvGrpSpPr/>
          <p:nvPr/>
        </p:nvGrpSpPr>
        <p:grpSpPr>
          <a:xfrm>
            <a:off x="5400426" y="1352959"/>
            <a:ext cx="1571030" cy="239911"/>
            <a:chOff x="-3727956" y="2011979"/>
            <a:chExt cx="1933575" cy="295275"/>
          </a:xfrm>
        </p:grpSpPr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AF770C9D-0844-3634-A3E7-F58FFC1F58A3}"/>
                </a:ext>
              </a:extLst>
            </p:cNvPr>
            <p:cNvSpPr/>
            <p:nvPr/>
          </p:nvSpPr>
          <p:spPr bwMode="auto">
            <a:xfrm>
              <a:off x="-3727956" y="2011979"/>
              <a:ext cx="1590675" cy="295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ja-JP" altLang="en-US" sz="813" dirty="0">
                  <a:solidFill>
                    <a:schemeClr val="tx1"/>
                  </a:solidFill>
                </a:rPr>
                <a:t>ドリームネクサス</a:t>
              </a: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4B94DDD6-9755-F6F6-16C3-97C14452E492}"/>
                </a:ext>
              </a:extLst>
            </p:cNvPr>
            <p:cNvSpPr/>
            <p:nvPr/>
          </p:nvSpPr>
          <p:spPr bwMode="auto">
            <a:xfrm>
              <a:off x="-2384931" y="2011979"/>
              <a:ext cx="590550" cy="2952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ja-JP" altLang="en-US" sz="975" b="1" dirty="0"/>
                <a:t>検索</a:t>
              </a: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5D65939-195A-049B-31A1-DCE11A887844}"/>
              </a:ext>
            </a:extLst>
          </p:cNvPr>
          <p:cNvSpPr txBox="1"/>
          <p:nvPr/>
        </p:nvSpPr>
        <p:spPr>
          <a:xfrm>
            <a:off x="5429797" y="1680743"/>
            <a:ext cx="1500411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離脱～自然検索等～再流入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FEC0D2D-E246-C901-1A9D-17CB16ED3616}"/>
              </a:ext>
            </a:extLst>
          </p:cNvPr>
          <p:cNvSpPr txBox="1"/>
          <p:nvPr/>
        </p:nvSpPr>
        <p:spPr>
          <a:xfrm>
            <a:off x="5429797" y="2352350"/>
            <a:ext cx="461665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離脱せず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43AD802-19A3-F4D6-6BF0-7E61DCE27DC7}"/>
              </a:ext>
            </a:extLst>
          </p:cNvPr>
          <p:cNvSpPr txBox="1"/>
          <p:nvPr/>
        </p:nvSpPr>
        <p:spPr>
          <a:xfrm>
            <a:off x="7528912" y="1204535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直接</a:t>
            </a:r>
            <a:r>
              <a:rPr lang="en-US" altLang="ja-JP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endParaRPr lang="ja-JP" altLang="en-US" sz="975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" name="矢印: 右 17">
            <a:extLst>
              <a:ext uri="{FF2B5EF4-FFF2-40B4-BE49-F238E27FC236}">
                <a16:creationId xmlns:a16="http://schemas.microsoft.com/office/drawing/2014/main" id="{43FD9902-7B4B-35BB-E84D-0F9C66835B1D}"/>
              </a:ext>
            </a:extLst>
          </p:cNvPr>
          <p:cNvSpPr/>
          <p:nvPr/>
        </p:nvSpPr>
        <p:spPr>
          <a:xfrm>
            <a:off x="706710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21" name="矢印: 右 20">
            <a:extLst>
              <a:ext uri="{FF2B5EF4-FFF2-40B4-BE49-F238E27FC236}">
                <a16:creationId xmlns:a16="http://schemas.microsoft.com/office/drawing/2014/main" id="{5D5B34F1-DC7A-94AF-D7FD-E75AB1354916}"/>
              </a:ext>
            </a:extLst>
          </p:cNvPr>
          <p:cNvSpPr/>
          <p:nvPr/>
        </p:nvSpPr>
        <p:spPr>
          <a:xfrm>
            <a:off x="500431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22" name="矢印: 右 21">
            <a:extLst>
              <a:ext uri="{FF2B5EF4-FFF2-40B4-BE49-F238E27FC236}">
                <a16:creationId xmlns:a16="http://schemas.microsoft.com/office/drawing/2014/main" id="{6489BF73-45B2-1BAC-95C5-FBB1ED895627}"/>
              </a:ext>
            </a:extLst>
          </p:cNvPr>
          <p:cNvSpPr/>
          <p:nvPr/>
        </p:nvSpPr>
        <p:spPr>
          <a:xfrm>
            <a:off x="4180179" y="2110845"/>
            <a:ext cx="3237926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C79AE13-4E48-B620-61BB-0AC8272B09CA}"/>
              </a:ext>
            </a:extLst>
          </p:cNvPr>
          <p:cNvSpPr txBox="1"/>
          <p:nvPr/>
        </p:nvSpPr>
        <p:spPr>
          <a:xfrm>
            <a:off x="2501201" y="2977013"/>
            <a:ext cx="96340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 dirty="0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広告表示～クリックせず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C1F19FE2-ABD7-14F7-9AAE-E76E93BC6341}"/>
              </a:ext>
            </a:extLst>
          </p:cNvPr>
          <p:cNvGrpSpPr/>
          <p:nvPr/>
        </p:nvGrpSpPr>
        <p:grpSpPr>
          <a:xfrm>
            <a:off x="3992399" y="3132197"/>
            <a:ext cx="1573959" cy="1176724"/>
            <a:chOff x="6248344" y="4195457"/>
            <a:chExt cx="1937180" cy="1448275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F56F3C35-6835-B048-0788-5CB08B24ACB8}"/>
                </a:ext>
              </a:extLst>
            </p:cNvPr>
            <p:cNvGrpSpPr/>
            <p:nvPr/>
          </p:nvGrpSpPr>
          <p:grpSpPr>
            <a:xfrm>
              <a:off x="6250147" y="4195457"/>
              <a:ext cx="1933575" cy="295275"/>
              <a:chOff x="-3727956" y="2011979"/>
              <a:chExt cx="1933575" cy="295275"/>
            </a:xfrm>
          </p:grpSpPr>
          <p:sp>
            <p:nvSpPr>
              <p:cNvPr id="29" name="四角形: 角を丸くする 28">
                <a:extLst>
                  <a:ext uri="{FF2B5EF4-FFF2-40B4-BE49-F238E27FC236}">
                    <a16:creationId xmlns:a16="http://schemas.microsoft.com/office/drawing/2014/main" id="{82601CE5-3742-D93C-69A5-39DB54345B3B}"/>
                  </a:ext>
                </a:extLst>
              </p:cNvPr>
              <p:cNvSpPr/>
              <p:nvPr/>
            </p:nvSpPr>
            <p:spPr bwMode="auto">
              <a:xfrm>
                <a:off x="-3727956" y="2011979"/>
                <a:ext cx="1590675" cy="29527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ja-JP" altLang="en-US" sz="813" dirty="0">
                    <a:solidFill>
                      <a:schemeClr val="tx1"/>
                    </a:solidFill>
                  </a:rPr>
                  <a:t>ドリームネクサス</a:t>
                </a:r>
              </a:p>
            </p:txBody>
          </p:sp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FF34254C-C222-4D10-33A2-2AF8EE6BC9BA}"/>
                  </a:ext>
                </a:extLst>
              </p:cNvPr>
              <p:cNvSpPr/>
              <p:nvPr/>
            </p:nvSpPr>
            <p:spPr bwMode="auto">
              <a:xfrm>
                <a:off x="-2384931" y="2011979"/>
                <a:ext cx="590550" cy="29527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975" b="1" dirty="0"/>
                  <a:t>検索</a:t>
                </a:r>
              </a:p>
            </p:txBody>
          </p:sp>
        </p:grp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C08D71BB-2C97-F0CA-EBB1-7A06B277048E}"/>
                </a:ext>
              </a:extLst>
            </p:cNvPr>
            <p:cNvSpPr txBox="1"/>
            <p:nvPr/>
          </p:nvSpPr>
          <p:spPr>
            <a:xfrm>
              <a:off x="6601381" y="4598883"/>
              <a:ext cx="1231106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自然検索等～流入</a:t>
              </a:r>
            </a:p>
          </p:txBody>
        </p:sp>
        <p:sp>
          <p:nvSpPr>
            <p:cNvPr id="27" name="正方形/長方形 26">
              <a:extLst>
                <a:ext uri="{FF2B5EF4-FFF2-40B4-BE49-F238E27FC236}">
                  <a16:creationId xmlns:a16="http://schemas.microsoft.com/office/drawing/2014/main" id="{9A4183CD-C81C-5964-0332-60FE02277A48}"/>
                </a:ext>
              </a:extLst>
            </p:cNvPr>
            <p:cNvSpPr/>
            <p:nvPr/>
          </p:nvSpPr>
          <p:spPr>
            <a:xfrm>
              <a:off x="6248344" y="4882402"/>
              <a:ext cx="1937180" cy="50783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25" tIns="58500" rIns="73125" bIns="38025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ja-JP" altLang="en-US" sz="1138" dirty="0"/>
                <a:t>他広告</a:t>
              </a: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9774BFFE-0425-499C-C7A6-F143A5EC123C}"/>
                </a:ext>
              </a:extLst>
            </p:cNvPr>
            <p:cNvSpPr txBox="1"/>
            <p:nvPr/>
          </p:nvSpPr>
          <p:spPr>
            <a:xfrm>
              <a:off x="6601381" y="5460803"/>
              <a:ext cx="1128514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 dirty="0">
                  <a:latin typeface="Meiryo UI" panose="020B0604030504040204" pitchFamily="50" charset="-128"/>
                  <a:ea typeface="Meiryo UI" panose="020B0604030504040204" pitchFamily="50" charset="-128"/>
                </a:rPr>
                <a:t>他の広告から流入</a:t>
              </a:r>
            </a:p>
          </p:txBody>
        </p:sp>
      </p:grpSp>
      <p:sp>
        <p:nvSpPr>
          <p:cNvPr id="31" name="矢印: 右 30">
            <a:extLst>
              <a:ext uri="{FF2B5EF4-FFF2-40B4-BE49-F238E27FC236}">
                <a16:creationId xmlns:a16="http://schemas.microsoft.com/office/drawing/2014/main" id="{6537068C-DC75-3FE0-14A0-DFB9ED4D3659}"/>
              </a:ext>
            </a:extLst>
          </p:cNvPr>
          <p:cNvSpPr/>
          <p:nvPr/>
        </p:nvSpPr>
        <p:spPr>
          <a:xfrm>
            <a:off x="357389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251" name="矢印: 右 250">
            <a:extLst>
              <a:ext uri="{FF2B5EF4-FFF2-40B4-BE49-F238E27FC236}">
                <a16:creationId xmlns:a16="http://schemas.microsoft.com/office/drawing/2014/main" id="{7C3C342A-1B05-1CC4-1165-0C14F11B1D88}"/>
              </a:ext>
            </a:extLst>
          </p:cNvPr>
          <p:cNvSpPr/>
          <p:nvPr/>
        </p:nvSpPr>
        <p:spPr>
          <a:xfrm>
            <a:off x="5694194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252" name="テキスト ボックス 251">
            <a:extLst>
              <a:ext uri="{FF2B5EF4-FFF2-40B4-BE49-F238E27FC236}">
                <a16:creationId xmlns:a16="http://schemas.microsoft.com/office/drawing/2014/main" id="{81B5A2B3-8720-6AE4-60C8-A0DE482226B6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3367003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pic>
        <p:nvPicPr>
          <p:cNvPr id="253" name="グラフィックス 252">
            <a:extLst>
              <a:ext uri="{FF2B5EF4-FFF2-40B4-BE49-F238E27FC236}">
                <a16:creationId xmlns:a16="http://schemas.microsoft.com/office/drawing/2014/main" id="{BD71199A-EFE4-1A34-BD96-B306F5335751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3730088"/>
            <a:ext cx="330505" cy="330505"/>
          </a:xfrm>
          <a:prstGeom prst="rect">
            <a:avLst/>
          </a:prstGeom>
        </p:spPr>
      </p:pic>
      <p:sp>
        <p:nvSpPr>
          <p:cNvPr id="254" name="テキスト ボックス 253">
            <a:extLst>
              <a:ext uri="{FF2B5EF4-FFF2-40B4-BE49-F238E27FC236}">
                <a16:creationId xmlns:a16="http://schemas.microsoft.com/office/drawing/2014/main" id="{BB8E59E3-16C0-9065-B136-50B5F152E9BB}"/>
              </a:ext>
            </a:extLst>
          </p:cNvPr>
          <p:cNvSpPr txBox="1"/>
          <p:nvPr/>
        </p:nvSpPr>
        <p:spPr>
          <a:xfrm>
            <a:off x="7528912" y="3019809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間接</a:t>
            </a:r>
            <a:r>
              <a:rPr lang="en-US" altLang="ja-JP" sz="975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</a:p>
        </p:txBody>
      </p:sp>
      <p:sp>
        <p:nvSpPr>
          <p:cNvPr id="257" name="テキスト ボックス 256">
            <a:extLst>
              <a:ext uri="{FF2B5EF4-FFF2-40B4-BE49-F238E27FC236}">
                <a16:creationId xmlns:a16="http://schemas.microsoft.com/office/drawing/2014/main" id="{E7616146-5E6A-8D78-23BD-BB119367431D}"/>
              </a:ext>
            </a:extLst>
          </p:cNvPr>
          <p:cNvSpPr txBox="1"/>
          <p:nvPr/>
        </p:nvSpPr>
        <p:spPr>
          <a:xfrm>
            <a:off x="2569583" y="1142886"/>
            <a:ext cx="78707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 dirty="0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</a:t>
            </a:r>
          </a:p>
        </p:txBody>
      </p:sp>
      <p:grpSp>
        <p:nvGrpSpPr>
          <p:cNvPr id="258" name="グループ化 257">
            <a:extLst>
              <a:ext uri="{FF2B5EF4-FFF2-40B4-BE49-F238E27FC236}">
                <a16:creationId xmlns:a16="http://schemas.microsoft.com/office/drawing/2014/main" id="{6D8AB073-6F00-4D45-2950-18BED66611EB}"/>
              </a:ext>
            </a:extLst>
          </p:cNvPr>
          <p:cNvGrpSpPr/>
          <p:nvPr/>
        </p:nvGrpSpPr>
        <p:grpSpPr>
          <a:xfrm>
            <a:off x="2553620" y="1280338"/>
            <a:ext cx="819000" cy="1258435"/>
            <a:chOff x="4047401" y="2287948"/>
            <a:chExt cx="1008000" cy="1548843"/>
          </a:xfrm>
        </p:grpSpPr>
        <p:sp>
          <p:nvSpPr>
            <p:cNvPr id="259" name="テキスト ボックス 258">
              <a:extLst>
                <a:ext uri="{FF2B5EF4-FFF2-40B4-BE49-F238E27FC236}">
                  <a16:creationId xmlns:a16="http://schemas.microsoft.com/office/drawing/2014/main" id="{39FFD26C-C976-C0D1-4E78-AFB6139D7CCB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60" name="図 259">
              <a:extLst>
                <a:ext uri="{FF2B5EF4-FFF2-40B4-BE49-F238E27FC236}">
                  <a16:creationId xmlns:a16="http://schemas.microsoft.com/office/drawing/2014/main" id="{45136A18-C807-793F-41F5-906A0A050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61" name="四角形: 角を丸くする 260">
              <a:extLst>
                <a:ext uri="{FF2B5EF4-FFF2-40B4-BE49-F238E27FC236}">
                  <a16:creationId xmlns:a16="http://schemas.microsoft.com/office/drawing/2014/main" id="{A8211CDF-0DF2-DFB9-3910-E9A4EB40D243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>
                  <a:solidFill>
                    <a:schemeClr val="tx1"/>
                  </a:solidFill>
                </a:rPr>
                <a:t>主要</a:t>
              </a:r>
            </a:p>
          </p:txBody>
        </p:sp>
        <p:sp>
          <p:nvSpPr>
            <p:cNvPr id="262" name="四角形: 角を丸くする 261">
              <a:extLst>
                <a:ext uri="{FF2B5EF4-FFF2-40B4-BE49-F238E27FC236}">
                  <a16:creationId xmlns:a16="http://schemas.microsoft.com/office/drawing/2014/main" id="{75CD8A0D-5EF3-0D51-930E-4BB724FDC9C0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経済</a:t>
              </a:r>
            </a:p>
          </p:txBody>
        </p:sp>
        <p:sp>
          <p:nvSpPr>
            <p:cNvPr id="263" name="四角形: 角を丸くする 262">
              <a:extLst>
                <a:ext uri="{FF2B5EF4-FFF2-40B4-BE49-F238E27FC236}">
                  <a16:creationId xmlns:a16="http://schemas.microsoft.com/office/drawing/2014/main" id="{5FCBDBCB-5485-0CC5-B756-DBB077FB4CE1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エンタメ</a:t>
              </a:r>
            </a:p>
          </p:txBody>
        </p:sp>
        <p:sp>
          <p:nvSpPr>
            <p:cNvPr id="264" name="四角形: 角を丸くする 263">
              <a:extLst>
                <a:ext uri="{FF2B5EF4-FFF2-40B4-BE49-F238E27FC236}">
                  <a16:creationId xmlns:a16="http://schemas.microsoft.com/office/drawing/2014/main" id="{04D1EF81-B1B1-11DA-7DA1-9276FD8887E2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スポーツ</a:t>
              </a:r>
            </a:p>
          </p:txBody>
        </p:sp>
        <p:sp>
          <p:nvSpPr>
            <p:cNvPr id="265" name="テキスト ボックス 264">
              <a:extLst>
                <a:ext uri="{FF2B5EF4-FFF2-40B4-BE49-F238E27FC236}">
                  <a16:creationId xmlns:a16="http://schemas.microsoft.com/office/drawing/2014/main" id="{E50E0C64-CE3A-26C3-ADAB-DF836193A273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6" name="正方形/長方形 265">
              <a:extLst>
                <a:ext uri="{FF2B5EF4-FFF2-40B4-BE49-F238E27FC236}">
                  <a16:creationId xmlns:a16="http://schemas.microsoft.com/office/drawing/2014/main" id="{5ED1B1C9-54F2-52EC-A864-82C9333EE3CC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7" name="正方形/長方形 266">
              <a:extLst>
                <a:ext uri="{FF2B5EF4-FFF2-40B4-BE49-F238E27FC236}">
                  <a16:creationId xmlns:a16="http://schemas.microsoft.com/office/drawing/2014/main" id="{265EB57A-8E6B-9A11-8834-7A9817838876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8" name="正方形/長方形 267">
              <a:extLst>
                <a:ext uri="{FF2B5EF4-FFF2-40B4-BE49-F238E27FC236}">
                  <a16:creationId xmlns:a16="http://schemas.microsoft.com/office/drawing/2014/main" id="{83C6ADA5-47DC-0D8C-B545-EBAD9F1D1087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9" name="正方形/長方形 268">
              <a:extLst>
                <a:ext uri="{FF2B5EF4-FFF2-40B4-BE49-F238E27FC236}">
                  <a16:creationId xmlns:a16="http://schemas.microsoft.com/office/drawing/2014/main" id="{2E2C063E-10BB-212D-ED00-B688F68BCAE7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70" name="正方形/長方形 269">
              <a:extLst>
                <a:ext uri="{FF2B5EF4-FFF2-40B4-BE49-F238E27FC236}">
                  <a16:creationId xmlns:a16="http://schemas.microsoft.com/office/drawing/2014/main" id="{FEE8ED0A-02C0-9EC2-C7C9-7E52C1DF75AB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 dirty="0">
                  <a:solidFill>
                    <a:schemeClr val="tx1"/>
                  </a:solidFill>
                </a:rPr>
                <a:t>広告</a:t>
              </a:r>
            </a:p>
          </p:txBody>
        </p:sp>
        <p:sp>
          <p:nvSpPr>
            <p:cNvPr id="271" name="正方形/長方形 270">
              <a:extLst>
                <a:ext uri="{FF2B5EF4-FFF2-40B4-BE49-F238E27FC236}">
                  <a16:creationId xmlns:a16="http://schemas.microsoft.com/office/drawing/2014/main" id="{3E4A9992-893D-3411-1ED5-4ABFDA5AE2A4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cxnSp>
          <p:nvCxnSpPr>
            <p:cNvPr id="272" name="直線コネクタ 271">
              <a:extLst>
                <a:ext uri="{FF2B5EF4-FFF2-40B4-BE49-F238E27FC236}">
                  <a16:creationId xmlns:a16="http://schemas.microsoft.com/office/drawing/2014/main" id="{586848D9-CA2E-BDE2-5DDD-8683860BDCB1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線コネクタ 272">
              <a:extLst>
                <a:ext uri="{FF2B5EF4-FFF2-40B4-BE49-F238E27FC236}">
                  <a16:creationId xmlns:a16="http://schemas.microsoft.com/office/drawing/2014/main" id="{B03980B5-23EC-4720-7A0C-159B578805F0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4" name="図 273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D4849180-DFF4-0C1E-2B71-C939716890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275" name="正方形/長方形 274">
              <a:extLst>
                <a:ext uri="{FF2B5EF4-FFF2-40B4-BE49-F238E27FC236}">
                  <a16:creationId xmlns:a16="http://schemas.microsoft.com/office/drawing/2014/main" id="{C660352A-053F-5CB0-0222-1DD26C9ECA13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sp>
          <p:nvSpPr>
            <p:cNvPr id="276" name="正方形/長方形 275">
              <a:extLst>
                <a:ext uri="{FF2B5EF4-FFF2-40B4-BE49-F238E27FC236}">
                  <a16:creationId xmlns:a16="http://schemas.microsoft.com/office/drawing/2014/main" id="{132017BA-7CAC-4243-6E9C-E06D4FF0CDFB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pic>
          <p:nvPicPr>
            <p:cNvPr id="277" name="図 276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F891CEA1-9566-3041-A250-B3A9355BD8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78" name="図 277" descr="夜空と山の景色&#10;&#10;自動的に生成された説明">
              <a:extLst>
                <a:ext uri="{FF2B5EF4-FFF2-40B4-BE49-F238E27FC236}">
                  <a16:creationId xmlns:a16="http://schemas.microsoft.com/office/drawing/2014/main" id="{A46DC342-D1A4-FCCB-AF96-12B239E042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79" name="図 278" descr="家の庭&#10;&#10;自動的に生成された説明">
              <a:extLst>
                <a:ext uri="{FF2B5EF4-FFF2-40B4-BE49-F238E27FC236}">
                  <a16:creationId xmlns:a16="http://schemas.microsoft.com/office/drawing/2014/main" id="{2421D56E-C3DA-67F5-D725-D3755287F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280" name="テキスト ボックス 279">
              <a:extLst>
                <a:ext uri="{FF2B5EF4-FFF2-40B4-BE49-F238E27FC236}">
                  <a16:creationId xmlns:a16="http://schemas.microsoft.com/office/drawing/2014/main" id="{6DB521AC-A726-9BC1-4680-D949953FB224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81" name="正方形/長方形 280">
            <a:extLst>
              <a:ext uri="{FF2B5EF4-FFF2-40B4-BE49-F238E27FC236}">
                <a16:creationId xmlns:a16="http://schemas.microsoft.com/office/drawing/2014/main" id="{102013D4-E1A9-26A6-DDEE-315802B90A1C}"/>
              </a:ext>
            </a:extLst>
          </p:cNvPr>
          <p:cNvSpPr/>
          <p:nvPr/>
        </p:nvSpPr>
        <p:spPr>
          <a:xfrm>
            <a:off x="2545559" y="2024738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82" name="グループ化 281">
            <a:extLst>
              <a:ext uri="{FF2B5EF4-FFF2-40B4-BE49-F238E27FC236}">
                <a16:creationId xmlns:a16="http://schemas.microsoft.com/office/drawing/2014/main" id="{C7339022-3130-8B0E-0F62-AD14BEC9F632}"/>
              </a:ext>
            </a:extLst>
          </p:cNvPr>
          <p:cNvGrpSpPr/>
          <p:nvPr/>
        </p:nvGrpSpPr>
        <p:grpSpPr>
          <a:xfrm>
            <a:off x="2553620" y="3116552"/>
            <a:ext cx="819000" cy="1258435"/>
            <a:chOff x="4047401" y="2287948"/>
            <a:chExt cx="1008000" cy="1548843"/>
          </a:xfrm>
        </p:grpSpPr>
        <p:sp>
          <p:nvSpPr>
            <p:cNvPr id="283" name="テキスト ボックス 282">
              <a:extLst>
                <a:ext uri="{FF2B5EF4-FFF2-40B4-BE49-F238E27FC236}">
                  <a16:creationId xmlns:a16="http://schemas.microsoft.com/office/drawing/2014/main" id="{6EFC208C-2344-6595-D89D-5D593F492DFE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84" name="図 283">
              <a:extLst>
                <a:ext uri="{FF2B5EF4-FFF2-40B4-BE49-F238E27FC236}">
                  <a16:creationId xmlns:a16="http://schemas.microsoft.com/office/drawing/2014/main" id="{BA543A49-7CD5-40DF-0756-91FADBA0CF4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85" name="四角形: 角を丸くする 284">
              <a:extLst>
                <a:ext uri="{FF2B5EF4-FFF2-40B4-BE49-F238E27FC236}">
                  <a16:creationId xmlns:a16="http://schemas.microsoft.com/office/drawing/2014/main" id="{7AEA008A-D4EF-F312-C5EA-EF7F2853FB89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>
                  <a:solidFill>
                    <a:schemeClr val="tx1"/>
                  </a:solidFill>
                </a:rPr>
                <a:t>主要</a:t>
              </a:r>
            </a:p>
          </p:txBody>
        </p:sp>
        <p:sp>
          <p:nvSpPr>
            <p:cNvPr id="286" name="四角形: 角を丸くする 285">
              <a:extLst>
                <a:ext uri="{FF2B5EF4-FFF2-40B4-BE49-F238E27FC236}">
                  <a16:creationId xmlns:a16="http://schemas.microsoft.com/office/drawing/2014/main" id="{F48F7E4B-5F45-1825-7044-E249CFF8FA84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経済</a:t>
              </a:r>
            </a:p>
          </p:txBody>
        </p:sp>
        <p:sp>
          <p:nvSpPr>
            <p:cNvPr id="287" name="四角形: 角を丸くする 286">
              <a:extLst>
                <a:ext uri="{FF2B5EF4-FFF2-40B4-BE49-F238E27FC236}">
                  <a16:creationId xmlns:a16="http://schemas.microsoft.com/office/drawing/2014/main" id="{2CEB0D15-66EE-A123-C131-59321D1D345B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エンタメ</a:t>
              </a:r>
            </a:p>
          </p:txBody>
        </p:sp>
        <p:sp>
          <p:nvSpPr>
            <p:cNvPr id="96" name="四角形: 角を丸くする 95">
              <a:extLst>
                <a:ext uri="{FF2B5EF4-FFF2-40B4-BE49-F238E27FC236}">
                  <a16:creationId xmlns:a16="http://schemas.microsoft.com/office/drawing/2014/main" id="{2DBB59A5-49E3-DE0E-B427-62EEE6C83385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 dirty="0"/>
                <a:t>スポーツ</a:t>
              </a:r>
            </a:p>
          </p:txBody>
        </p:sp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24A8120F-5181-78FC-471E-A0F0AC84E3BC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98" name="正方形/長方形 97">
              <a:extLst>
                <a:ext uri="{FF2B5EF4-FFF2-40B4-BE49-F238E27FC236}">
                  <a16:creationId xmlns:a16="http://schemas.microsoft.com/office/drawing/2014/main" id="{DE8D1C74-385E-8A1D-2898-5964B7AC1D09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84E55F54-B04C-EE8A-CB24-0CBB2943AE87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0" name="正方形/長方形 99">
              <a:extLst>
                <a:ext uri="{FF2B5EF4-FFF2-40B4-BE49-F238E27FC236}">
                  <a16:creationId xmlns:a16="http://schemas.microsoft.com/office/drawing/2014/main" id="{0CADF71D-5DD4-732A-A4D0-1D175C712435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1" name="正方形/長方形 100">
              <a:extLst>
                <a:ext uri="{FF2B5EF4-FFF2-40B4-BE49-F238E27FC236}">
                  <a16:creationId xmlns:a16="http://schemas.microsoft.com/office/drawing/2014/main" id="{F57ADDC5-87C7-E20D-224F-5373171D6D69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 dirty="0">
                <a:solidFill>
                  <a:prstClr val="white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2" name="正方形/長方形 101">
              <a:extLst>
                <a:ext uri="{FF2B5EF4-FFF2-40B4-BE49-F238E27FC236}">
                  <a16:creationId xmlns:a16="http://schemas.microsoft.com/office/drawing/2014/main" id="{F26B516B-84A2-E2C5-0485-494CECCBDAEE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 dirty="0">
                  <a:solidFill>
                    <a:schemeClr val="tx1"/>
                  </a:solidFill>
                </a:rPr>
                <a:t>広告</a:t>
              </a:r>
            </a:p>
          </p:txBody>
        </p:sp>
        <p:sp>
          <p:nvSpPr>
            <p:cNvPr id="103" name="正方形/長方形 102">
              <a:extLst>
                <a:ext uri="{FF2B5EF4-FFF2-40B4-BE49-F238E27FC236}">
                  <a16:creationId xmlns:a16="http://schemas.microsoft.com/office/drawing/2014/main" id="{19920B2C-3BB0-C713-A925-797057C97207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cxnSp>
          <p:nvCxnSpPr>
            <p:cNvPr id="104" name="直線コネクタ 103">
              <a:extLst>
                <a:ext uri="{FF2B5EF4-FFF2-40B4-BE49-F238E27FC236}">
                  <a16:creationId xmlns:a16="http://schemas.microsoft.com/office/drawing/2014/main" id="{14F0B5F4-C915-8C85-37EE-C021EFBAA9D1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線コネクタ 104">
              <a:extLst>
                <a:ext uri="{FF2B5EF4-FFF2-40B4-BE49-F238E27FC236}">
                  <a16:creationId xmlns:a16="http://schemas.microsoft.com/office/drawing/2014/main" id="{66F7E85F-B918-0765-9B26-0D6B484E2570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06" name="図 105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8CEC66B5-0EB1-566C-B64D-4F3B1B99E67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111" name="正方形/長方形 110">
              <a:extLst>
                <a:ext uri="{FF2B5EF4-FFF2-40B4-BE49-F238E27FC236}">
                  <a16:creationId xmlns:a16="http://schemas.microsoft.com/office/drawing/2014/main" id="{B0EEF01E-3B94-E111-C6BC-7C80FA50DACF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sp>
          <p:nvSpPr>
            <p:cNvPr id="112" name="正方形/長方形 111">
              <a:extLst>
                <a:ext uri="{FF2B5EF4-FFF2-40B4-BE49-F238E27FC236}">
                  <a16:creationId xmlns:a16="http://schemas.microsoft.com/office/drawing/2014/main" id="{559AB7C1-CE77-D557-94AA-72472435D638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 dirty="0">
                  <a:solidFill>
                    <a:schemeClr val="tx1"/>
                  </a:solidFill>
                </a:rPr>
                <a:t>ああああああああああああああああああああああああ</a:t>
              </a:r>
              <a:endParaRPr lang="en-US" altLang="ja-JP" sz="284" dirty="0">
                <a:solidFill>
                  <a:schemeClr val="tx1"/>
                </a:solidFill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ああああああ</a:t>
              </a:r>
            </a:p>
          </p:txBody>
        </p:sp>
        <p:pic>
          <p:nvPicPr>
            <p:cNvPr id="113" name="図 112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3924B3E7-96EE-8CD4-B446-7C10907D3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114" name="図 113" descr="夜空と山の景色&#10;&#10;自動的に生成された説明">
              <a:extLst>
                <a:ext uri="{FF2B5EF4-FFF2-40B4-BE49-F238E27FC236}">
                  <a16:creationId xmlns:a16="http://schemas.microsoft.com/office/drawing/2014/main" id="{D2FAAB95-2835-06C5-67D2-E5B5B77342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115" name="図 114" descr="家の庭&#10;&#10;自動的に生成された説明">
              <a:extLst>
                <a:ext uri="{FF2B5EF4-FFF2-40B4-BE49-F238E27FC236}">
                  <a16:creationId xmlns:a16="http://schemas.microsoft.com/office/drawing/2014/main" id="{8BCE0A9A-3344-6986-1E73-40BA7B5C939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116" name="テキスト ボックス 115">
              <a:extLst>
                <a:ext uri="{FF2B5EF4-FFF2-40B4-BE49-F238E27FC236}">
                  <a16:creationId xmlns:a16="http://schemas.microsoft.com/office/drawing/2014/main" id="{53976594-595E-A253-E940-BA00B5C5CCEE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82EABDB6-E8A6-73F5-B35D-6A07D376E45E}"/>
              </a:ext>
            </a:extLst>
          </p:cNvPr>
          <p:cNvSpPr/>
          <p:nvPr/>
        </p:nvSpPr>
        <p:spPr>
          <a:xfrm>
            <a:off x="2545559" y="3871647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8" name="矢印: 右 117">
            <a:extLst>
              <a:ext uri="{FF2B5EF4-FFF2-40B4-BE49-F238E27FC236}">
                <a16:creationId xmlns:a16="http://schemas.microsoft.com/office/drawing/2014/main" id="{FE50D909-797C-A90B-3C9A-75A9EF35D5AD}"/>
              </a:ext>
            </a:extLst>
          </p:cNvPr>
          <p:cNvSpPr/>
          <p:nvPr/>
        </p:nvSpPr>
        <p:spPr>
          <a:xfrm>
            <a:off x="704902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/>
          </a:p>
        </p:txBody>
      </p:sp>
      <p:sp>
        <p:nvSpPr>
          <p:cNvPr id="119" name="テキスト ボックス 118">
            <a:extLst>
              <a:ext uri="{FF2B5EF4-FFF2-40B4-BE49-F238E27FC236}">
                <a16:creationId xmlns:a16="http://schemas.microsoft.com/office/drawing/2014/main" id="{6018EFCC-F9E7-AAD4-3267-58C97E78151E}"/>
              </a:ext>
            </a:extLst>
          </p:cNvPr>
          <p:cNvSpPr txBox="1"/>
          <p:nvPr/>
        </p:nvSpPr>
        <p:spPr>
          <a:xfrm>
            <a:off x="1559982" y="5540402"/>
            <a:ext cx="7692750" cy="380250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endParaRPr lang="en-US" altLang="ja-JP" sz="105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クロスドメイン（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つ以上のドメインをまたぐ）が発生する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サイト環境は、タグを 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HTML 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に「直接設置」以外、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計測が出来ません。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AAA.co.jp/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（公式サイト） →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BBB.co.jp/form/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（フォーム） →　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BBB.co.jp/thanks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（完了ページ）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ja-JP" altLang="en-US" sz="105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0" name="テキスト ボックス 119">
            <a:extLst>
              <a:ext uri="{FF2B5EF4-FFF2-40B4-BE49-F238E27FC236}">
                <a16:creationId xmlns:a16="http://schemas.microsoft.com/office/drawing/2014/main" id="{B70CF5B8-FEC7-007D-66C0-6A59D8F63017}"/>
              </a:ext>
            </a:extLst>
          </p:cNvPr>
          <p:cNvSpPr txBox="1"/>
          <p:nvPr/>
        </p:nvSpPr>
        <p:spPr>
          <a:xfrm>
            <a:off x="1533105" y="4919763"/>
            <a:ext cx="7808118" cy="502516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各ブラウザーによるセキュリティ機能強化の影響を受け、最終クリック（またはビュー）から離脱・非離脱や最終流入経路関係なく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r>
              <a:rPr lang="ja-JP" altLang="en-US" sz="105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日以内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に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タグ設置個所に広告接触ユーザーが到達した場合、直接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（クリック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）または間接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（ビュー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）として計上しています。</a:t>
            </a:r>
          </a:p>
        </p:txBody>
      </p:sp>
      <p:pic>
        <p:nvPicPr>
          <p:cNvPr id="121" name="図 120">
            <a:extLst>
              <a:ext uri="{FF2B5EF4-FFF2-40B4-BE49-F238E27FC236}">
                <a16:creationId xmlns:a16="http://schemas.microsoft.com/office/drawing/2014/main" id="{B0793EF0-A0DA-4E16-EEC8-A5A9F744C97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"/>
          <a:stretch/>
        </p:blipFill>
        <p:spPr>
          <a:xfrm>
            <a:off x="712961" y="5477471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9F9D72D2-13F9-793C-DC0A-DF71AC3E6F5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4" b="13634"/>
          <a:stretch/>
        </p:blipFill>
        <p:spPr>
          <a:xfrm>
            <a:off x="706782" y="4923990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cxnSp>
        <p:nvCxnSpPr>
          <p:cNvPr id="123" name="直線コネクタ 122">
            <a:extLst>
              <a:ext uri="{FF2B5EF4-FFF2-40B4-BE49-F238E27FC236}">
                <a16:creationId xmlns:a16="http://schemas.microsoft.com/office/drawing/2014/main" id="{194C7E05-6F3B-FB57-987D-9252E69DF206}"/>
              </a:ext>
            </a:extLst>
          </p:cNvPr>
          <p:cNvCxnSpPr>
            <a:cxnSpLocks/>
          </p:cNvCxnSpPr>
          <p:nvPr/>
        </p:nvCxnSpPr>
        <p:spPr>
          <a:xfrm>
            <a:off x="653250" y="5456367"/>
            <a:ext cx="85995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テキスト ボックス 123">
            <a:extLst>
              <a:ext uri="{FF2B5EF4-FFF2-40B4-BE49-F238E27FC236}">
                <a16:creationId xmlns:a16="http://schemas.microsoft.com/office/drawing/2014/main" id="{A7D4EA8B-448E-5926-B994-E6157F2580F3}"/>
              </a:ext>
            </a:extLst>
          </p:cNvPr>
          <p:cNvSpPr txBox="1"/>
          <p:nvPr/>
        </p:nvSpPr>
        <p:spPr>
          <a:xfrm>
            <a:off x="1559982" y="5735570"/>
            <a:ext cx="897937" cy="1850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73125" tIns="58500" rIns="73125" bIns="38025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計測不可の例 </a:t>
            </a:r>
            <a:endParaRPr lang="en-US" altLang="ja-JP" sz="9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" name="図 7" descr="図形&#10;&#10;中程度の精度で自動的に生成された説明">
            <a:extLst>
              <a:ext uri="{FF2B5EF4-FFF2-40B4-BE49-F238E27FC236}">
                <a16:creationId xmlns:a16="http://schemas.microsoft.com/office/drawing/2014/main" id="{3274D750-D925-D5B9-22F5-95F39986CC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090" y="3160472"/>
            <a:ext cx="795338" cy="116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846637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緑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ユーザー定義 19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7327</TotalTime>
  <Words>2102</Words>
  <Application>Microsoft Office PowerPoint</Application>
  <PresentationFormat>A4 210 x 297 mm</PresentationFormat>
  <Paragraphs>394</Paragraphs>
  <Slides>11</Slides>
  <Notes>9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1" baseType="lpstr">
      <vt:lpstr>Meiryo UI</vt:lpstr>
      <vt:lpstr>ＭＳ Ｐゴシック</vt:lpstr>
      <vt:lpstr>メイリオ</vt:lpstr>
      <vt:lpstr>游ゴシック</vt:lpstr>
      <vt:lpstr>游ゴシック</vt:lpstr>
      <vt:lpstr>游ゴシック 本文</vt:lpstr>
      <vt:lpstr>Arial</vt:lpstr>
      <vt:lpstr>Calibri</vt:lpstr>
      <vt:lpstr>Wingdings</vt:lpstr>
      <vt:lpstr>デザインの設定</vt:lpstr>
      <vt:lpstr>PowerPoint プレゼンテーション</vt:lpstr>
      <vt:lpstr>Global Nexusとは</vt:lpstr>
      <vt:lpstr>広告掲載面・ブランド保護の考え方</vt:lpstr>
      <vt:lpstr>訪日外国人リーチ</vt:lpstr>
      <vt:lpstr>外国人リーチ</vt:lpstr>
      <vt:lpstr>Global Nexus　カスタム</vt:lpstr>
      <vt:lpstr>入稿規定</vt:lpstr>
      <vt:lpstr>スケジュール</vt:lpstr>
      <vt:lpstr>CV計測の定義・クロスドメイン下のCV計測の注意点</vt:lpstr>
      <vt:lpstr>掲載報告レポートのフォーマット</vt:lpstr>
      <vt:lpstr>会社概要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DN</dc:creator>
  <cp:lastModifiedBy>玲那 後藤</cp:lastModifiedBy>
  <cp:revision>947</cp:revision>
  <cp:lastPrinted>2018-05-10T10:55:00Z</cp:lastPrinted>
  <dcterms:created xsi:type="dcterms:W3CDTF">2014-06-05T03:00:59Z</dcterms:created>
  <dcterms:modified xsi:type="dcterms:W3CDTF">2026-06-26T01:35:18Z</dcterms:modified>
</cp:coreProperties>
</file>