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2" r:id="rId3"/>
    <p:sldId id="261" r:id="rId4"/>
    <p:sldId id="259" r:id="rId5"/>
    <p:sldId id="263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70388F-B08A-4A98-901F-9E5133C1F6EB}" v="1" dt="2025-10-14T01:40:21.3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2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99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健登 上村" userId="8cea7ac15143ddb9" providerId="LiveId" clId="{FAB714AA-5F00-446E-A4AD-29AAD143BBD7}"/>
    <pc:docChg chg="undo custSel modSld sldOrd">
      <pc:chgData name="健登 上村" userId="8cea7ac15143ddb9" providerId="LiveId" clId="{FAB714AA-5F00-446E-A4AD-29AAD143BBD7}" dt="2025-10-14T01:42:21.242" v="3804" actId="207"/>
      <pc:docMkLst>
        <pc:docMk/>
      </pc:docMkLst>
      <pc:sldChg chg="addSp modSp mod">
        <pc:chgData name="健登 上村" userId="8cea7ac15143ddb9" providerId="LiveId" clId="{FAB714AA-5F00-446E-A4AD-29AAD143BBD7}" dt="2025-10-14T01:40:25.915" v="3792" actId="14100"/>
        <pc:sldMkLst>
          <pc:docMk/>
          <pc:sldMk cId="2063982055" sldId="256"/>
        </pc:sldMkLst>
        <pc:spChg chg="mod">
          <ac:chgData name="健登 上村" userId="8cea7ac15143ddb9" providerId="LiveId" clId="{FAB714AA-5F00-446E-A4AD-29AAD143BBD7}" dt="2025-10-08T09:59:44.927" v="12" actId="20577"/>
          <ac:spMkLst>
            <pc:docMk/>
            <pc:sldMk cId="2063982055" sldId="256"/>
            <ac:spMk id="2" creationId="{5337C995-F920-EECE-D08A-E10FE159DA8D}"/>
          </ac:spMkLst>
        </pc:spChg>
        <pc:spChg chg="add mod">
          <ac:chgData name="健登 上村" userId="8cea7ac15143ddb9" providerId="LiveId" clId="{FAB714AA-5F00-446E-A4AD-29AAD143BBD7}" dt="2025-10-14T01:39:57.091" v="3789" actId="208"/>
          <ac:spMkLst>
            <pc:docMk/>
            <pc:sldMk cId="2063982055" sldId="256"/>
            <ac:spMk id="3" creationId="{24204552-A1E7-D733-BCC4-AE868CD64F39}"/>
          </ac:spMkLst>
        </pc:spChg>
        <pc:spChg chg="add mod">
          <ac:chgData name="健登 上村" userId="8cea7ac15143ddb9" providerId="LiveId" clId="{FAB714AA-5F00-446E-A4AD-29AAD143BBD7}" dt="2025-10-14T01:40:25.915" v="3792" actId="14100"/>
          <ac:spMkLst>
            <pc:docMk/>
            <pc:sldMk cId="2063982055" sldId="256"/>
            <ac:spMk id="5" creationId="{84D84389-8AAB-B5E9-8A56-29F7149A96FF}"/>
          </ac:spMkLst>
        </pc:spChg>
      </pc:sldChg>
      <pc:sldChg chg="delSp modSp mod ord">
        <pc:chgData name="健登 上村" userId="8cea7ac15143ddb9" providerId="LiveId" clId="{FAB714AA-5F00-446E-A4AD-29AAD143BBD7}" dt="2025-10-10T01:34:56.984" v="3280" actId="404"/>
        <pc:sldMkLst>
          <pc:docMk/>
          <pc:sldMk cId="3606294158" sldId="259"/>
        </pc:sldMkLst>
        <pc:spChg chg="mod">
          <ac:chgData name="健登 上村" userId="8cea7ac15143ddb9" providerId="LiveId" clId="{FAB714AA-5F00-446E-A4AD-29AAD143BBD7}" dt="2025-10-10T01:34:56.984" v="3280" actId="404"/>
          <ac:spMkLst>
            <pc:docMk/>
            <pc:sldMk cId="3606294158" sldId="259"/>
            <ac:spMk id="9" creationId="{59878FFC-87E3-E1A1-20B0-E81255349340}"/>
          </ac:spMkLst>
        </pc:spChg>
      </pc:sldChg>
      <pc:sldChg chg="addSp delSp modSp mod ord">
        <pc:chgData name="健登 上村" userId="8cea7ac15143ddb9" providerId="LiveId" clId="{FAB714AA-5F00-446E-A4AD-29AAD143BBD7}" dt="2025-10-14T01:42:21.242" v="3804" actId="207"/>
        <pc:sldMkLst>
          <pc:docMk/>
          <pc:sldMk cId="3850714849" sldId="261"/>
        </pc:sldMkLst>
        <pc:spChg chg="add mod">
          <ac:chgData name="健登 上村" userId="8cea7ac15143ddb9" providerId="LiveId" clId="{FAB714AA-5F00-446E-A4AD-29AAD143BBD7}" dt="2025-10-14T01:42:01.824" v="3803" actId="20577"/>
          <ac:spMkLst>
            <pc:docMk/>
            <pc:sldMk cId="3850714849" sldId="261"/>
            <ac:spMk id="3" creationId="{4FD1D585-A701-BD1F-60C1-F9564036CB43}"/>
          </ac:spMkLst>
        </pc:spChg>
        <pc:spChg chg="del">
          <ac:chgData name="健登 上村" userId="8cea7ac15143ddb9" providerId="LiveId" clId="{FAB714AA-5F00-446E-A4AD-29AAD143BBD7}" dt="2025-10-14T01:40:43.601" v="3793" actId="478"/>
          <ac:spMkLst>
            <pc:docMk/>
            <pc:sldMk cId="3850714849" sldId="261"/>
            <ac:spMk id="4" creationId="{1B3813EC-6371-FB0B-0029-8FF59EB5AE98}"/>
          </ac:spMkLst>
        </pc:spChg>
        <pc:spChg chg="add mod">
          <ac:chgData name="健登 上村" userId="8cea7ac15143ddb9" providerId="LiveId" clId="{FAB714AA-5F00-446E-A4AD-29AAD143BBD7}" dt="2025-10-10T01:32:30.007" v="3130" actId="1076"/>
          <ac:spMkLst>
            <pc:docMk/>
            <pc:sldMk cId="3850714849" sldId="261"/>
            <ac:spMk id="8" creationId="{3F023385-6528-E60D-7AFE-C79A776DF782}"/>
          </ac:spMkLst>
        </pc:spChg>
        <pc:spChg chg="mod">
          <ac:chgData name="健登 上村" userId="8cea7ac15143ddb9" providerId="LiveId" clId="{FAB714AA-5F00-446E-A4AD-29AAD143BBD7}" dt="2025-10-09T04:08:13.702" v="1145" actId="20577"/>
          <ac:spMkLst>
            <pc:docMk/>
            <pc:sldMk cId="3850714849" sldId="261"/>
            <ac:spMk id="61" creationId="{F563BEAB-C13B-D3E1-8E98-D7AA2EBE2B2B}"/>
          </ac:spMkLst>
        </pc:spChg>
        <pc:spChg chg="add mod">
          <ac:chgData name="健登 上村" userId="8cea7ac15143ddb9" providerId="LiveId" clId="{FAB714AA-5F00-446E-A4AD-29AAD143BBD7}" dt="2025-10-14T01:42:21.242" v="3804" actId="207"/>
          <ac:spMkLst>
            <pc:docMk/>
            <pc:sldMk cId="3850714849" sldId="261"/>
            <ac:spMk id="77" creationId="{70658CE1-A50A-AB2A-BD8B-8E9B22183860}"/>
          </ac:spMkLst>
        </pc:spChg>
        <pc:picChg chg="add mod ord">
          <ac:chgData name="健登 上村" userId="8cea7ac15143ddb9" providerId="LiveId" clId="{FAB714AA-5F00-446E-A4AD-29AAD143BBD7}" dt="2025-10-10T01:27:15.589" v="2791" actId="167"/>
          <ac:picMkLst>
            <pc:docMk/>
            <pc:sldMk cId="3850714849" sldId="261"/>
            <ac:picMk id="12" creationId="{14563DC3-8D40-F293-2D3F-1D0B394E0644}"/>
          </ac:picMkLst>
        </pc:picChg>
      </pc:sldChg>
      <pc:sldChg chg="addSp delSp modSp mod">
        <pc:chgData name="健登 上村" userId="8cea7ac15143ddb9" providerId="LiveId" clId="{FAB714AA-5F00-446E-A4AD-29AAD143BBD7}" dt="2025-10-09T04:06:08.839" v="1115" actId="207"/>
        <pc:sldMkLst>
          <pc:docMk/>
          <pc:sldMk cId="2809749075" sldId="262"/>
        </pc:sldMkLst>
        <pc:spChg chg="add mod">
          <ac:chgData name="健登 上村" userId="8cea7ac15143ddb9" providerId="LiveId" clId="{FAB714AA-5F00-446E-A4AD-29AAD143BBD7}" dt="2025-10-09T04:04:02.652" v="1074" actId="1035"/>
          <ac:spMkLst>
            <pc:docMk/>
            <pc:sldMk cId="2809749075" sldId="262"/>
            <ac:spMk id="11" creationId="{349B0D59-7224-9FF5-4F60-24E113C0CE6B}"/>
          </ac:spMkLst>
        </pc:spChg>
        <pc:spChg chg="mod">
          <ac:chgData name="健登 上村" userId="8cea7ac15143ddb9" providerId="LiveId" clId="{FAB714AA-5F00-446E-A4AD-29AAD143BBD7}" dt="2025-10-09T03:55:25.413" v="886" actId="207"/>
          <ac:spMkLst>
            <pc:docMk/>
            <pc:sldMk cId="2809749075" sldId="262"/>
            <ac:spMk id="12" creationId="{F0B2E058-B6A1-AD64-367A-E8DFC058D715}"/>
          </ac:spMkLst>
        </pc:spChg>
        <pc:spChg chg="mod">
          <ac:chgData name="健登 上村" userId="8cea7ac15143ddb9" providerId="LiveId" clId="{FAB714AA-5F00-446E-A4AD-29AAD143BBD7}" dt="2025-10-09T04:05:21.680" v="1090" actId="1076"/>
          <ac:spMkLst>
            <pc:docMk/>
            <pc:sldMk cId="2809749075" sldId="262"/>
            <ac:spMk id="14" creationId="{8CCFE9A0-CF41-8997-D27E-08375FC10277}"/>
          </ac:spMkLst>
        </pc:spChg>
        <pc:spChg chg="add mod">
          <ac:chgData name="健登 上村" userId="8cea7ac15143ddb9" providerId="LiveId" clId="{FAB714AA-5F00-446E-A4AD-29AAD143BBD7}" dt="2025-10-09T04:06:08.839" v="1115" actId="207"/>
          <ac:spMkLst>
            <pc:docMk/>
            <pc:sldMk cId="2809749075" sldId="262"/>
            <ac:spMk id="15" creationId="{4566EF1A-7C44-B12F-04AB-3BA9B29826E2}"/>
          </ac:spMkLst>
        </pc:spChg>
        <pc:spChg chg="mod">
          <ac:chgData name="健登 上村" userId="8cea7ac15143ddb9" providerId="LiveId" clId="{FAB714AA-5F00-446E-A4AD-29AAD143BBD7}" dt="2025-10-09T03:55:21.766" v="885" actId="404"/>
          <ac:spMkLst>
            <pc:docMk/>
            <pc:sldMk cId="2809749075" sldId="262"/>
            <ac:spMk id="16" creationId="{2662641D-4717-3C32-CE95-FDE2565F8ABD}"/>
          </ac:spMkLst>
        </pc:spChg>
        <pc:spChg chg="add mod">
          <ac:chgData name="健登 上村" userId="8cea7ac15143ddb9" providerId="LiveId" clId="{FAB714AA-5F00-446E-A4AD-29AAD143BBD7}" dt="2025-10-09T04:04:42.520" v="1086" actId="1037"/>
          <ac:spMkLst>
            <pc:docMk/>
            <pc:sldMk cId="2809749075" sldId="262"/>
            <ac:spMk id="20" creationId="{D2FB53F7-9973-1335-31D7-E1D372EAE7AE}"/>
          </ac:spMkLst>
        </pc:spChg>
        <pc:spChg chg="add mod">
          <ac:chgData name="健登 上村" userId="8cea7ac15143ddb9" providerId="LiveId" clId="{FAB714AA-5F00-446E-A4AD-29AAD143BBD7}" dt="2025-10-09T04:04:24.414" v="1075" actId="164"/>
          <ac:spMkLst>
            <pc:docMk/>
            <pc:sldMk cId="2809749075" sldId="262"/>
            <ac:spMk id="25" creationId="{19E00120-0959-9C6E-0BBF-CD1DB4366A4E}"/>
          </ac:spMkLst>
        </pc:spChg>
        <pc:spChg chg="add mod">
          <ac:chgData name="健登 上村" userId="8cea7ac15143ddb9" providerId="LiveId" clId="{FAB714AA-5F00-446E-A4AD-29AAD143BBD7}" dt="2025-10-09T04:04:54.657" v="1087" actId="1076"/>
          <ac:spMkLst>
            <pc:docMk/>
            <pc:sldMk cId="2809749075" sldId="262"/>
            <ac:spMk id="27" creationId="{FA3D20CD-743F-F902-32BE-572CE431FCD3}"/>
          </ac:spMkLst>
        </pc:spChg>
        <pc:spChg chg="add mod">
          <ac:chgData name="健登 上村" userId="8cea7ac15143ddb9" providerId="LiveId" clId="{FAB714AA-5F00-446E-A4AD-29AAD143BBD7}" dt="2025-10-09T04:04:24.414" v="1075" actId="164"/>
          <ac:spMkLst>
            <pc:docMk/>
            <pc:sldMk cId="2809749075" sldId="262"/>
            <ac:spMk id="53" creationId="{3E039865-E908-A9B3-9EEC-FF634566AB1A}"/>
          </ac:spMkLst>
        </pc:spChg>
        <pc:spChg chg="add mod">
          <ac:chgData name="健登 上村" userId="8cea7ac15143ddb9" providerId="LiveId" clId="{FAB714AA-5F00-446E-A4AD-29AAD143BBD7}" dt="2025-10-09T04:04:24.414" v="1075" actId="164"/>
          <ac:spMkLst>
            <pc:docMk/>
            <pc:sldMk cId="2809749075" sldId="262"/>
            <ac:spMk id="65" creationId="{5720A6F6-888D-4393-13BC-B648EE57B3CD}"/>
          </ac:spMkLst>
        </pc:spChg>
        <pc:spChg chg="add mod">
          <ac:chgData name="健登 上村" userId="8cea7ac15143ddb9" providerId="LiveId" clId="{FAB714AA-5F00-446E-A4AD-29AAD143BBD7}" dt="2025-10-09T04:04:24.414" v="1075" actId="164"/>
          <ac:spMkLst>
            <pc:docMk/>
            <pc:sldMk cId="2809749075" sldId="262"/>
            <ac:spMk id="68" creationId="{B92DB4AC-81B0-19AC-E39B-FABF8CB12706}"/>
          </ac:spMkLst>
        </pc:spChg>
        <pc:spChg chg="add mod">
          <ac:chgData name="健登 上村" userId="8cea7ac15143ddb9" providerId="LiveId" clId="{FAB714AA-5F00-446E-A4AD-29AAD143BBD7}" dt="2025-10-09T04:04:42.520" v="1086" actId="1037"/>
          <ac:spMkLst>
            <pc:docMk/>
            <pc:sldMk cId="2809749075" sldId="262"/>
            <ac:spMk id="71" creationId="{736D0DA3-2655-BDCD-19C7-C318949F5578}"/>
          </ac:spMkLst>
        </pc:spChg>
        <pc:grpChg chg="mod">
          <ac:chgData name="健登 上村" userId="8cea7ac15143ddb9" providerId="LiveId" clId="{FAB714AA-5F00-446E-A4AD-29AAD143BBD7}" dt="2025-10-09T04:04:32.416" v="1076" actId="1076"/>
          <ac:grpSpMkLst>
            <pc:docMk/>
            <pc:sldMk cId="2809749075" sldId="262"/>
            <ac:grpSpMk id="28" creationId="{D0362D23-4AFD-9EBF-16B9-5E2C3BCD8711}"/>
          </ac:grpSpMkLst>
        </pc:grpChg>
        <pc:grpChg chg="add mod">
          <ac:chgData name="健登 上村" userId="8cea7ac15143ddb9" providerId="LiveId" clId="{FAB714AA-5F00-446E-A4AD-29AAD143BBD7}" dt="2025-10-09T04:05:18.782" v="1089" actId="14100"/>
          <ac:grpSpMkLst>
            <pc:docMk/>
            <pc:sldMk cId="2809749075" sldId="262"/>
            <ac:grpSpMk id="30" creationId="{789B5A98-783A-784B-B919-DA02F78120DA}"/>
          </ac:grpSpMkLst>
        </pc:grpChg>
        <pc:picChg chg="mod">
          <ac:chgData name="健登 上村" userId="8cea7ac15143ddb9" providerId="LiveId" clId="{FAB714AA-5F00-446E-A4AD-29AAD143BBD7}" dt="2025-10-09T04:05:13.754" v="1088" actId="164"/>
          <ac:picMkLst>
            <pc:docMk/>
            <pc:sldMk cId="2809749075" sldId="262"/>
            <ac:picMk id="3" creationId="{6D5547F8-D880-910E-5AA5-6710EEAA6A5E}"/>
          </ac:picMkLst>
        </pc:picChg>
        <pc:picChg chg="add mod">
          <ac:chgData name="健登 上村" userId="8cea7ac15143ddb9" providerId="LiveId" clId="{FAB714AA-5F00-446E-A4AD-29AAD143BBD7}" dt="2025-10-09T04:05:13.754" v="1088" actId="164"/>
          <ac:picMkLst>
            <pc:docMk/>
            <pc:sldMk cId="2809749075" sldId="262"/>
            <ac:picMk id="4" creationId="{47155925-7657-B0C8-0C47-08C7262A27F7}"/>
          </ac:picMkLst>
        </pc:picChg>
        <pc:picChg chg="add mod">
          <ac:chgData name="健登 上村" userId="8cea7ac15143ddb9" providerId="LiveId" clId="{FAB714AA-5F00-446E-A4AD-29AAD143BBD7}" dt="2025-10-09T04:05:13.754" v="1088" actId="164"/>
          <ac:picMkLst>
            <pc:docMk/>
            <pc:sldMk cId="2809749075" sldId="262"/>
            <ac:picMk id="5" creationId="{F647A9AD-D13E-A2D4-AD56-F7E8B18627D3}"/>
          </ac:picMkLst>
        </pc:picChg>
        <pc:picChg chg="add mod">
          <ac:chgData name="健登 上村" userId="8cea7ac15143ddb9" providerId="LiveId" clId="{FAB714AA-5F00-446E-A4AD-29AAD143BBD7}" dt="2025-10-09T04:05:13.754" v="1088" actId="164"/>
          <ac:picMkLst>
            <pc:docMk/>
            <pc:sldMk cId="2809749075" sldId="262"/>
            <ac:picMk id="6" creationId="{7672B122-2A66-92C3-5BB9-175BAD2AC8D0}"/>
          </ac:picMkLst>
        </pc:picChg>
        <pc:picChg chg="add mod">
          <ac:chgData name="健登 上村" userId="8cea7ac15143ddb9" providerId="LiveId" clId="{FAB714AA-5F00-446E-A4AD-29AAD143BBD7}" dt="2025-10-09T04:05:13.754" v="1088" actId="164"/>
          <ac:picMkLst>
            <pc:docMk/>
            <pc:sldMk cId="2809749075" sldId="262"/>
            <ac:picMk id="7" creationId="{74A315A8-7073-3B02-C981-95EA2E276CED}"/>
          </ac:picMkLst>
        </pc:picChg>
        <pc:picChg chg="add mod">
          <ac:chgData name="健登 上村" userId="8cea7ac15143ddb9" providerId="LiveId" clId="{FAB714AA-5F00-446E-A4AD-29AAD143BBD7}" dt="2025-10-09T04:05:13.754" v="1088" actId="164"/>
          <ac:picMkLst>
            <pc:docMk/>
            <pc:sldMk cId="2809749075" sldId="262"/>
            <ac:picMk id="9" creationId="{6872FDC7-D595-9385-2193-A0374529F8CF}"/>
          </ac:picMkLst>
        </pc:picChg>
        <pc:picChg chg="add mod">
          <ac:chgData name="健登 上村" userId="8cea7ac15143ddb9" providerId="LiveId" clId="{FAB714AA-5F00-446E-A4AD-29AAD143BBD7}" dt="2025-10-09T04:05:13.754" v="1088" actId="164"/>
          <ac:picMkLst>
            <pc:docMk/>
            <pc:sldMk cId="2809749075" sldId="262"/>
            <ac:picMk id="10" creationId="{D623DDCB-C2C5-BA22-E047-B9C99273C29F}"/>
          </ac:picMkLst>
        </pc:picChg>
        <pc:picChg chg="add mod">
          <ac:chgData name="健登 上村" userId="8cea7ac15143ddb9" providerId="LiveId" clId="{FAB714AA-5F00-446E-A4AD-29AAD143BBD7}" dt="2025-10-09T04:04:24.414" v="1075" actId="164"/>
          <ac:picMkLst>
            <pc:docMk/>
            <pc:sldMk cId="2809749075" sldId="262"/>
            <ac:picMk id="18" creationId="{67C5F769-1B3B-7631-5B3C-7FF0071A7CE8}"/>
          </ac:picMkLst>
        </pc:picChg>
        <pc:picChg chg="add mod">
          <ac:chgData name="健登 上村" userId="8cea7ac15143ddb9" providerId="LiveId" clId="{FAB714AA-5F00-446E-A4AD-29AAD143BBD7}" dt="2025-10-09T04:04:42.520" v="1086" actId="1037"/>
          <ac:picMkLst>
            <pc:docMk/>
            <pc:sldMk cId="2809749075" sldId="262"/>
            <ac:picMk id="22" creationId="{18247C42-31DC-F77A-36B4-5359C63602CF}"/>
          </ac:picMkLst>
        </pc:picChg>
        <pc:picChg chg="add mod">
          <ac:chgData name="健登 上村" userId="8cea7ac15143ddb9" providerId="LiveId" clId="{FAB714AA-5F00-446E-A4AD-29AAD143BBD7}" dt="2025-10-09T04:04:24.414" v="1075" actId="164"/>
          <ac:picMkLst>
            <pc:docMk/>
            <pc:sldMk cId="2809749075" sldId="262"/>
            <ac:picMk id="24" creationId="{8ED9727A-03C0-CC81-74C3-A18914B5054E}"/>
          </ac:picMkLst>
        </pc:picChg>
        <pc:picChg chg="mod">
          <ac:chgData name="健登 上村" userId="8cea7ac15143ddb9" providerId="LiveId" clId="{FAB714AA-5F00-446E-A4AD-29AAD143BBD7}" dt="2025-10-09T04:05:25.525" v="1091" actId="1076"/>
          <ac:picMkLst>
            <pc:docMk/>
            <pc:sldMk cId="2809749075" sldId="262"/>
            <ac:picMk id="33" creationId="{71673B52-EE89-F9FA-935C-4E2D07D4E706}"/>
          </ac:picMkLst>
        </pc:picChg>
        <pc:picChg chg="mod">
          <ac:chgData name="健登 上村" userId="8cea7ac15143ddb9" providerId="LiveId" clId="{FAB714AA-5F00-446E-A4AD-29AAD143BBD7}" dt="2025-10-09T04:05:38.992" v="1094" actId="1076"/>
          <ac:picMkLst>
            <pc:docMk/>
            <pc:sldMk cId="2809749075" sldId="262"/>
            <ac:picMk id="58" creationId="{2BEE4627-BB8A-8515-DED4-60067902E177}"/>
          </ac:picMkLst>
        </pc:picChg>
        <pc:picChg chg="mod">
          <ac:chgData name="健登 上村" userId="8cea7ac15143ddb9" providerId="LiveId" clId="{FAB714AA-5F00-446E-A4AD-29AAD143BBD7}" dt="2025-10-09T04:05:46.517" v="1097" actId="1076"/>
          <ac:picMkLst>
            <pc:docMk/>
            <pc:sldMk cId="2809749075" sldId="262"/>
            <ac:picMk id="63" creationId="{02CFE283-C8BB-5D95-A903-B82F1B8DB254}"/>
          </ac:picMkLst>
        </pc:picChg>
        <pc:picChg chg="add mod">
          <ac:chgData name="健登 上村" userId="8cea7ac15143ddb9" providerId="LiveId" clId="{FAB714AA-5F00-446E-A4AD-29AAD143BBD7}" dt="2025-10-09T04:04:24.414" v="1075" actId="164"/>
          <ac:picMkLst>
            <pc:docMk/>
            <pc:sldMk cId="2809749075" sldId="262"/>
            <ac:picMk id="64" creationId="{C7C74431-7EEF-84BB-E9AB-07F8572A0530}"/>
          </ac:picMkLst>
        </pc:picChg>
        <pc:picChg chg="add mod">
          <ac:chgData name="健登 上村" userId="8cea7ac15143ddb9" providerId="LiveId" clId="{FAB714AA-5F00-446E-A4AD-29AAD143BBD7}" dt="2025-10-09T04:03:04.716" v="1019" actId="1035"/>
          <ac:picMkLst>
            <pc:docMk/>
            <pc:sldMk cId="2809749075" sldId="262"/>
            <ac:picMk id="67" creationId="{287DAB7B-766C-A5CD-DF1E-BF981EC8FA98}"/>
          </ac:picMkLst>
        </pc:picChg>
        <pc:picChg chg="add mod">
          <ac:chgData name="健登 上村" userId="8cea7ac15143ddb9" providerId="LiveId" clId="{FAB714AA-5F00-446E-A4AD-29AAD143BBD7}" dt="2025-10-09T04:04:42.520" v="1086" actId="1037"/>
          <ac:picMkLst>
            <pc:docMk/>
            <pc:sldMk cId="2809749075" sldId="262"/>
            <ac:picMk id="70" creationId="{992A7CEA-0097-5F16-2AA2-8241AF347655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B6434D-142E-45AA-A777-123EEB90E37F}" type="datetimeFigureOut">
              <a:rPr kumimoji="1" lang="ja-JP" altLang="en-US" smtClean="0"/>
              <a:t>2026/8/7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956E2A-2158-426B-8979-7808318576B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4764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956E2A-2158-426B-8979-7808318576BB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99116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D90F17-996C-26F8-163F-72A9E20C87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3D275A9-2B0D-250A-9D58-8D9FEB564C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E7A99E1-DEA6-0F07-23EE-1936C172EA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4DC0AD4-8E52-4F40-B982-3D130539FD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956E2A-2158-426B-8979-7808318576BB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1631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14BA307-987B-E010-931D-8B992C58D4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EBB11A6-0D39-3BD0-23A4-D3030389F0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7C37F66-EC91-C08B-38BB-79566C903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33154-EB63-4BFD-8F78-69080E628F4A}" type="datetime1">
              <a:rPr kumimoji="1" lang="ja-JP" altLang="en-US" smtClean="0"/>
              <a:t>2026/8/7</a:t>
            </a:fld>
            <a:endParaRPr kumimoji="1" lang="ja-JP" altLang="en-US"/>
          </a:p>
        </p:txBody>
      </p:sp>
      <p:sp>
        <p:nvSpPr>
          <p:cNvPr id="7" name="スライド番号プレースホルダー 5">
            <a:extLst>
              <a:ext uri="{FF2B5EF4-FFF2-40B4-BE49-F238E27FC236}">
                <a16:creationId xmlns:a16="http://schemas.microsoft.com/office/drawing/2014/main" id="{3C310AC6-D000-299A-3376-E3F4E2F70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62805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3843B1BA-147F-4689-A0E3-701DC6D3C3C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2411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C4A595D-5377-AD75-C578-8E928BBB7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7A25544-F105-B66F-60B5-7352AE36D2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000D776-8020-C46E-5388-D7418EF6B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79EA8-E716-4A93-B501-155854E78E52}" type="datetime1">
              <a:rPr kumimoji="1" lang="ja-JP" altLang="en-US" smtClean="0"/>
              <a:t>2026/8/7</a:t>
            </a:fld>
            <a:endParaRPr kumimoji="1" lang="ja-JP" altLang="en-US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D55F8186-6102-5CCB-4EA5-921357A7DE71}"/>
              </a:ext>
            </a:extLst>
          </p:cNvPr>
          <p:cNvCxnSpPr>
            <a:cxnSpLocks/>
          </p:cNvCxnSpPr>
          <p:nvPr userDrawn="1"/>
        </p:nvCxnSpPr>
        <p:spPr>
          <a:xfrm>
            <a:off x="838200" y="776287"/>
            <a:ext cx="975516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スライド番号プレースホルダー 5">
            <a:extLst>
              <a:ext uri="{FF2B5EF4-FFF2-40B4-BE49-F238E27FC236}">
                <a16:creationId xmlns:a16="http://schemas.microsoft.com/office/drawing/2014/main" id="{7F25E1E0-24DF-0535-7718-B349CC82CD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62805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3843B1BA-147F-4689-A0E3-701DC6D3C3C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010168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56C5FA62-622B-03D0-F045-2A15217FB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3A10E29-D219-9F17-71C5-E0EE25DFFA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2CF2C96-FB7A-ACEE-9347-5FC9E7F7CA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4F7063-4EC1-4F96-A662-E3546B2DEAF5}" type="datetime1">
              <a:rPr kumimoji="1" lang="ja-JP" altLang="en-US" smtClean="0"/>
              <a:t>2026/8/7</a:t>
            </a:fld>
            <a:endParaRPr kumimoji="1" lang="ja-JP" altLang="en-US"/>
          </a:p>
        </p:txBody>
      </p:sp>
      <p:sp>
        <p:nvSpPr>
          <p:cNvPr id="7" name="スライド番号プレースホルダー 5">
            <a:extLst>
              <a:ext uri="{FF2B5EF4-FFF2-40B4-BE49-F238E27FC236}">
                <a16:creationId xmlns:a16="http://schemas.microsoft.com/office/drawing/2014/main" id="{A4FC6EAC-A390-F133-02F7-4F4CE6A1EE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724400" y="662805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3843B1BA-147F-4689-A0E3-701DC6D3C3C0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38270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ream-nexus.co.jp/downloadfile/4778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ream-nexus.co.jp/contact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hyperlink" Target="mailto:sales@dream-nexus.co.jp" TargetMode="Externa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図 3" descr="アイコン&#10;&#10;AI 生成コンテンツは誤りを含む可能性があります。">
            <a:extLst>
              <a:ext uri="{FF2B5EF4-FFF2-40B4-BE49-F238E27FC236}">
                <a16:creationId xmlns:a16="http://schemas.microsoft.com/office/drawing/2014/main" id="{B4E12C05-CB34-57AE-BA5C-94127FA7E4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2258" y="1052512"/>
            <a:ext cx="4762500" cy="4752975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24204552-A1E7-D733-BCC4-AE868CD64F39}"/>
              </a:ext>
            </a:extLst>
          </p:cNvPr>
          <p:cNvSpPr/>
          <p:nvPr/>
        </p:nvSpPr>
        <p:spPr>
          <a:xfrm>
            <a:off x="330740" y="525294"/>
            <a:ext cx="1867711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4D84389-8AAB-B5E9-8A56-29F7149A96FF}"/>
              </a:ext>
            </a:extLst>
          </p:cNvPr>
          <p:cNvSpPr/>
          <p:nvPr/>
        </p:nvSpPr>
        <p:spPr>
          <a:xfrm>
            <a:off x="330740" y="4466366"/>
            <a:ext cx="4663361" cy="3196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F1C7A1C7-2C82-7CA0-D1FE-71B2874D65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581" y="985969"/>
            <a:ext cx="3650904" cy="3650904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5337C995-F920-EECE-D08A-E10FE159DA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0" y="1122363"/>
            <a:ext cx="6913420" cy="3204134"/>
          </a:xfrm>
          <a:noFill/>
        </p:spPr>
        <p:txBody>
          <a:bodyPr anchor="b">
            <a:normAutofit/>
          </a:bodyPr>
          <a:lstStyle/>
          <a:p>
            <a:pPr algn="l"/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　</a:t>
            </a:r>
            <a:r>
              <a:rPr kumimoji="1"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kumimoji="1" lang="ja-JP" altLang="en-US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保育園</a:t>
            </a:r>
            <a:r>
              <a:rPr kumimoji="1" lang="en-US" altLang="ja-JP" sz="3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kumimoji="1" lang="ja-JP" altLang="en-US" sz="36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63982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F36358-706F-D80E-5DA9-A3FD8B98D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1">
            <a:extLst>
              <a:ext uri="{FF2B5EF4-FFF2-40B4-BE49-F238E27FC236}">
                <a16:creationId xmlns:a16="http://schemas.microsoft.com/office/drawing/2014/main" id="{0891AF02-EB40-AA0C-37A5-054FE40E84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25" y="384174"/>
            <a:ext cx="85439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ALT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Nexus</a:t>
            </a:r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（アプリログターゲティング）とは</a:t>
            </a:r>
          </a:p>
        </p:txBody>
      </p:sp>
      <p:sp>
        <p:nvSpPr>
          <p:cNvPr id="12" name="Google Shape;188;g32438e9250f_10_11">
            <a:extLst>
              <a:ext uri="{FF2B5EF4-FFF2-40B4-BE49-F238E27FC236}">
                <a16:creationId xmlns:a16="http://schemas.microsoft.com/office/drawing/2014/main" id="{F0B2E058-B6A1-AD64-367A-E8DFC058D715}"/>
              </a:ext>
            </a:extLst>
          </p:cNvPr>
          <p:cNvSpPr txBox="1"/>
          <p:nvPr/>
        </p:nvSpPr>
        <p:spPr>
          <a:xfrm>
            <a:off x="809625" y="1005498"/>
            <a:ext cx="10287000" cy="446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50" rIns="137150" bIns="68550" anchor="t" anchorCtr="0">
            <a:spAutoFit/>
          </a:bodyPr>
          <a:lstStyle/>
          <a:p>
            <a:r>
              <a:rPr lang="ja-JP" altLang="en-US" sz="2000" b="1" dirty="0">
                <a:solidFill>
                  <a:srgbClr val="C00000"/>
                </a:solidFill>
                <a:latin typeface="Meiryo"/>
                <a:ea typeface="Meiryo"/>
                <a:cs typeface="Meiryo"/>
                <a:sym typeface="Meiryo"/>
              </a:rPr>
              <a:t>特定のアプリを起動した層へのリーチが可能な広告です。　</a:t>
            </a:r>
            <a:endParaRPr lang="en-US" altLang="ja-JP" sz="2000" b="1" dirty="0">
              <a:solidFill>
                <a:srgbClr val="C000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6" name="Google Shape;190;g32438e9250f_10_11">
            <a:extLst>
              <a:ext uri="{FF2B5EF4-FFF2-40B4-BE49-F238E27FC236}">
                <a16:creationId xmlns:a16="http://schemas.microsoft.com/office/drawing/2014/main" id="{2662641D-4717-3C32-CE95-FDE2565F8ABD}"/>
              </a:ext>
            </a:extLst>
          </p:cNvPr>
          <p:cNvSpPr txBox="1"/>
          <p:nvPr/>
        </p:nvSpPr>
        <p:spPr>
          <a:xfrm>
            <a:off x="809625" y="1467824"/>
            <a:ext cx="9748838" cy="569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50" rIns="137150" bIns="68550" anchor="t" anchorCtr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kumimoji="0" lang="ja-JP" altLang="en-US" sz="1400" b="1" kern="0" dirty="0">
                <a:solidFill>
                  <a:srgbClr val="000000"/>
                </a:solidFill>
                <a:latin typeface="Meiryo"/>
                <a:ea typeface="Meiryo"/>
                <a:cs typeface="Meiryo"/>
                <a:sym typeface="Meiryo"/>
              </a:rPr>
              <a:t>既に対象のアプリを持っており、購買・サービス利用をしている定着ユーザーへ</a:t>
            </a:r>
          </a:p>
          <a:p>
            <a:pPr>
              <a:buClr>
                <a:srgbClr val="000000"/>
              </a:buClr>
              <a:buFont typeface="Arial"/>
              <a:buNone/>
            </a:pPr>
            <a:r>
              <a:rPr kumimoji="0" lang="ja-JP" altLang="en-US" sz="1400" b="1" kern="0" dirty="0">
                <a:solidFill>
                  <a:srgbClr val="000000"/>
                </a:solidFill>
                <a:latin typeface="Meiryo"/>
                <a:ea typeface="Meiryo"/>
                <a:cs typeface="Meiryo"/>
                <a:sym typeface="Meiryo"/>
              </a:rPr>
              <a:t>リーチできるのが最大の強みとなります。</a:t>
            </a:r>
            <a:endParaRPr kumimoji="0" sz="1400" b="1" kern="0" dirty="0">
              <a:solidFill>
                <a:srgbClr val="0000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4" name="矢印: 右 13">
            <a:extLst>
              <a:ext uri="{FF2B5EF4-FFF2-40B4-BE49-F238E27FC236}">
                <a16:creationId xmlns:a16="http://schemas.microsoft.com/office/drawing/2014/main" id="{8CCFE9A0-CF41-8997-D27E-08375FC10277}"/>
              </a:ext>
            </a:extLst>
          </p:cNvPr>
          <p:cNvSpPr/>
          <p:nvPr/>
        </p:nvSpPr>
        <p:spPr>
          <a:xfrm>
            <a:off x="3916322" y="2662610"/>
            <a:ext cx="1063235" cy="790575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8" name="図 57">
            <a:extLst>
              <a:ext uri="{FF2B5EF4-FFF2-40B4-BE49-F238E27FC236}">
                <a16:creationId xmlns:a16="http://schemas.microsoft.com/office/drawing/2014/main" id="{2BEE4627-BB8A-8515-DED4-60067902E1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91" y="1985192"/>
            <a:ext cx="2335565" cy="2429932"/>
          </a:xfrm>
          <a:prstGeom prst="rect">
            <a:avLst/>
          </a:prstGeom>
        </p:spPr>
      </p:pic>
      <p:pic>
        <p:nvPicPr>
          <p:cNvPr id="63" name="図 62">
            <a:extLst>
              <a:ext uri="{FF2B5EF4-FFF2-40B4-BE49-F238E27FC236}">
                <a16:creationId xmlns:a16="http://schemas.microsoft.com/office/drawing/2014/main" id="{02CFE283-C8BB-5D95-A903-B82F1B8DB2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6612" y="1808786"/>
            <a:ext cx="1591244" cy="237157"/>
          </a:xfrm>
          <a:prstGeom prst="rect">
            <a:avLst/>
          </a:prstGeom>
        </p:spPr>
      </p:pic>
      <p:pic>
        <p:nvPicPr>
          <p:cNvPr id="33" name="図 32" descr="グラフィカル ユーザー インターフェイス, アプリケーション&#10;&#10;AI 生成コンテンツは誤りを含む可能性があります。">
            <a:extLst>
              <a:ext uri="{FF2B5EF4-FFF2-40B4-BE49-F238E27FC236}">
                <a16:creationId xmlns:a16="http://schemas.microsoft.com/office/drawing/2014/main" id="{71673B52-EE89-F9FA-935C-4E2D07D4E7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8430" y="2079864"/>
            <a:ext cx="1065230" cy="2144617"/>
          </a:xfrm>
          <a:prstGeom prst="rect">
            <a:avLst/>
          </a:prstGeom>
        </p:spPr>
      </p:pic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789B5A98-783A-784B-B919-DA02F78120DA}"/>
              </a:ext>
            </a:extLst>
          </p:cNvPr>
          <p:cNvGrpSpPr/>
          <p:nvPr/>
        </p:nvGrpSpPr>
        <p:grpSpPr>
          <a:xfrm>
            <a:off x="1571648" y="2098705"/>
            <a:ext cx="1774505" cy="1812895"/>
            <a:chOff x="1571648" y="2098705"/>
            <a:chExt cx="1997462" cy="2040676"/>
          </a:xfrm>
        </p:grpSpPr>
        <p:pic>
          <p:nvPicPr>
            <p:cNvPr id="3" name="図 2">
              <a:extLst>
                <a:ext uri="{FF2B5EF4-FFF2-40B4-BE49-F238E27FC236}">
                  <a16:creationId xmlns:a16="http://schemas.microsoft.com/office/drawing/2014/main" id="{6D5547F8-D880-910E-5AA5-6710EEAA6A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571648" y="2098705"/>
              <a:ext cx="1997462" cy="2040676"/>
            </a:xfrm>
            <a:prstGeom prst="rect">
              <a:avLst/>
            </a:prstGeom>
          </p:spPr>
        </p:pic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47155925-7657-B0C8-0C47-08C7262A27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42594" y="2795121"/>
              <a:ext cx="340033" cy="342377"/>
            </a:xfrm>
            <a:prstGeom prst="rect">
              <a:avLst/>
            </a:prstGeom>
          </p:spPr>
        </p:pic>
        <p:pic>
          <p:nvPicPr>
            <p:cNvPr id="5" name="図 4">
              <a:extLst>
                <a:ext uri="{FF2B5EF4-FFF2-40B4-BE49-F238E27FC236}">
                  <a16:creationId xmlns:a16="http://schemas.microsoft.com/office/drawing/2014/main" id="{F647A9AD-D13E-A2D4-AD56-F7E8B18627D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642724" y="2483382"/>
              <a:ext cx="437170" cy="446215"/>
            </a:xfrm>
            <a:prstGeom prst="rect">
              <a:avLst/>
            </a:prstGeom>
          </p:spPr>
        </p:pic>
        <p:pic>
          <p:nvPicPr>
            <p:cNvPr id="6" name="図 5">
              <a:extLst>
                <a:ext uri="{FF2B5EF4-FFF2-40B4-BE49-F238E27FC236}">
                  <a16:creationId xmlns:a16="http://schemas.microsoft.com/office/drawing/2014/main" id="{7672B122-2A66-92C3-5BB9-175BAD2AC8D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368798" y="2104621"/>
              <a:ext cx="455704" cy="372849"/>
            </a:xfrm>
            <a:prstGeom prst="rect">
              <a:avLst/>
            </a:prstGeom>
          </p:spPr>
        </p:pic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74A315A8-7073-3B02-C981-95EA2E276CE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099939" y="2519316"/>
              <a:ext cx="459339" cy="446215"/>
            </a:xfrm>
            <a:prstGeom prst="rect">
              <a:avLst/>
            </a:prstGeom>
          </p:spPr>
        </p:pic>
        <p:pic>
          <p:nvPicPr>
            <p:cNvPr id="9" name="図 8">
              <a:extLst>
                <a:ext uri="{FF2B5EF4-FFF2-40B4-BE49-F238E27FC236}">
                  <a16:creationId xmlns:a16="http://schemas.microsoft.com/office/drawing/2014/main" id="{6872FDC7-D595-9385-2193-A0374529F8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571648" y="3292020"/>
              <a:ext cx="474371" cy="468856"/>
            </a:xfrm>
            <a:prstGeom prst="rect">
              <a:avLst/>
            </a:prstGeom>
          </p:spPr>
        </p:pic>
        <p:pic>
          <p:nvPicPr>
            <p:cNvPr id="10" name="図 9">
              <a:extLst>
                <a:ext uri="{FF2B5EF4-FFF2-40B4-BE49-F238E27FC236}">
                  <a16:creationId xmlns:a16="http://schemas.microsoft.com/office/drawing/2014/main" id="{D623DDCB-C2C5-BA22-E047-B9C99273C29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099939" y="3277171"/>
              <a:ext cx="459339" cy="426529"/>
            </a:xfrm>
            <a:prstGeom prst="rect">
              <a:avLst/>
            </a:prstGeom>
          </p:spPr>
        </p:pic>
      </p:grpSp>
      <p:sp>
        <p:nvSpPr>
          <p:cNvPr id="11" name="タイトル 1">
            <a:extLst>
              <a:ext uri="{FF2B5EF4-FFF2-40B4-BE49-F238E27FC236}">
                <a16:creationId xmlns:a16="http://schemas.microsoft.com/office/drawing/2014/main" id="{349B0D59-7224-9FF5-4F60-24E113C0C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24" y="4388752"/>
            <a:ext cx="85439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2000" b="1" u="sng" dirty="0">
                <a:solidFill>
                  <a:schemeClr val="dk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/>
                <a:sym typeface="Arial"/>
              </a:rPr>
              <a:t>セグメント対象のアプリ一例</a:t>
            </a:r>
            <a:endParaRPr lang="ja-JP" altLang="en-US" sz="2000" b="1" u="sng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Google Shape;190;g32438e9250f_10_11">
            <a:extLst>
              <a:ext uri="{FF2B5EF4-FFF2-40B4-BE49-F238E27FC236}">
                <a16:creationId xmlns:a16="http://schemas.microsoft.com/office/drawing/2014/main" id="{4566EF1A-7C44-B12F-04AB-3BA9B29826E2}"/>
              </a:ext>
            </a:extLst>
          </p:cNvPr>
          <p:cNvSpPr txBox="1"/>
          <p:nvPr/>
        </p:nvSpPr>
        <p:spPr>
          <a:xfrm>
            <a:off x="809625" y="4767559"/>
            <a:ext cx="10182840" cy="3538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50" rIns="137150" bIns="68550" anchor="t" anchorCtr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kumimoji="0" lang="ja-JP" altLang="en-US" sz="1400" b="1" kern="0" dirty="0">
                <a:solidFill>
                  <a:srgbClr val="000000"/>
                </a:solidFill>
                <a:latin typeface="Meiryo"/>
                <a:ea typeface="Meiryo"/>
                <a:cs typeface="Meiryo"/>
                <a:sym typeface="Meiryo"/>
              </a:rPr>
              <a:t>登降園打刻や、保育園とのコミュニケーションツールを起動したユーザー</a:t>
            </a:r>
            <a:r>
              <a:rPr kumimoji="0" lang="en-US" altLang="ja-JP" sz="1400" b="1" kern="0" dirty="0">
                <a:solidFill>
                  <a:srgbClr val="C00000"/>
                </a:solidFill>
                <a:latin typeface="Meiryo"/>
                <a:ea typeface="Meiryo"/>
                <a:cs typeface="Meiryo"/>
                <a:sym typeface="Meiryo"/>
              </a:rPr>
              <a:t>(=</a:t>
            </a:r>
            <a:r>
              <a:rPr kumimoji="0" lang="ja-JP" altLang="en-US" sz="1400" b="1" kern="0" dirty="0">
                <a:solidFill>
                  <a:srgbClr val="C00000"/>
                </a:solidFill>
                <a:latin typeface="Meiryo"/>
                <a:ea typeface="Meiryo"/>
                <a:cs typeface="Meiryo"/>
                <a:sym typeface="Meiryo"/>
              </a:rPr>
              <a:t>子育て世帯</a:t>
            </a:r>
            <a:r>
              <a:rPr kumimoji="0" lang="en-US" altLang="ja-JP" sz="1400" b="1" kern="0" dirty="0">
                <a:solidFill>
                  <a:srgbClr val="C00000"/>
                </a:solidFill>
                <a:latin typeface="Meiryo"/>
                <a:ea typeface="Meiryo"/>
                <a:cs typeface="Meiryo"/>
                <a:sym typeface="Meiryo"/>
              </a:rPr>
              <a:t>)</a:t>
            </a:r>
            <a:r>
              <a:rPr kumimoji="0" lang="ja-JP" altLang="en-US" sz="1400" b="1" kern="0" dirty="0">
                <a:solidFill>
                  <a:srgbClr val="000000"/>
                </a:solidFill>
                <a:latin typeface="Meiryo"/>
                <a:ea typeface="Meiryo"/>
                <a:cs typeface="Meiryo"/>
                <a:sym typeface="Meiryo"/>
              </a:rPr>
              <a:t>へのリーチが可能となります。</a:t>
            </a:r>
            <a:endParaRPr kumimoji="0" lang="en-US" altLang="ja-JP" sz="1400" b="1" kern="0" dirty="0">
              <a:solidFill>
                <a:srgbClr val="0000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D0362D23-4AFD-9EBF-16B9-5E2C3BCD8711}"/>
              </a:ext>
            </a:extLst>
          </p:cNvPr>
          <p:cNvGrpSpPr/>
          <p:nvPr/>
        </p:nvGrpSpPr>
        <p:grpSpPr>
          <a:xfrm>
            <a:off x="1347463" y="5121033"/>
            <a:ext cx="9645002" cy="1419487"/>
            <a:chOff x="1673097" y="5124115"/>
            <a:chExt cx="9645002" cy="1419487"/>
          </a:xfrm>
        </p:grpSpPr>
        <p:sp>
          <p:nvSpPr>
            <p:cNvPr id="53" name="テキスト ボックス 52">
              <a:extLst>
                <a:ext uri="{FF2B5EF4-FFF2-40B4-BE49-F238E27FC236}">
                  <a16:creationId xmlns:a16="http://schemas.microsoft.com/office/drawing/2014/main" id="{3E039865-E908-A9B3-9EEC-FF634566AB1A}"/>
                </a:ext>
              </a:extLst>
            </p:cNvPr>
            <p:cNvSpPr txBox="1"/>
            <p:nvPr/>
          </p:nvSpPr>
          <p:spPr>
            <a:xfrm>
              <a:off x="2342594" y="5286867"/>
              <a:ext cx="32577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ja-JP" altLang="en-US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ルクミー</a:t>
              </a:r>
              <a:endPara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18" name="図 17">
              <a:extLst>
                <a:ext uri="{FF2B5EF4-FFF2-40B4-BE49-F238E27FC236}">
                  <a16:creationId xmlns:a16="http://schemas.microsoft.com/office/drawing/2014/main" id="{67C5F769-1B3B-7631-5B3C-7FF0071A7CE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96679" y="5124115"/>
              <a:ext cx="645915" cy="650369"/>
            </a:xfrm>
            <a:prstGeom prst="rect">
              <a:avLst/>
            </a:prstGeom>
          </p:spPr>
        </p:pic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D2FB53F7-9973-1335-31D7-E1D372EAE7AE}"/>
                </a:ext>
              </a:extLst>
            </p:cNvPr>
            <p:cNvSpPr txBox="1"/>
            <p:nvPr/>
          </p:nvSpPr>
          <p:spPr>
            <a:xfrm>
              <a:off x="5259987" y="5286867"/>
              <a:ext cx="32577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ja-JP" altLang="en-US" b="1" dirty="0"/>
                <a:t>コドモン</a:t>
              </a:r>
            </a:p>
          </p:txBody>
        </p:sp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18247C42-31DC-F77A-36B4-5359C63602C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22800" y="5138590"/>
              <a:ext cx="637187" cy="650370"/>
            </a:xfrm>
            <a:prstGeom prst="rect">
              <a:avLst/>
            </a:prstGeom>
          </p:spPr>
        </p:pic>
        <p:pic>
          <p:nvPicPr>
            <p:cNvPr id="67" name="図 66">
              <a:extLst>
                <a:ext uri="{FF2B5EF4-FFF2-40B4-BE49-F238E27FC236}">
                  <a16:creationId xmlns:a16="http://schemas.microsoft.com/office/drawing/2014/main" id="{287DAB7B-766C-A5CD-DF1E-BF981EC8FA9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299183" y="5125148"/>
              <a:ext cx="794896" cy="650370"/>
            </a:xfrm>
            <a:prstGeom prst="rect">
              <a:avLst/>
            </a:prstGeom>
          </p:spPr>
        </p:pic>
        <p:sp>
          <p:nvSpPr>
            <p:cNvPr id="68" name="テキスト ボックス 67">
              <a:extLst>
                <a:ext uri="{FF2B5EF4-FFF2-40B4-BE49-F238E27FC236}">
                  <a16:creationId xmlns:a16="http://schemas.microsoft.com/office/drawing/2014/main" id="{B92DB4AC-81B0-19AC-E39B-FABF8CB12706}"/>
                </a:ext>
              </a:extLst>
            </p:cNvPr>
            <p:cNvSpPr txBox="1"/>
            <p:nvPr/>
          </p:nvSpPr>
          <p:spPr>
            <a:xfrm>
              <a:off x="8060343" y="5287901"/>
              <a:ext cx="32577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en-US" altLang="ja-JP" b="1" dirty="0" err="1">
                  <a:latin typeface="メイリオ" panose="020B0604030504040204" pitchFamily="50" charset="-128"/>
                  <a:ea typeface="メイリオ" panose="020B0604030504040204" pitchFamily="50" charset="-128"/>
                </a:rPr>
                <a:t>kidsly</a:t>
              </a:r>
              <a:r>
                <a:rPr lang="en-US" altLang="ja-JP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lang="ja-JP" altLang="en-US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（ キッズリー ）</a:t>
              </a:r>
              <a:endParaRPr lang="en-US" altLang="ja-JP" b="1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64" name="図 63">
              <a:extLst>
                <a:ext uri="{FF2B5EF4-FFF2-40B4-BE49-F238E27FC236}">
                  <a16:creationId xmlns:a16="http://schemas.microsoft.com/office/drawing/2014/main" id="{C7C74431-7EEF-84BB-E9AB-07F8572A053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1673097" y="5893233"/>
              <a:ext cx="669498" cy="650369"/>
            </a:xfrm>
            <a:prstGeom prst="rect">
              <a:avLst/>
            </a:prstGeom>
          </p:spPr>
        </p:pic>
        <p:sp>
          <p:nvSpPr>
            <p:cNvPr id="65" name="テキスト ボックス 64">
              <a:extLst>
                <a:ext uri="{FF2B5EF4-FFF2-40B4-BE49-F238E27FC236}">
                  <a16:creationId xmlns:a16="http://schemas.microsoft.com/office/drawing/2014/main" id="{5720A6F6-888D-4393-13BC-B648EE57B3CD}"/>
                </a:ext>
              </a:extLst>
            </p:cNvPr>
            <p:cNvSpPr txBox="1"/>
            <p:nvPr/>
          </p:nvSpPr>
          <p:spPr>
            <a:xfrm>
              <a:off x="2276902" y="6033405"/>
              <a:ext cx="28078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ja-JP" altLang="en-US" b="1" dirty="0"/>
                <a:t>さくら</a:t>
              </a:r>
              <a:r>
                <a:rPr lang="en-US" altLang="ja-JP" b="1" dirty="0"/>
                <a:t>days</a:t>
              </a:r>
              <a:endParaRPr lang="ja-JP" altLang="en-US" b="1" dirty="0"/>
            </a:p>
          </p:txBody>
        </p:sp>
        <p:pic>
          <p:nvPicPr>
            <p:cNvPr id="70" name="図 69">
              <a:extLst>
                <a:ext uri="{FF2B5EF4-FFF2-40B4-BE49-F238E27FC236}">
                  <a16:creationId xmlns:a16="http://schemas.microsoft.com/office/drawing/2014/main" id="{992A7CEA-0097-5F16-2AA2-8241AF3476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4622800" y="5889744"/>
              <a:ext cx="658020" cy="650369"/>
            </a:xfrm>
            <a:prstGeom prst="rect">
              <a:avLst/>
            </a:prstGeom>
          </p:spPr>
        </p:pic>
        <p:sp>
          <p:nvSpPr>
            <p:cNvPr id="71" name="テキスト ボックス 70">
              <a:extLst>
                <a:ext uri="{FF2B5EF4-FFF2-40B4-BE49-F238E27FC236}">
                  <a16:creationId xmlns:a16="http://schemas.microsoft.com/office/drawing/2014/main" id="{736D0DA3-2655-BDCD-19C7-C318949F5578}"/>
                </a:ext>
              </a:extLst>
            </p:cNvPr>
            <p:cNvSpPr txBox="1"/>
            <p:nvPr/>
          </p:nvSpPr>
          <p:spPr>
            <a:xfrm>
              <a:off x="5280820" y="6030262"/>
              <a:ext cx="25337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en-US" altLang="ja-JP" b="1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WEL-KIDS</a:t>
              </a:r>
            </a:p>
          </p:txBody>
        </p:sp>
        <p:pic>
          <p:nvPicPr>
            <p:cNvPr id="24" name="図 23">
              <a:extLst>
                <a:ext uri="{FF2B5EF4-FFF2-40B4-BE49-F238E27FC236}">
                  <a16:creationId xmlns:a16="http://schemas.microsoft.com/office/drawing/2014/main" id="{8ED9727A-03C0-CC81-74C3-A18914B50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353656" y="5889744"/>
              <a:ext cx="700398" cy="650369"/>
            </a:xfrm>
            <a:prstGeom prst="rect">
              <a:avLst/>
            </a:prstGeom>
          </p:spPr>
        </p:pic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19E00120-0959-9C6E-0BBF-CD1DB4366A4E}"/>
                </a:ext>
              </a:extLst>
            </p:cNvPr>
            <p:cNvSpPr txBox="1"/>
            <p:nvPr/>
          </p:nvSpPr>
          <p:spPr>
            <a:xfrm>
              <a:off x="8020499" y="6030262"/>
              <a:ext cx="325775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/>
              <a:r>
                <a:rPr lang="en-US" altLang="ja-JP" b="1" dirty="0" err="1"/>
                <a:t>ChildCareWeb</a:t>
              </a:r>
              <a:r>
                <a:rPr lang="en-US" altLang="ja-JP" b="1" dirty="0"/>
                <a:t> </a:t>
              </a:r>
              <a:r>
                <a:rPr lang="en-US" altLang="ja-JP" b="1" dirty="0" err="1"/>
                <a:t>CoNNect</a:t>
              </a:r>
              <a:endParaRPr lang="en-US" altLang="ja-JP" b="1" dirty="0"/>
            </a:p>
          </p:txBody>
        </p:sp>
      </p:grp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FA3D20CD-743F-F902-32BE-572CE431FCD3}"/>
              </a:ext>
            </a:extLst>
          </p:cNvPr>
          <p:cNvSpPr txBox="1"/>
          <p:nvPr/>
        </p:nvSpPr>
        <p:spPr>
          <a:xfrm>
            <a:off x="7971378" y="6492542"/>
            <a:ext cx="27047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kumimoji="1" lang="ja-JP" altLang="en-US" sz="1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アプリの指定は不可となります。</a:t>
            </a:r>
          </a:p>
        </p:txBody>
      </p:sp>
    </p:spTree>
    <p:extLst>
      <p:ext uri="{BB962C8B-B14F-4D97-AF65-F5344CB8AC3E}">
        <p14:creationId xmlns:p14="http://schemas.microsoft.com/office/powerpoint/2010/main" val="2809749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6DE6F4-8228-FC8E-F2DF-CDA8BE5DBE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>
            <a:extLst>
              <a:ext uri="{FF2B5EF4-FFF2-40B4-BE49-F238E27FC236}">
                <a16:creationId xmlns:a16="http://schemas.microsoft.com/office/drawing/2014/main" id="{14563DC3-8D40-F293-2D3F-1D0B394E06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24" y="2451376"/>
            <a:ext cx="4180990" cy="4180990"/>
          </a:xfrm>
          <a:prstGeom prst="rect">
            <a:avLst/>
          </a:prstGeom>
          <a:ln>
            <a:solidFill>
              <a:schemeClr val="bg2">
                <a:lumMod val="90000"/>
              </a:schemeClr>
            </a:solidFill>
          </a:ln>
        </p:spPr>
      </p:pic>
      <p:sp>
        <p:nvSpPr>
          <p:cNvPr id="61" name="タイトル 1">
            <a:extLst>
              <a:ext uri="{FF2B5EF4-FFF2-40B4-BE49-F238E27FC236}">
                <a16:creationId xmlns:a16="http://schemas.microsoft.com/office/drawing/2014/main" id="{F563BEAB-C13B-D3E1-8E98-D7AA2EBE2B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25" y="384174"/>
            <a:ext cx="85439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b="1" dirty="0">
                <a:solidFill>
                  <a:schemeClr val="dk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/>
                <a:sym typeface="Arial"/>
              </a:rPr>
              <a:t>配信エリアの指定について</a:t>
            </a:r>
            <a:endParaRPr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Google Shape;190;g32438e9250f_10_11">
            <a:extLst>
              <a:ext uri="{FF2B5EF4-FFF2-40B4-BE49-F238E27FC236}">
                <a16:creationId xmlns:a16="http://schemas.microsoft.com/office/drawing/2014/main" id="{70658CE1-A50A-AB2A-BD8B-8E9B22183860}"/>
              </a:ext>
            </a:extLst>
          </p:cNvPr>
          <p:cNvSpPr txBox="1"/>
          <p:nvPr/>
        </p:nvSpPr>
        <p:spPr>
          <a:xfrm>
            <a:off x="809624" y="944692"/>
            <a:ext cx="10572752" cy="13387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68550" rIns="137150" bIns="68550" anchor="t" anchorCtr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kumimoji="0" lang="ja-JP" altLang="en-US" sz="1400" b="1" kern="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/>
                <a:sym typeface="Meiryo"/>
              </a:rPr>
              <a:t>配信対象ユーザーが担保できるエリアについては、</a:t>
            </a:r>
            <a:r>
              <a:rPr kumimoji="0" lang="ja-JP" altLang="en-US" sz="1600" b="1" kern="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/>
                <a:sym typeface="Meiryo"/>
              </a:rPr>
              <a:t>都道府県の指定が可能</a:t>
            </a:r>
            <a:r>
              <a:rPr kumimoji="0" lang="ja-JP" altLang="en-US" sz="1400" b="1" kern="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/>
                <a:sym typeface="Meiryo"/>
              </a:rPr>
              <a:t>となります。</a:t>
            </a:r>
            <a:endParaRPr kumimoji="0" lang="en-US" altLang="ja-JP" sz="1400" b="1" kern="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Meiryo"/>
              <a:sym typeface="Meiryo"/>
            </a:endParaRPr>
          </a:p>
          <a:p>
            <a:pPr>
              <a:buClr>
                <a:srgbClr val="000000"/>
              </a:buClr>
            </a:pPr>
            <a:endParaRPr kumimoji="0" lang="en-US" altLang="ja-JP" sz="1400" b="1" kern="0" dirty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Meiryo"/>
              <a:sym typeface="Meiryo"/>
            </a:endParaRPr>
          </a:p>
          <a:p>
            <a:pPr>
              <a:buClr>
                <a:srgbClr val="000000"/>
              </a:buClr>
            </a:pPr>
            <a:r>
              <a:rPr kumimoji="0" lang="ja-JP" altLang="en-US" sz="1400" b="1" kern="0" dirty="0">
                <a:latin typeface="メイリオ" panose="020B0604030504040204" pitchFamily="50" charset="-128"/>
                <a:ea typeface="メイリオ" panose="020B0604030504040204" pitchFamily="50" charset="-128"/>
                <a:cs typeface="Meiryo"/>
                <a:sym typeface="Meiryo"/>
              </a:rPr>
              <a:t>また、一部都道府県においては</a:t>
            </a:r>
            <a:r>
              <a:rPr lang="ja-JP" altLang="en-US" sz="16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市単位 </a:t>
            </a:r>
            <a:r>
              <a:rPr lang="en-US" altLang="ja-JP" sz="16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(</a:t>
            </a:r>
            <a:r>
              <a:rPr lang="ja-JP" altLang="en-US" sz="16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東京</a:t>
            </a:r>
            <a:r>
              <a:rPr lang="en-US" altLang="ja-JP" sz="16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23</a:t>
            </a:r>
            <a:r>
              <a:rPr lang="ja-JP" altLang="en-US" sz="16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区のみ区</a:t>
            </a:r>
            <a:r>
              <a:rPr kumimoji="0" lang="ja-JP" altLang="en-US" sz="1600" b="1" kern="0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/>
                <a:sym typeface="Meiryo"/>
              </a:rPr>
              <a:t>単位</a:t>
            </a:r>
            <a:r>
              <a:rPr kumimoji="0" lang="en-US" altLang="ja-JP" sz="1600" b="1" kern="0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/>
                <a:sym typeface="Meiryo"/>
              </a:rPr>
              <a:t>)</a:t>
            </a:r>
            <a:r>
              <a:rPr kumimoji="0" lang="ja-JP" altLang="en-US" sz="1600" b="1" kern="0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/>
                <a:sym typeface="Meiryo"/>
              </a:rPr>
              <a:t>での指定も可能</a:t>
            </a:r>
            <a:r>
              <a:rPr kumimoji="0" lang="ja-JP" altLang="en-US" sz="1400" b="1" kern="0" dirty="0">
                <a:latin typeface="メイリオ" panose="020B0604030504040204" pitchFamily="50" charset="-128"/>
                <a:ea typeface="メイリオ" panose="020B0604030504040204" pitchFamily="50" charset="-128"/>
                <a:cs typeface="Meiryo"/>
                <a:sym typeface="Meiryo"/>
              </a:rPr>
              <a:t>となりますが、</a:t>
            </a:r>
            <a:endParaRPr kumimoji="0" lang="en-US" altLang="ja-JP" sz="1400" b="1" kern="0" dirty="0">
              <a:latin typeface="メイリオ" panose="020B0604030504040204" pitchFamily="50" charset="-128"/>
              <a:ea typeface="メイリオ" panose="020B0604030504040204" pitchFamily="50" charset="-128"/>
              <a:cs typeface="Meiryo"/>
              <a:sym typeface="Meiryo"/>
            </a:endParaRPr>
          </a:p>
          <a:p>
            <a:pPr>
              <a:buClr>
                <a:srgbClr val="000000"/>
              </a:buClr>
            </a:pPr>
            <a:r>
              <a:rPr kumimoji="0" lang="ja-JP" altLang="en-US" sz="1400" b="1" kern="0" dirty="0">
                <a:latin typeface="メイリオ" panose="020B0604030504040204" pitchFamily="50" charset="-128"/>
                <a:ea typeface="メイリオ" panose="020B0604030504040204" pitchFamily="50" charset="-128"/>
                <a:cs typeface="Meiryo"/>
                <a:sym typeface="Meiryo"/>
              </a:rPr>
              <a:t>配信進捗次第では</a:t>
            </a:r>
            <a:r>
              <a:rPr kumimoji="0" lang="ja-JP" altLang="en-US" sz="1400" b="1" kern="0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/>
                <a:sym typeface="Meiryo"/>
              </a:rPr>
              <a:t>対象エリアの追加を打診させていただく</a:t>
            </a:r>
            <a:r>
              <a:rPr kumimoji="0" lang="ja-JP" altLang="en-US" sz="1400" b="1" kern="0" dirty="0">
                <a:latin typeface="メイリオ" panose="020B0604030504040204" pitchFamily="50" charset="-128"/>
                <a:ea typeface="メイリオ" panose="020B0604030504040204" pitchFamily="50" charset="-128"/>
                <a:cs typeface="Meiryo"/>
                <a:sym typeface="Meiryo"/>
              </a:rPr>
              <a:t>場合がございます。</a:t>
            </a:r>
            <a:endParaRPr kumimoji="0" lang="en-US" altLang="ja-JP" sz="1400" b="1" kern="0" dirty="0">
              <a:latin typeface="メイリオ" panose="020B0604030504040204" pitchFamily="50" charset="-128"/>
              <a:ea typeface="メイリオ" panose="020B0604030504040204" pitchFamily="50" charset="-128"/>
              <a:cs typeface="Meiryo"/>
              <a:sym typeface="Meiryo"/>
            </a:endParaRPr>
          </a:p>
          <a:p>
            <a:pPr>
              <a:buClr>
                <a:srgbClr val="000000"/>
              </a:buClr>
              <a:buFont typeface="Arial"/>
              <a:buNone/>
            </a:pPr>
            <a:endParaRPr kumimoji="0" lang="en-US" altLang="ja-JP" sz="1600" b="1" kern="0" dirty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Meiryo"/>
              <a:sym typeface="Meiryo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F023385-6528-E60D-7AFE-C79A776DF782}"/>
              </a:ext>
            </a:extLst>
          </p:cNvPr>
          <p:cNvSpPr txBox="1"/>
          <p:nvPr/>
        </p:nvSpPr>
        <p:spPr>
          <a:xfrm>
            <a:off x="809624" y="2451376"/>
            <a:ext cx="2263882" cy="36933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fontAlgn="base"/>
            <a:r>
              <a:rPr lang="ja-JP" altLang="en-US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指定可能エリア</a:t>
            </a:r>
            <a:endParaRPr lang="en-US" altLang="ja-JP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FD1D585-A701-BD1F-60C1-F9564036CB43}"/>
              </a:ext>
            </a:extLst>
          </p:cNvPr>
          <p:cNvSpPr txBox="1"/>
          <p:nvPr/>
        </p:nvSpPr>
        <p:spPr>
          <a:xfrm>
            <a:off x="5081587" y="2451063"/>
            <a:ext cx="6070060" cy="3539430"/>
          </a:xfrm>
          <a:prstGeom prst="rect">
            <a:avLst/>
          </a:prstGeom>
          <a:noFill/>
          <a:ln>
            <a:solidFill>
              <a:schemeClr val="bg2">
                <a:lumMod val="9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市単位 </a:t>
            </a:r>
            <a:r>
              <a:rPr lang="en-US" altLang="ja-JP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(</a:t>
            </a:r>
            <a:r>
              <a:rPr lang="ja-JP" altLang="en-US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東京</a:t>
            </a:r>
            <a:r>
              <a:rPr lang="en-US" altLang="ja-JP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23</a:t>
            </a:r>
            <a:r>
              <a:rPr lang="ja-JP" altLang="en-US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区のみ区</a:t>
            </a:r>
            <a:r>
              <a:rPr kumimoji="0" lang="ja-JP" altLang="en-US" b="1" kern="0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/>
                <a:sym typeface="Meiryo"/>
              </a:rPr>
              <a:t>単位</a:t>
            </a:r>
            <a:r>
              <a:rPr kumimoji="0" lang="en-US" altLang="ja-JP" b="1" kern="0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/>
                <a:sym typeface="Meiryo"/>
              </a:rPr>
              <a:t>)</a:t>
            </a:r>
            <a:r>
              <a:rPr kumimoji="1" lang="ja-JP" altLang="en-US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指定可能エリア</a:t>
            </a:r>
            <a:r>
              <a:rPr kumimoji="1" lang="en-US" altLang="ja-JP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</a:p>
          <a:p>
            <a:r>
              <a:rPr lang="en-US" altLang="ja-JP" sz="14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4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市・東京</a:t>
            </a:r>
            <a:r>
              <a:rPr lang="en-US" altLang="ja-JP" sz="14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23</a:t>
            </a:r>
            <a:r>
              <a:rPr lang="ja-JP" altLang="en-US" sz="14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区を指定の場合、複数エリア指定を推奨</a:t>
            </a:r>
            <a:r>
              <a:rPr lang="en-US" altLang="ja-JP" sz="14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endParaRPr kumimoji="1" lang="en-US" altLang="ja-JP" sz="1400" b="1" dirty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・東京都・神奈川県・埼玉県・千葉県</a:t>
            </a:r>
            <a:endParaRPr lang="en-US" altLang="ja-JP" sz="16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・愛知県</a:t>
            </a:r>
            <a:endParaRPr lang="en-US" altLang="ja-JP" sz="16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・大阪府</a:t>
            </a:r>
            <a:endParaRPr lang="en-US" altLang="ja-JP" sz="16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・兵庫県</a:t>
            </a:r>
            <a:endParaRPr lang="en-US" altLang="ja-JP" sz="16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・福岡県</a:t>
            </a:r>
            <a:endParaRPr lang="en-US" altLang="ja-JP" sz="16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・北海道</a:t>
            </a:r>
            <a:endParaRPr lang="en-US" altLang="ja-JP" sz="16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b="1" dirty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b="1" dirty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都道府県単位指定エリア</a:t>
            </a:r>
            <a:r>
              <a:rPr lang="en-US" altLang="ja-JP" b="1" dirty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</a:p>
          <a:p>
            <a:r>
              <a:rPr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・宮城県・栃木県・茨城県・新潟県・長野県</a:t>
            </a:r>
            <a:endParaRPr lang="en-US" altLang="ja-JP" sz="16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・岐阜県・静岡県・京都府・広島県・岡山県</a:t>
            </a:r>
            <a:endParaRPr lang="en-US" altLang="ja-JP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0" lang="en-US" altLang="ja-JP" sz="1400" b="1" kern="0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/>
                <a:sym typeface="Meiryo"/>
              </a:rPr>
              <a:t>※</a:t>
            </a:r>
            <a:r>
              <a:rPr kumimoji="0" lang="ja-JP" altLang="en-US" sz="1400" b="1" kern="0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Meiryo"/>
                <a:sym typeface="Meiryo"/>
              </a:rPr>
              <a:t>上記に記載ない都道府県への配信をご希望の場合は</a:t>
            </a:r>
            <a:endParaRPr kumimoji="0" lang="en-US" altLang="ja-JP" sz="1400" b="1" kern="0" dirty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Meiryo"/>
              <a:sym typeface="Meiryo"/>
            </a:endParaRPr>
          </a:p>
          <a:p>
            <a:r>
              <a:rPr kumimoji="0" lang="ja-JP" altLang="en-US" sz="1400" b="1" kern="0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sym typeface="Meiryo"/>
              </a:rPr>
              <a:t>　事前にご相談ください。</a:t>
            </a:r>
            <a:endParaRPr kumimoji="1" lang="ja-JP" altLang="en-US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0714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3C6C81A-CE0A-1FD7-C625-AAEFCE3F73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9625" y="384174"/>
            <a:ext cx="8543925" cy="40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スケジュール・入稿規定</a:t>
            </a:r>
          </a:p>
        </p:txBody>
      </p:sp>
      <p:sp>
        <p:nvSpPr>
          <p:cNvPr id="3" name="object 7">
            <a:extLst>
              <a:ext uri="{FF2B5EF4-FFF2-40B4-BE49-F238E27FC236}">
                <a16:creationId xmlns:a16="http://schemas.microsoft.com/office/drawing/2014/main" id="{933BFBC6-3C92-D56E-3DC6-965037DD299C}"/>
              </a:ext>
            </a:extLst>
          </p:cNvPr>
          <p:cNvSpPr txBox="1"/>
          <p:nvPr/>
        </p:nvSpPr>
        <p:spPr>
          <a:xfrm>
            <a:off x="1640094" y="1182452"/>
            <a:ext cx="8911810" cy="888705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lang="ja-JP" altLang="en-US" sz="1400" b="1" dirty="0">
                <a:solidFill>
                  <a:srgbClr val="231F2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アカウント開設後、入稿およびタグ設置完了から</a:t>
            </a:r>
            <a:r>
              <a:rPr lang="en-US" altLang="ja-JP" sz="2000" b="1" dirty="0">
                <a:solidFill>
                  <a:srgbClr val="B8292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13</a:t>
            </a:r>
            <a:r>
              <a:rPr lang="ja-JP" altLang="en-US" sz="2000" b="1" dirty="0">
                <a:solidFill>
                  <a:srgbClr val="B8292F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営業日程度</a:t>
            </a:r>
            <a:r>
              <a:rPr lang="ja-JP" altLang="en-US" sz="14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で</a:t>
            </a:r>
            <a:r>
              <a:rPr lang="ja-JP" altLang="en-US" sz="1400" b="1" dirty="0">
                <a:solidFill>
                  <a:srgbClr val="231F2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の配信開始となります。 </a:t>
            </a:r>
            <a:endParaRPr lang="en-US" altLang="ja-JP" sz="1400" b="1" dirty="0">
              <a:solidFill>
                <a:srgbClr val="231F2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lang="ja-JP" altLang="en-US" sz="1050" b="1" dirty="0">
                <a:solidFill>
                  <a:srgbClr val="231F2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　</a:t>
            </a:r>
            <a:r>
              <a:rPr lang="en-US" altLang="ja-JP" sz="1050" b="1" dirty="0">
                <a:solidFill>
                  <a:srgbClr val="231F2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※</a:t>
            </a:r>
            <a:r>
              <a:rPr lang="ja-JP" altLang="en-US" sz="1050" b="1" dirty="0">
                <a:solidFill>
                  <a:srgbClr val="231F2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不備や審査状況・利用データにより開始日が変動します。</a:t>
            </a:r>
            <a:endParaRPr lang="en-US" altLang="ja-JP" sz="1050" b="1" dirty="0">
              <a:solidFill>
                <a:srgbClr val="231F2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Yu Gothic"/>
            </a:endParaRPr>
          </a:p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lang="ja-JP" altLang="en-US" sz="1050" b="1" dirty="0">
                <a:solidFill>
                  <a:srgbClr val="231F2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　</a:t>
            </a:r>
            <a:r>
              <a:rPr lang="en-US" altLang="ja-JP" sz="1050" b="1" dirty="0">
                <a:solidFill>
                  <a:srgbClr val="231F2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※</a:t>
            </a:r>
            <a:r>
              <a:rPr lang="ja-JP" altLang="en-US" sz="1050" b="1" dirty="0">
                <a:solidFill>
                  <a:srgbClr val="231F2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入稿シートは</a:t>
            </a:r>
            <a:r>
              <a:rPr lang="en-US" altLang="ja-JP" sz="1050" b="1" dirty="0">
                <a:solidFill>
                  <a:srgbClr val="231F2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URL</a:t>
            </a:r>
            <a:r>
              <a:rPr lang="ja-JP" altLang="en-US" sz="1050" b="1" dirty="0">
                <a:solidFill>
                  <a:srgbClr val="231F2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からダウンロードしてご使用ください。　</a:t>
            </a:r>
            <a:r>
              <a:rPr lang="en-US" altLang="ja-JP" sz="1200" b="1" i="0" u="sng" dirty="0">
                <a:solidFill>
                  <a:schemeClr val="tx2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https://www.dream-nexus.co.jp/downloadfile/4778/</a:t>
            </a:r>
            <a:endParaRPr lang="ja-JP" altLang="en-US" sz="1200" b="1" dirty="0">
              <a:solidFill>
                <a:schemeClr val="tx2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Yu Gothic"/>
            </a:endParaRP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8202D881-7367-819A-92FB-012D8EC83F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923425"/>
              </p:ext>
            </p:extLst>
          </p:nvPr>
        </p:nvGraphicFramePr>
        <p:xfrm>
          <a:off x="1640094" y="3091329"/>
          <a:ext cx="4767148" cy="2249163"/>
        </p:xfrm>
        <a:graphic>
          <a:graphicData uri="http://schemas.openxmlformats.org/drawingml/2006/table">
            <a:tbl>
              <a:tblPr/>
              <a:tblGrid>
                <a:gridCol w="637715">
                  <a:extLst>
                    <a:ext uri="{9D8B030D-6E8A-4147-A177-3AD203B41FA5}">
                      <a16:colId xmlns:a16="http://schemas.microsoft.com/office/drawing/2014/main" val="1288645124"/>
                    </a:ext>
                  </a:extLst>
                </a:gridCol>
                <a:gridCol w="4129433">
                  <a:extLst>
                    <a:ext uri="{9D8B030D-6E8A-4147-A177-3AD203B41FA5}">
                      <a16:colId xmlns:a16="http://schemas.microsoft.com/office/drawing/2014/main" val="946032638"/>
                    </a:ext>
                  </a:extLst>
                </a:gridCol>
              </a:tblGrid>
              <a:tr h="21629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静止画</a:t>
                      </a:r>
                      <a:endParaRPr lang="en-US" altLang="ja-JP" sz="1000" b="1" i="0" u="none" strike="noStrike" dirty="0">
                        <a:solidFill>
                          <a:schemeClr val="bg1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endParaRPr kumimoji="1" lang="ja-JP" altLang="en-US" sz="1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24312"/>
                  </a:ext>
                </a:extLst>
              </a:tr>
              <a:tr h="127121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サイズ</a:t>
                      </a: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必須① 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300×250</a:t>
                      </a:r>
                      <a:br>
                        <a:rPr kumimoji="1" lang="ja-JP" altLang="en-US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必須② 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336×280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レスポンシブ（インフィード）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（</a:t>
                      </a: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必須③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1200×628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＋</a:t>
                      </a: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必須④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300×300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＋</a:t>
                      </a: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必須⑤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テキスト）</a:t>
                      </a:r>
                      <a:endParaRPr kumimoji="1" lang="en-US" altLang="ja-JP" sz="10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82828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※</a:t>
                      </a:r>
                      <a:r>
                        <a:rPr kumimoji="1" lang="ja-JP" alt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82828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テキストは弊社専用フォーマットに記載の上ご入稿ください</a:t>
                      </a:r>
                      <a:endParaRPr kumimoji="1" lang="en-US" altLang="ja-JP" sz="8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82828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320×100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320×50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08000" marR="72000" marT="46800" marB="360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5072874"/>
                  </a:ext>
                </a:extLst>
              </a:tr>
              <a:tr h="315802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容量</a:t>
                      </a: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/>
                      <a:r>
                        <a:rPr kumimoji="1" lang="en-US" altLang="ja-JP" sz="10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150KB</a:t>
                      </a:r>
                      <a:r>
                        <a:rPr kumimoji="1" lang="ja-JP" altLang="en-US" sz="1000" kern="12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未満</a:t>
                      </a:r>
                      <a:endParaRPr kumimoji="1" lang="en-US" altLang="ja-JP" sz="1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6549552"/>
                  </a:ext>
                </a:extLst>
              </a:tr>
              <a:tr h="42664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形式</a:t>
                      </a: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/>
                      <a:r>
                        <a:rPr lang="en-US" altLang="ja-JP" sz="10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JPEG</a:t>
                      </a:r>
                      <a:r>
                        <a:rPr lang="ja-JP" altLang="en-US" sz="10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データでの入稿を推奨／カラーコードは</a:t>
                      </a:r>
                      <a:r>
                        <a:rPr lang="en-US" altLang="ja-JP" sz="10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RGB</a:t>
                      </a:r>
                      <a:r>
                        <a:rPr lang="ja-JP" altLang="en-US" sz="10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形式</a:t>
                      </a: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56183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50EB7C3B-55D0-A286-B2DA-7DF7CB11FA0B}"/>
              </a:ext>
            </a:extLst>
          </p:cNvPr>
          <p:cNvSpPr txBox="1"/>
          <p:nvPr/>
        </p:nvSpPr>
        <p:spPr>
          <a:xfrm>
            <a:off x="965266" y="924794"/>
            <a:ext cx="27215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スケジュール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6F1610F-41B1-145E-A1F6-0AA8C263AE25}"/>
              </a:ext>
            </a:extLst>
          </p:cNvPr>
          <p:cNvSpPr txBox="1"/>
          <p:nvPr/>
        </p:nvSpPr>
        <p:spPr>
          <a:xfrm>
            <a:off x="965266" y="2595806"/>
            <a:ext cx="27215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入稿規定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9190951-A406-1F2B-D0D9-FC47799A3262}"/>
              </a:ext>
            </a:extLst>
          </p:cNvPr>
          <p:cNvSpPr txBox="1"/>
          <p:nvPr/>
        </p:nvSpPr>
        <p:spPr>
          <a:xfrm>
            <a:off x="965266" y="5933206"/>
            <a:ext cx="27215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最低出稿金額</a:t>
            </a:r>
            <a:endParaRPr kumimoji="1" lang="ja-JP" altLang="en-US" sz="16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9878FFC-87E3-E1A1-20B0-E81255349340}"/>
              </a:ext>
            </a:extLst>
          </p:cNvPr>
          <p:cNvSpPr txBox="1"/>
          <p:nvPr/>
        </p:nvSpPr>
        <p:spPr>
          <a:xfrm>
            <a:off x="3034013" y="5932394"/>
            <a:ext cx="83959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kumimoji="1" lang="ja-JP" altLang="en-US" sz="16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万円～</a:t>
            </a:r>
            <a:r>
              <a:rPr kumimoji="1" lang="en-US" altLang="ja-JP" sz="14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(※</a:t>
            </a:r>
            <a:r>
              <a:rPr kumimoji="1" lang="ja-JP" altLang="en-US" sz="14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最大出稿金額はセグメントにより変動しますので、事前にご相談ください</a:t>
            </a:r>
            <a:r>
              <a:rPr kumimoji="1" lang="en-US" altLang="ja-JP" sz="14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kumimoji="1" lang="ja-JP" altLang="en-US" sz="1600" b="1" dirty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C5EAB5BF-3291-577F-4A0D-DD809668E7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694625"/>
              </p:ext>
            </p:extLst>
          </p:nvPr>
        </p:nvGraphicFramePr>
        <p:xfrm>
          <a:off x="6662853" y="3091329"/>
          <a:ext cx="4767148" cy="2253600"/>
        </p:xfrm>
        <a:graphic>
          <a:graphicData uri="http://schemas.openxmlformats.org/drawingml/2006/table">
            <a:tbl>
              <a:tblPr/>
              <a:tblGrid>
                <a:gridCol w="637715">
                  <a:extLst>
                    <a:ext uri="{9D8B030D-6E8A-4147-A177-3AD203B41FA5}">
                      <a16:colId xmlns:a16="http://schemas.microsoft.com/office/drawing/2014/main" val="1288645124"/>
                    </a:ext>
                  </a:extLst>
                </a:gridCol>
                <a:gridCol w="4129433">
                  <a:extLst>
                    <a:ext uri="{9D8B030D-6E8A-4147-A177-3AD203B41FA5}">
                      <a16:colId xmlns:a16="http://schemas.microsoft.com/office/drawing/2014/main" val="946032638"/>
                    </a:ext>
                  </a:extLst>
                </a:gridCol>
              </a:tblGrid>
              <a:tr h="239944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動画</a:t>
                      </a:r>
                      <a:endParaRPr lang="en-US" altLang="ja-JP" sz="1000" b="1" i="0" u="none" strike="noStrike" dirty="0">
                        <a:solidFill>
                          <a:schemeClr val="bg1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endParaRPr kumimoji="1" lang="ja-JP" altLang="en-US" sz="1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24312"/>
                  </a:ext>
                </a:extLst>
              </a:tr>
              <a:tr h="127121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サイズ</a:t>
                      </a: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任意 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1280×720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アスペクト比 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16:9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テキスト</a:t>
                      </a:r>
                      <a:endParaRPr kumimoji="1" lang="en-US" altLang="ja-JP" sz="10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en-US" altLang="ja-JP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82828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※</a:t>
                      </a:r>
                      <a:r>
                        <a:rPr kumimoji="1" lang="ja-JP" altLang="en-US" sz="8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82828"/>
                          </a:solidFill>
                          <a:effectLst/>
                          <a:uLnTx/>
                          <a:uFillTx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テキストは弊社専用フォーマットに記載の上ご入稿ください</a:t>
                      </a:r>
                      <a:endParaRPr kumimoji="1" lang="en-US" altLang="ja-JP" sz="8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82828"/>
                        </a:solidFill>
                        <a:effectLst/>
                        <a:uLnTx/>
                        <a:uFillTx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08000" marR="72000" marT="46800" marB="36000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5072874"/>
                  </a:ext>
                </a:extLst>
              </a:tr>
              <a:tr h="315802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容量</a:t>
                      </a: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/>
                      <a:r>
                        <a:rPr kumimoji="1" lang="en-US" altLang="ja-JP" sz="10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10MB</a:t>
                      </a:r>
                      <a:r>
                        <a:rPr kumimoji="1" lang="ja-JP" altLang="en-US" sz="10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未満</a:t>
                      </a:r>
                      <a:endParaRPr kumimoji="1" lang="en-US" altLang="ja-JP" sz="1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6549552"/>
                  </a:ext>
                </a:extLst>
              </a:tr>
              <a:tr h="426641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形式</a:t>
                      </a: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/>
                      <a:r>
                        <a:rPr lang="en-US" altLang="ja-JP" sz="1000" dirty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mp4/mov/</a:t>
                      </a:r>
                      <a:r>
                        <a:rPr lang="en-US" altLang="ja-JP" sz="1000" dirty="0" err="1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wmv</a:t>
                      </a:r>
                      <a:endParaRPr lang="ja-JP" altLang="en-US" sz="1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56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6294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E6D31-E146-0FB2-6F50-AFE2E772A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object 11">
            <a:extLst>
              <a:ext uri="{FF2B5EF4-FFF2-40B4-BE49-F238E27FC236}">
                <a16:creationId xmlns:a16="http://schemas.microsoft.com/office/drawing/2014/main" id="{65B88168-01D5-E792-B6B9-38EBAE1208CA}"/>
              </a:ext>
            </a:extLst>
          </p:cNvPr>
          <p:cNvSpPr txBox="1"/>
          <p:nvPr/>
        </p:nvSpPr>
        <p:spPr>
          <a:xfrm>
            <a:off x="1832025" y="5743044"/>
            <a:ext cx="7237727" cy="527067"/>
          </a:xfrm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pPr marL="272415" marR="0" lvl="0" indent="0" defTabSz="914400" eaLnBrk="1" fontAlgn="auto" latinLnBrk="0" hangingPunct="1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5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入力フォーム</a:t>
            </a:r>
            <a:endParaRPr kumimoji="0" lang="en-US" sz="1400" b="1" i="0" u="none" strike="noStrike" kern="0" cap="none" spc="-50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Yu Gothic"/>
            </a:endParaRPr>
          </a:p>
          <a:p>
            <a:pPr marL="272415" marR="0" lvl="0" indent="0" defTabSz="914400" eaLnBrk="1" fontAlgn="auto" latinLnBrk="0" hangingPunct="1">
              <a:lnSpc>
                <a:spcPct val="100000"/>
              </a:lnSpc>
              <a:spcBef>
                <a:spcPts val="35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4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  <a:hlinkClick r:id="rId3"/>
              </a:rPr>
              <a:t>https://www.dream-</a:t>
            </a:r>
            <a:r>
              <a:rPr kumimoji="0" sz="1400" b="1" i="0" u="none" strike="noStrike" kern="0" cap="none" spc="4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  <a:hlinkClick r:id="rId3"/>
              </a:rPr>
              <a:t>nexus.co.jp/contact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Yu Gothic"/>
            </a:endParaRPr>
          </a:p>
        </p:txBody>
      </p:sp>
      <p:pic>
        <p:nvPicPr>
          <p:cNvPr id="98" name="object 12">
            <a:extLst>
              <a:ext uri="{FF2B5EF4-FFF2-40B4-BE49-F238E27FC236}">
                <a16:creationId xmlns:a16="http://schemas.microsoft.com/office/drawing/2014/main" id="{B04D3244-5ED0-6AA1-77BD-F286C2EFEA68}"/>
              </a:ext>
            </a:extLst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7423" y="5687116"/>
            <a:ext cx="565558" cy="565558"/>
          </a:xfrm>
          <a:prstGeom prst="rect">
            <a:avLst/>
          </a:prstGeom>
        </p:spPr>
      </p:pic>
      <p:sp>
        <p:nvSpPr>
          <p:cNvPr id="99" name="object 13">
            <a:extLst>
              <a:ext uri="{FF2B5EF4-FFF2-40B4-BE49-F238E27FC236}">
                <a16:creationId xmlns:a16="http://schemas.microsoft.com/office/drawing/2014/main" id="{6524C777-C373-BEC3-496E-AA9BF7C4AC4C}"/>
              </a:ext>
            </a:extLst>
          </p:cNvPr>
          <p:cNvSpPr txBox="1"/>
          <p:nvPr/>
        </p:nvSpPr>
        <p:spPr>
          <a:xfrm>
            <a:off x="7815724" y="5713211"/>
            <a:ext cx="2985670" cy="5398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273050" defTabSz="914400" eaLnBrk="1" fontAlgn="auto" latinLnBrk="0" hangingPunct="1">
              <a:lnSpc>
                <a:spcPct val="1232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15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メールでの</a:t>
            </a:r>
            <a:r>
              <a:rPr kumimoji="0" sz="1400" b="1" i="0" u="none" strike="noStrike" kern="0" cap="none" spc="15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お問い合わせ</a:t>
            </a:r>
            <a:endParaRPr kumimoji="0" lang="en-US" sz="1400" b="1" i="0" u="none" strike="noStrike" kern="0" cap="none" spc="15" normalizeH="0" baseline="0" noProof="0" dirty="0">
              <a:ln>
                <a:noFill/>
              </a:ln>
              <a:solidFill>
                <a:srgbClr val="231F2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Yu Gothic"/>
            </a:endParaRPr>
          </a:p>
          <a:p>
            <a:pPr marL="12700" marR="5080" lvl="0" indent="273050" defTabSz="914400" eaLnBrk="1" fontAlgn="auto" latinLnBrk="0" hangingPunct="1">
              <a:lnSpc>
                <a:spcPct val="1232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400" b="1" i="0" u="none" strike="noStrike" kern="0" cap="none" spc="-5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 </a:t>
            </a:r>
            <a:r>
              <a:rPr kumimoji="0" sz="1400" b="1" i="0" u="none" strike="noStrike" kern="0" cap="none" spc="5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  <a:hlinkClick r:id="rId5"/>
              </a:rPr>
              <a:t>sales@dream-</a:t>
            </a:r>
            <a:r>
              <a:rPr kumimoji="0" sz="1400" b="1" i="0" u="none" strike="noStrike" kern="0" cap="none" spc="4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  <a:hlinkClick r:id="rId5"/>
              </a:rPr>
              <a:t>nexus.co.jp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Yu Gothic"/>
            </a:endParaRPr>
          </a:p>
        </p:txBody>
      </p:sp>
      <p:grpSp>
        <p:nvGrpSpPr>
          <p:cNvPr id="100" name="object 14">
            <a:extLst>
              <a:ext uri="{FF2B5EF4-FFF2-40B4-BE49-F238E27FC236}">
                <a16:creationId xmlns:a16="http://schemas.microsoft.com/office/drawing/2014/main" id="{E2D93D9F-D329-A7F4-64FD-A30F99DF0318}"/>
              </a:ext>
            </a:extLst>
          </p:cNvPr>
          <p:cNvGrpSpPr/>
          <p:nvPr/>
        </p:nvGrpSpPr>
        <p:grpSpPr>
          <a:xfrm>
            <a:off x="7351663" y="5798571"/>
            <a:ext cx="609230" cy="477567"/>
            <a:chOff x="5158371" y="5808658"/>
            <a:chExt cx="177165" cy="129539"/>
          </a:xfrm>
        </p:grpSpPr>
        <p:sp>
          <p:nvSpPr>
            <p:cNvPr id="101" name="object 15">
              <a:extLst>
                <a:ext uri="{FF2B5EF4-FFF2-40B4-BE49-F238E27FC236}">
                  <a16:creationId xmlns:a16="http://schemas.microsoft.com/office/drawing/2014/main" id="{88DC6220-22E8-0C15-FD32-08FC92F95162}"/>
                </a:ext>
              </a:extLst>
            </p:cNvPr>
            <p:cNvSpPr/>
            <p:nvPr/>
          </p:nvSpPr>
          <p:spPr>
            <a:xfrm>
              <a:off x="5164721" y="5815012"/>
              <a:ext cx="164465" cy="116839"/>
            </a:xfrm>
            <a:custGeom>
              <a:avLst/>
              <a:gdLst/>
              <a:ahLst/>
              <a:cxnLst/>
              <a:rect l="l" t="t" r="r" b="b"/>
              <a:pathLst>
                <a:path w="164464" h="116839">
                  <a:moveTo>
                    <a:pt x="163931" y="116725"/>
                  </a:moveTo>
                  <a:lnTo>
                    <a:pt x="0" y="116725"/>
                  </a:lnTo>
                  <a:lnTo>
                    <a:pt x="0" y="0"/>
                  </a:lnTo>
                  <a:lnTo>
                    <a:pt x="163931" y="0"/>
                  </a:lnTo>
                  <a:lnTo>
                    <a:pt x="163931" y="116725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4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02" name="object 16">
              <a:extLst>
                <a:ext uri="{FF2B5EF4-FFF2-40B4-BE49-F238E27FC236}">
                  <a16:creationId xmlns:a16="http://schemas.microsoft.com/office/drawing/2014/main" id="{640334BD-837D-C64D-3F90-00DE020AF870}"/>
                </a:ext>
              </a:extLst>
            </p:cNvPr>
            <p:cNvSpPr/>
            <p:nvPr/>
          </p:nvSpPr>
          <p:spPr>
            <a:xfrm>
              <a:off x="5164724" y="5815008"/>
              <a:ext cx="164465" cy="58419"/>
            </a:xfrm>
            <a:custGeom>
              <a:avLst/>
              <a:gdLst/>
              <a:ahLst/>
              <a:cxnLst/>
              <a:rect l="l" t="t" r="r" b="b"/>
              <a:pathLst>
                <a:path w="164464" h="58420">
                  <a:moveTo>
                    <a:pt x="0" y="0"/>
                  </a:moveTo>
                  <a:lnTo>
                    <a:pt x="81965" y="58356"/>
                  </a:lnTo>
                  <a:lnTo>
                    <a:pt x="163931" y="0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4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103" name="object 17">
            <a:extLst>
              <a:ext uri="{FF2B5EF4-FFF2-40B4-BE49-F238E27FC236}">
                <a16:creationId xmlns:a16="http://schemas.microsoft.com/office/drawing/2014/main" id="{24AA0997-EF13-A025-DCCB-05AD6B1E6390}"/>
              </a:ext>
            </a:extLst>
          </p:cNvPr>
          <p:cNvGrpSpPr/>
          <p:nvPr/>
        </p:nvGrpSpPr>
        <p:grpSpPr>
          <a:xfrm>
            <a:off x="1387908" y="5877489"/>
            <a:ext cx="416274" cy="284752"/>
            <a:chOff x="1135553" y="5796986"/>
            <a:chExt cx="207010" cy="141605"/>
          </a:xfrm>
        </p:grpSpPr>
        <p:sp>
          <p:nvSpPr>
            <p:cNvPr id="104" name="object 18">
              <a:extLst>
                <a:ext uri="{FF2B5EF4-FFF2-40B4-BE49-F238E27FC236}">
                  <a16:creationId xmlns:a16="http://schemas.microsoft.com/office/drawing/2014/main" id="{092A313C-FC38-F8B0-B31B-924FEFACE507}"/>
                </a:ext>
              </a:extLst>
            </p:cNvPr>
            <p:cNvSpPr/>
            <p:nvPr/>
          </p:nvSpPr>
          <p:spPr>
            <a:xfrm>
              <a:off x="1165085" y="5815012"/>
              <a:ext cx="116839" cy="116839"/>
            </a:xfrm>
            <a:custGeom>
              <a:avLst/>
              <a:gdLst/>
              <a:ahLst/>
              <a:cxnLst/>
              <a:rect l="l" t="t" r="r" b="b"/>
              <a:pathLst>
                <a:path w="116840" h="116839">
                  <a:moveTo>
                    <a:pt x="116712" y="116712"/>
                  </a:moveTo>
                  <a:lnTo>
                    <a:pt x="0" y="116712"/>
                  </a:lnTo>
                  <a:lnTo>
                    <a:pt x="0" y="0"/>
                  </a:lnTo>
                  <a:lnTo>
                    <a:pt x="116712" y="0"/>
                  </a:lnTo>
                  <a:lnTo>
                    <a:pt x="116712" y="116712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4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05" name="object 19">
              <a:extLst>
                <a:ext uri="{FF2B5EF4-FFF2-40B4-BE49-F238E27FC236}">
                  <a16:creationId xmlns:a16="http://schemas.microsoft.com/office/drawing/2014/main" id="{F1ADA9FA-EA6E-1FA5-C59A-3855D9B5F69C}"/>
                </a:ext>
              </a:extLst>
            </p:cNvPr>
            <p:cNvSpPr/>
            <p:nvPr/>
          </p:nvSpPr>
          <p:spPr>
            <a:xfrm>
              <a:off x="1141903" y="5803336"/>
              <a:ext cx="194310" cy="88265"/>
            </a:xfrm>
            <a:custGeom>
              <a:avLst/>
              <a:gdLst/>
              <a:ahLst/>
              <a:cxnLst/>
              <a:rect l="l" t="t" r="r" b="b"/>
              <a:pathLst>
                <a:path w="194309" h="88264">
                  <a:moveTo>
                    <a:pt x="0" y="35572"/>
                  </a:moveTo>
                  <a:lnTo>
                    <a:pt x="63538" y="87871"/>
                  </a:lnTo>
                  <a:lnTo>
                    <a:pt x="194119" y="0"/>
                  </a:lnTo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4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106" name="object 25">
            <a:extLst>
              <a:ext uri="{FF2B5EF4-FFF2-40B4-BE49-F238E27FC236}">
                <a16:creationId xmlns:a16="http://schemas.microsoft.com/office/drawing/2014/main" id="{AB87D543-0200-9FF8-668A-AFE14AF2A449}"/>
              </a:ext>
            </a:extLst>
          </p:cNvPr>
          <p:cNvSpPr txBox="1"/>
          <p:nvPr/>
        </p:nvSpPr>
        <p:spPr>
          <a:xfrm>
            <a:off x="1400677" y="5096735"/>
            <a:ext cx="3036104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4790" marR="0" lvl="0" indent="-212725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Char char="■"/>
              <a:tabLst>
                <a:tab pos="225425" algn="l"/>
              </a:tabLst>
              <a:defRPr/>
            </a:pPr>
            <a:r>
              <a:rPr kumimoji="0" sz="2400" b="1" i="0" u="none" strike="noStrike" kern="0" cap="none" spc="4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Yu Gothic"/>
              </a:rPr>
              <a:t>お問い合わせ先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Yu Gothic"/>
            </a:endParaRPr>
          </a:p>
        </p:txBody>
      </p:sp>
      <p:pic>
        <p:nvPicPr>
          <p:cNvPr id="6" name="図 5" descr="グラフィカル ユーザー インターフェイス&#10;&#10;AI 生成コンテンツは誤りを含む可能性があります。">
            <a:extLst>
              <a:ext uri="{FF2B5EF4-FFF2-40B4-BE49-F238E27FC236}">
                <a16:creationId xmlns:a16="http://schemas.microsoft.com/office/drawing/2014/main" id="{EDB5BAB3-11FA-C568-7F52-CB03E835BD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44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207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964</TotalTime>
  <Words>480</Words>
  <Application>Microsoft Office PowerPoint</Application>
  <PresentationFormat>ワイド画面</PresentationFormat>
  <Paragraphs>72</Paragraphs>
  <Slides>5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3" baseType="lpstr">
      <vt:lpstr>Meiryo</vt:lpstr>
      <vt:lpstr>Meiryo</vt:lpstr>
      <vt:lpstr>游ゴシック</vt:lpstr>
      <vt:lpstr>游ゴシック Light</vt:lpstr>
      <vt:lpstr>Arial</vt:lpstr>
      <vt:lpstr>Calibri</vt:lpstr>
      <vt:lpstr>Wingdings</vt:lpstr>
      <vt:lpstr>Office テーマ</vt:lpstr>
      <vt:lpstr>　　【保育園】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稲岡 宏人</dc:creator>
  <cp:lastModifiedBy>一哉 宍戸</cp:lastModifiedBy>
  <cp:revision>53</cp:revision>
  <dcterms:created xsi:type="dcterms:W3CDTF">2025-08-08T05:17:59Z</dcterms:created>
  <dcterms:modified xsi:type="dcterms:W3CDTF">2026-08-07T04:09:08Z</dcterms:modified>
</cp:coreProperties>
</file>