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30.jp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06" r:id="rId1"/>
  </p:sldMasterIdLst>
  <p:notesMasterIdLst>
    <p:notesMasterId r:id="rId9"/>
  </p:notesMasterIdLst>
  <p:handoutMasterIdLst>
    <p:handoutMasterId r:id="rId10"/>
  </p:handoutMasterIdLst>
  <p:sldIdLst>
    <p:sldId id="280" r:id="rId2"/>
    <p:sldId id="343" r:id="rId3"/>
    <p:sldId id="351" r:id="rId4"/>
    <p:sldId id="342" r:id="rId5"/>
    <p:sldId id="294" r:id="rId6"/>
    <p:sldId id="348" r:id="rId7"/>
    <p:sldId id="350" r:id="rId8"/>
  </p:sldIdLst>
  <p:sldSz cx="9906000" cy="6858000" type="A4"/>
  <p:notesSz cx="6797675" cy="99266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686">
          <p15:clr>
            <a:srgbClr val="A4A3A4"/>
          </p15:clr>
        </p15:guide>
        <p15:guide id="3" pos="5887">
          <p15:clr>
            <a:srgbClr val="A4A3A4"/>
          </p15:clr>
        </p15:guide>
        <p15:guide id="4" pos="240">
          <p15:clr>
            <a:srgbClr val="A4A3A4"/>
          </p15:clr>
        </p15:guide>
        <p15:guide id="5" pos="5864">
          <p15:clr>
            <a:srgbClr val="A4A3A4"/>
          </p15:clr>
        </p15:guide>
        <p15:guide id="6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0EC"/>
    <a:srgbClr val="B70CC4"/>
    <a:srgbClr val="F4ACFA"/>
    <a:srgbClr val="D98BE9"/>
    <a:srgbClr val="CC0000"/>
    <a:srgbClr val="FAA996"/>
    <a:srgbClr val="FB755F"/>
    <a:srgbClr val="C39837"/>
    <a:srgbClr val="AD8731"/>
    <a:srgbClr val="F39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3026" autoAdjust="0"/>
  </p:normalViewPr>
  <p:slideViewPr>
    <p:cSldViewPr snapToGrid="0">
      <p:cViewPr varScale="1">
        <p:scale>
          <a:sx n="79" d="100"/>
          <a:sy n="79" d="100"/>
        </p:scale>
        <p:origin x="1742" y="67"/>
      </p:cViewPr>
      <p:guideLst>
        <p:guide orient="horz" pos="4224"/>
        <p:guide orient="horz" pos="686"/>
        <p:guide pos="5887"/>
        <p:guide pos="240"/>
        <p:guide pos="5864"/>
        <p:guide orient="horz" pos="41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220"/>
    </p:cViewPr>
  </p:sorterViewPr>
  <p:notesViewPr>
    <p:cSldViewPr snapToGrid="0">
      <p:cViewPr varScale="1">
        <p:scale>
          <a:sx n="61" d="100"/>
          <a:sy n="61" d="100"/>
        </p:scale>
        <p:origin x="3378" y="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7CBFD17-ED70-4E78-9B49-80DA2FA311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88D1A03-13C2-4F1C-AFF1-20494CC103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FBB216-E930-4DE0-8342-201CA9EE78CA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4B82A5-34CE-4F7A-B8EA-552123BADC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3A9423-FB90-4F70-A314-34B54C3D4C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E3FC75-F389-4C08-91FF-624DECAD5CC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D8E04E7-0CB6-481C-8017-FE011DF58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3EAFF8B-6490-4436-8F17-1DC2D3C5722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E3C879-99D1-4F38-9204-6B26093391E0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22BA2785-F8B3-44F6-9355-F485D403E7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85407C4B-356C-4969-807C-D83F1F466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D43A7D9-A9B4-47F5-962E-5225DC3CF4B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314A7A-76FC-4868-8FF0-51D9F70A3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FCFF76-2F43-4B4D-A8C6-AC542A4CD2E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1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スライド イメージ プレースホルダー 1">
            <a:extLst>
              <a:ext uri="{FF2B5EF4-FFF2-40B4-BE49-F238E27FC236}">
                <a16:creationId xmlns:a16="http://schemas.microsoft.com/office/drawing/2014/main" id="{1CBA6D0E-63BB-412A-B165-23B433075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ノート プレースホルダー 2">
            <a:extLst>
              <a:ext uri="{FF2B5EF4-FFF2-40B4-BE49-F238E27FC236}">
                <a16:creationId xmlns:a16="http://schemas.microsoft.com/office/drawing/2014/main" id="{B02E207C-EA7D-4580-AC78-43ACC95949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こちら弊社の強みでもありますが、ブランドイメージを毀損するであろうドメインに対しては、ブラックリストに追加し、</a:t>
            </a:r>
            <a:endParaRPr lang="en-US" altLang="ja-JP"/>
          </a:p>
          <a:p>
            <a:r>
              <a:rPr lang="ja-JP" altLang="en-US"/>
              <a:t>配信をブロックします。</a:t>
            </a:r>
            <a:endParaRPr lang="en-US" altLang="ja-JP"/>
          </a:p>
          <a:p>
            <a:r>
              <a:rPr lang="ja-JP" altLang="en-US"/>
              <a:t>運用スタッフが人の目で確認し、問題ないと判断したドメインはホワイトリスト、問題ありと判断したドメインはブラックリストへ</a:t>
            </a:r>
            <a:endParaRPr lang="en-US" altLang="ja-JP"/>
          </a:p>
          <a:p>
            <a:r>
              <a:rPr lang="en-US" altLang="ja-JP"/>
              <a:t>100%</a:t>
            </a:r>
            <a:r>
              <a:rPr lang="ja-JP" altLang="en-US"/>
              <a:t>ではないですが、配信後も目視で確認を行い、配信停止から、開始を柔軟に行います。</a:t>
            </a:r>
          </a:p>
          <a:p>
            <a:endParaRPr lang="ja-JP" altLang="en-US"/>
          </a:p>
        </p:txBody>
      </p:sp>
      <p:sp>
        <p:nvSpPr>
          <p:cNvPr id="14340" name="スライド番号プレースホルダー 3">
            <a:extLst>
              <a:ext uri="{FF2B5EF4-FFF2-40B4-BE49-F238E27FC236}">
                <a16:creationId xmlns:a16="http://schemas.microsoft.com/office/drawing/2014/main" id="{112490D3-89F7-40AB-8147-B6DCE418B3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A0FDA90A-9FAF-4594-9AB8-AEA5E4730D11}" type="slidenum">
              <a:rPr lang="ja-JP" altLang="en-US" smtClean="0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03E13019-5156-4D22-9CC4-75BE034E83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E4C1D1BD-560B-4B12-BC79-7282C38D02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レポートにつきましては、毎月月末までの実績を月初第</a:t>
            </a:r>
            <a:r>
              <a:rPr lang="en-US" altLang="ja-JP"/>
              <a:t>4</a:t>
            </a:r>
            <a:r>
              <a:rPr lang="ja-JP" altLang="en-US"/>
              <a:t>営業日にお送りさせていただきます。</a:t>
            </a:r>
            <a:endParaRPr lang="en-US" altLang="ja-JP"/>
          </a:p>
          <a:p>
            <a:r>
              <a:rPr lang="ja-JP" altLang="en-US"/>
              <a:t>ご入稿頂いたクリエイティブ毎の報告となります。</a:t>
            </a:r>
            <a:endParaRPr lang="en-US" altLang="ja-JP"/>
          </a:p>
          <a:p>
            <a:r>
              <a:rPr lang="ja-JP" altLang="en-US"/>
              <a:t>設定したキーワードや、クリエイティブ毎の報告はできませんので、ご了承ください</a:t>
            </a:r>
            <a:endParaRPr lang="en-US" altLang="ja-JP"/>
          </a:p>
          <a:p>
            <a:r>
              <a:rPr lang="en-US" altLang="ja-JP"/>
              <a:t>(</a:t>
            </a:r>
            <a:r>
              <a:rPr lang="ja-JP" altLang="en-US"/>
              <a:t>全案件の管理を一ポータルとやってしまっているため</a:t>
            </a:r>
            <a:r>
              <a:rPr lang="en-US" altLang="ja-JP"/>
              <a:t>)</a:t>
            </a:r>
          </a:p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BD909462-F684-4FA9-AFFF-C0C02FB388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B8D5FE43-E2CA-4041-9939-6E3CB483DEAF}" type="slidenum">
              <a:rPr lang="ja-JP" altLang="en-US" smtClean="0">
                <a:latin typeface="Calibri" panose="020F0502020204030204" pitchFamily="34" charset="0"/>
              </a:rPr>
              <a:pPr/>
              <a:t>3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0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ー 1">
            <a:extLst>
              <a:ext uri="{FF2B5EF4-FFF2-40B4-BE49-F238E27FC236}">
                <a16:creationId xmlns:a16="http://schemas.microsoft.com/office/drawing/2014/main" id="{49D6CB84-03A9-4969-87AF-D5ABE7413C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ー 2">
            <a:extLst>
              <a:ext uri="{FF2B5EF4-FFF2-40B4-BE49-F238E27FC236}">
                <a16:creationId xmlns:a16="http://schemas.microsoft.com/office/drawing/2014/main" id="{75C3CF7D-FA9B-4213-A14A-F12C41A9D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ご入稿頂くバナーのサイズです。いずれも全てご入稿いただければと思います。</a:t>
            </a:r>
            <a:endParaRPr lang="en-US" altLang="ja-JP"/>
          </a:p>
          <a:p>
            <a:r>
              <a:rPr lang="ja-JP" altLang="en-US"/>
              <a:t>ご入稿いただきタグ設置完了後から</a:t>
            </a:r>
            <a:r>
              <a:rPr lang="en-US" altLang="ja-JP"/>
              <a:t>3</a:t>
            </a:r>
            <a:r>
              <a:rPr lang="ja-JP" altLang="en-US"/>
              <a:t>営業日後の配信開始が目安となっております。</a:t>
            </a:r>
            <a:endParaRPr lang="en-US" altLang="ja-JP"/>
          </a:p>
          <a:p>
            <a:r>
              <a:rPr lang="ja-JP" altLang="en-US"/>
              <a:t>ご導入が早くに決まっていれば、すぐにタグを全ページへ設置頂けますとマーク数が増え、</a:t>
            </a:r>
            <a:endParaRPr lang="en-US" altLang="ja-JP"/>
          </a:p>
          <a:p>
            <a:r>
              <a:rPr lang="ja-JP" altLang="en-US"/>
              <a:t>配信精度が向上しますので、よろしくお願いいたします。</a:t>
            </a:r>
            <a:endParaRPr lang="en-US" altLang="ja-JP"/>
          </a:p>
          <a:p>
            <a:endParaRPr lang="ja-JP" altLang="en-US"/>
          </a:p>
        </p:txBody>
      </p:sp>
      <p:sp>
        <p:nvSpPr>
          <p:cNvPr id="16388" name="スライド番号プレースホルダー 3">
            <a:extLst>
              <a:ext uri="{FF2B5EF4-FFF2-40B4-BE49-F238E27FC236}">
                <a16:creationId xmlns:a16="http://schemas.microsoft.com/office/drawing/2014/main" id="{E08812B1-6DD2-4832-9658-305437D13E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D5FECAF7-72DC-4358-AC72-32C505BABE52}" type="slidenum">
              <a:rPr lang="ja-JP" altLang="en-US" smtClean="0">
                <a:latin typeface="Calibri" panose="020F0502020204030204" pitchFamily="34" charset="0"/>
              </a:rPr>
              <a:pPr/>
              <a:t>4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84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91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1894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3D7B0B3-C650-4BF9-ACBD-19EE9BA2497D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B62B14DC-2772-9DA5-0CFE-AFC8E714CED5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0E3096B-B5E1-CB6E-0FA8-8B736A297B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2C36C4E-AB9A-9783-618C-BE3543BADBD8}"/>
              </a:ext>
            </a:extLst>
          </p:cNvPr>
          <p:cNvSpPr/>
          <p:nvPr userDrawn="1"/>
        </p:nvSpPr>
        <p:spPr>
          <a:xfrm>
            <a:off x="0" y="1564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50000">
                <a:srgbClr val="D98BE9"/>
              </a:gs>
              <a:gs pos="100000">
                <a:srgbClr val="B70CC4"/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8574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5F7761B-B240-409D-A718-BFD07C102961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108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3" name="Holder 2">
            <a:extLst>
              <a:ext uri="{FF2B5EF4-FFF2-40B4-BE49-F238E27FC236}">
                <a16:creationId xmlns:a16="http://schemas.microsoft.com/office/drawing/2014/main" id="{8C23B4F0-328D-7D9B-E536-7FB97AE6AB01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318BD4-162E-B726-8C5F-3A993D8C2A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80F512E-C5CB-1FF3-8937-E9A8D7BC6FEA}"/>
              </a:ext>
            </a:extLst>
          </p:cNvPr>
          <p:cNvSpPr/>
          <p:nvPr userDrawn="1"/>
        </p:nvSpPr>
        <p:spPr>
          <a:xfrm>
            <a:off x="0" y="1564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7030A0"/>
              </a:gs>
              <a:gs pos="50000">
                <a:srgbClr val="D98BE9"/>
              </a:gs>
              <a:gs pos="100000">
                <a:srgbClr val="B70CC4"/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446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521EEC3E-1AB6-892D-C8E1-8D55FA5892C3}"/>
              </a:ext>
            </a:extLst>
          </p:cNvPr>
          <p:cNvGrpSpPr/>
          <p:nvPr userDrawn="1"/>
        </p:nvGrpSpPr>
        <p:grpSpPr>
          <a:xfrm>
            <a:off x="0" y="-1"/>
            <a:ext cx="9906000" cy="2201177"/>
            <a:chOff x="0" y="-1"/>
            <a:chExt cx="9906000" cy="2201177"/>
          </a:xfrm>
        </p:grpSpPr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BA9853C3-62B9-6B79-FDFB-F841113954FD}"/>
                </a:ext>
              </a:extLst>
            </p:cNvPr>
            <p:cNvSpPr/>
            <p:nvPr/>
          </p:nvSpPr>
          <p:spPr>
            <a:xfrm>
              <a:off x="0" y="81279"/>
              <a:ext cx="9906000" cy="2119897"/>
            </a:xfrm>
            <a:custGeom>
              <a:avLst/>
              <a:gdLst>
                <a:gd name="connsiteX0" fmla="*/ 0 w 9906000"/>
                <a:gd name="connsiteY0" fmla="*/ 0 h 992881"/>
                <a:gd name="connsiteX1" fmla="*/ 9906000 w 9906000"/>
                <a:gd name="connsiteY1" fmla="*/ 0 h 992881"/>
                <a:gd name="connsiteX2" fmla="*/ 9906000 w 9906000"/>
                <a:gd name="connsiteY2" fmla="*/ 280718 h 992881"/>
                <a:gd name="connsiteX3" fmla="*/ 9457442 w 9906000"/>
                <a:gd name="connsiteY3" fmla="*/ 279885 h 992881"/>
                <a:gd name="connsiteX4" fmla="*/ 4419871 w 9906000"/>
                <a:gd name="connsiteY4" fmla="*/ 518393 h 992881"/>
                <a:gd name="connsiteX5" fmla="*/ 10035 w 9906000"/>
                <a:gd name="connsiteY5" fmla="*/ 991332 h 992881"/>
                <a:gd name="connsiteX6" fmla="*/ 0 w 9906000"/>
                <a:gd name="connsiteY6" fmla="*/ 992881 h 9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6000" h="992881">
                  <a:moveTo>
                    <a:pt x="0" y="0"/>
                  </a:moveTo>
                  <a:lnTo>
                    <a:pt x="9906000" y="0"/>
                  </a:lnTo>
                  <a:lnTo>
                    <a:pt x="9906000" y="280718"/>
                  </a:lnTo>
                  <a:lnTo>
                    <a:pt x="9457442" y="279885"/>
                  </a:lnTo>
                  <a:cubicBezTo>
                    <a:pt x="8084558" y="287574"/>
                    <a:pt x="6329213" y="366318"/>
                    <a:pt x="4419871" y="518393"/>
                  </a:cubicBezTo>
                  <a:cubicBezTo>
                    <a:pt x="2783293" y="648744"/>
                    <a:pt x="1265976" y="814460"/>
                    <a:pt x="10035" y="991332"/>
                  </a:cubicBezTo>
                  <a:lnTo>
                    <a:pt x="0" y="992881"/>
                  </a:lnTo>
                  <a:close/>
                </a:path>
              </a:pathLst>
            </a:custGeom>
            <a:gradFill>
              <a:gsLst>
                <a:gs pos="0">
                  <a:srgbClr val="D55816">
                    <a:lumMod val="60000"/>
                    <a:lumOff val="40000"/>
                  </a:srgbClr>
                </a:gs>
                <a:gs pos="47000">
                  <a:srgbClr val="D55816">
                    <a:alpha val="64000"/>
                  </a:srgbClr>
                </a:gs>
                <a:gs pos="100000">
                  <a:srgbClr val="B19C7D">
                    <a:lumMod val="75000"/>
                  </a:srgbClr>
                </a:gs>
              </a:gsLst>
              <a:lin ang="108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11" name="フリーフォーム: 図形 10">
              <a:extLst>
                <a:ext uri="{FF2B5EF4-FFF2-40B4-BE49-F238E27FC236}">
                  <a16:creationId xmlns:a16="http://schemas.microsoft.com/office/drawing/2014/main" id="{B4F06FE8-5FA3-8BC6-604C-67CA3753624A}"/>
                </a:ext>
              </a:extLst>
            </p:cNvPr>
            <p:cNvSpPr/>
            <p:nvPr/>
          </p:nvSpPr>
          <p:spPr>
            <a:xfrm>
              <a:off x="0" y="-1"/>
              <a:ext cx="9906000" cy="2121432"/>
            </a:xfrm>
            <a:custGeom>
              <a:avLst/>
              <a:gdLst>
                <a:gd name="connsiteX0" fmla="*/ 0 w 9906000"/>
                <a:gd name="connsiteY0" fmla="*/ 0 h 992881"/>
                <a:gd name="connsiteX1" fmla="*/ 9906000 w 9906000"/>
                <a:gd name="connsiteY1" fmla="*/ 0 h 992881"/>
                <a:gd name="connsiteX2" fmla="*/ 9906000 w 9906000"/>
                <a:gd name="connsiteY2" fmla="*/ 280718 h 992881"/>
                <a:gd name="connsiteX3" fmla="*/ 9457442 w 9906000"/>
                <a:gd name="connsiteY3" fmla="*/ 279885 h 992881"/>
                <a:gd name="connsiteX4" fmla="*/ 4419871 w 9906000"/>
                <a:gd name="connsiteY4" fmla="*/ 518393 h 992881"/>
                <a:gd name="connsiteX5" fmla="*/ 10035 w 9906000"/>
                <a:gd name="connsiteY5" fmla="*/ 991332 h 992881"/>
                <a:gd name="connsiteX6" fmla="*/ 0 w 9906000"/>
                <a:gd name="connsiteY6" fmla="*/ 992881 h 99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06000" h="992881">
                  <a:moveTo>
                    <a:pt x="0" y="0"/>
                  </a:moveTo>
                  <a:lnTo>
                    <a:pt x="9906000" y="0"/>
                  </a:lnTo>
                  <a:lnTo>
                    <a:pt x="9906000" y="280718"/>
                  </a:lnTo>
                  <a:lnTo>
                    <a:pt x="9457442" y="279885"/>
                  </a:lnTo>
                  <a:cubicBezTo>
                    <a:pt x="8084558" y="287574"/>
                    <a:pt x="6329213" y="366318"/>
                    <a:pt x="4419871" y="518393"/>
                  </a:cubicBezTo>
                  <a:cubicBezTo>
                    <a:pt x="2783293" y="648744"/>
                    <a:pt x="1265976" y="814460"/>
                    <a:pt x="10035" y="991332"/>
                  </a:cubicBezTo>
                  <a:lnTo>
                    <a:pt x="0" y="99288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02B93">
                    <a:lumMod val="40000"/>
                    <a:lumOff val="60000"/>
                  </a:srgbClr>
                </a:gs>
                <a:gs pos="46000">
                  <a:srgbClr val="A02B93">
                    <a:lumMod val="95000"/>
                    <a:lumOff val="5000"/>
                  </a:srgbClr>
                </a:gs>
                <a:gs pos="100000">
                  <a:srgbClr val="A02B93">
                    <a:lumMod val="7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A5300F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</p:grp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D56D3E9C-B015-55B9-E448-AD253B6B849E}"/>
              </a:ext>
            </a:extLst>
          </p:cNvPr>
          <p:cNvSpPr/>
          <p:nvPr userDrawn="1"/>
        </p:nvSpPr>
        <p:spPr>
          <a:xfrm flipH="1" flipV="1">
            <a:off x="7381678" y="6227290"/>
            <a:ext cx="2524322" cy="630710"/>
          </a:xfrm>
          <a:custGeom>
            <a:avLst/>
            <a:gdLst>
              <a:gd name="connsiteX0" fmla="*/ 0 w 2524322"/>
              <a:gd name="connsiteY0" fmla="*/ 630710 h 630710"/>
              <a:gd name="connsiteX1" fmla="*/ 0 w 2524322"/>
              <a:gd name="connsiteY1" fmla="*/ 0 h 630710"/>
              <a:gd name="connsiteX2" fmla="*/ 2524322 w 2524322"/>
              <a:gd name="connsiteY2" fmla="*/ 0 h 630710"/>
              <a:gd name="connsiteX3" fmla="*/ 2239090 w 2524322"/>
              <a:gd name="connsiteY3" fmla="*/ 58821 h 630710"/>
              <a:gd name="connsiteX4" fmla="*/ 283329 w 2524322"/>
              <a:gd name="connsiteY4" fmla="*/ 545762 h 63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322" h="630710">
                <a:moveTo>
                  <a:pt x="0" y="630710"/>
                </a:moveTo>
                <a:lnTo>
                  <a:pt x="0" y="0"/>
                </a:lnTo>
                <a:lnTo>
                  <a:pt x="2524322" y="0"/>
                </a:lnTo>
                <a:lnTo>
                  <a:pt x="2239090" y="58821"/>
                </a:lnTo>
                <a:cubicBezTo>
                  <a:pt x="1499396" y="221098"/>
                  <a:pt x="836549" y="386557"/>
                  <a:pt x="283329" y="545762"/>
                </a:cubicBezTo>
                <a:close/>
              </a:path>
            </a:pathLst>
          </a:custGeom>
          <a:gradFill flip="none" rotWithShape="1">
            <a:gsLst>
              <a:gs pos="0">
                <a:srgbClr val="A02B93">
                  <a:lumMod val="40000"/>
                  <a:lumOff val="60000"/>
                </a:srgbClr>
              </a:gs>
              <a:gs pos="46000">
                <a:srgbClr val="A02B93">
                  <a:lumMod val="95000"/>
                  <a:lumOff val="5000"/>
                </a:srgbClr>
              </a:gs>
              <a:gs pos="100000">
                <a:srgbClr val="A02B93">
                  <a:lumMod val="7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00942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510" r:id="rId1"/>
    <p:sldLayoutId id="2147484514" r:id="rId2"/>
    <p:sldLayoutId id="2147484515" r:id="rId3"/>
    <p:sldLayoutId id="2147484513" r:id="rId4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メイリオ" panose="020B0604030504040204" pitchFamily="50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117" Type="http://schemas.openxmlformats.org/officeDocument/2006/relationships/image" Target="../media/image119.jp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84" Type="http://schemas.openxmlformats.org/officeDocument/2006/relationships/image" Target="../media/image86.png"/><Relationship Id="rId89" Type="http://schemas.openxmlformats.org/officeDocument/2006/relationships/image" Target="../media/image91.png"/><Relationship Id="rId112" Type="http://schemas.openxmlformats.org/officeDocument/2006/relationships/image" Target="../media/image114.png"/><Relationship Id="rId16" Type="http://schemas.openxmlformats.org/officeDocument/2006/relationships/image" Target="../media/image18.jpg"/><Relationship Id="rId107" Type="http://schemas.openxmlformats.org/officeDocument/2006/relationships/image" Target="../media/image109.jpg"/><Relationship Id="rId11" Type="http://schemas.openxmlformats.org/officeDocument/2006/relationships/image" Target="../media/image13.png"/><Relationship Id="rId32" Type="http://schemas.openxmlformats.org/officeDocument/2006/relationships/image" Target="../media/image34.jpg"/><Relationship Id="rId37" Type="http://schemas.openxmlformats.org/officeDocument/2006/relationships/image" Target="../media/image39.jpg"/><Relationship Id="rId53" Type="http://schemas.openxmlformats.org/officeDocument/2006/relationships/image" Target="../media/image55.jpg"/><Relationship Id="rId58" Type="http://schemas.openxmlformats.org/officeDocument/2006/relationships/image" Target="../media/image60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102" Type="http://schemas.openxmlformats.org/officeDocument/2006/relationships/image" Target="../media/image104.jpg"/><Relationship Id="rId123" Type="http://schemas.openxmlformats.org/officeDocument/2006/relationships/image" Target="../media/image125.svg"/><Relationship Id="rId5" Type="http://schemas.openxmlformats.org/officeDocument/2006/relationships/image" Target="../media/image7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22" Type="http://schemas.openxmlformats.org/officeDocument/2006/relationships/image" Target="../media/image24.png"/><Relationship Id="rId27" Type="http://schemas.openxmlformats.org/officeDocument/2006/relationships/image" Target="../media/image29.jp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64" Type="http://schemas.openxmlformats.org/officeDocument/2006/relationships/image" Target="../media/image66.jpg"/><Relationship Id="rId69" Type="http://schemas.openxmlformats.org/officeDocument/2006/relationships/image" Target="../media/image71.png"/><Relationship Id="rId113" Type="http://schemas.openxmlformats.org/officeDocument/2006/relationships/image" Target="../media/image115.png"/><Relationship Id="rId118" Type="http://schemas.openxmlformats.org/officeDocument/2006/relationships/image" Target="../media/image120.png"/><Relationship Id="rId80" Type="http://schemas.openxmlformats.org/officeDocument/2006/relationships/image" Target="../media/image82.png"/><Relationship Id="rId85" Type="http://schemas.openxmlformats.org/officeDocument/2006/relationships/image" Target="../media/image87.jp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59" Type="http://schemas.openxmlformats.org/officeDocument/2006/relationships/image" Target="../media/image61.png"/><Relationship Id="rId103" Type="http://schemas.openxmlformats.org/officeDocument/2006/relationships/image" Target="../media/image105.jpg"/><Relationship Id="rId108" Type="http://schemas.openxmlformats.org/officeDocument/2006/relationships/image" Target="../media/image110.jpg"/><Relationship Id="rId124" Type="http://schemas.openxmlformats.org/officeDocument/2006/relationships/image" Target="../media/image126.png"/><Relationship Id="rId54" Type="http://schemas.openxmlformats.org/officeDocument/2006/relationships/image" Target="../media/image56.png"/><Relationship Id="rId70" Type="http://schemas.openxmlformats.org/officeDocument/2006/relationships/image" Target="../media/image72.png"/><Relationship Id="rId75" Type="http://schemas.openxmlformats.org/officeDocument/2006/relationships/image" Target="../media/image77.pn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49" Type="http://schemas.openxmlformats.org/officeDocument/2006/relationships/image" Target="../media/image51.png"/><Relationship Id="rId114" Type="http://schemas.openxmlformats.org/officeDocument/2006/relationships/image" Target="../media/image116.png"/><Relationship Id="rId119" Type="http://schemas.openxmlformats.org/officeDocument/2006/relationships/image" Target="../media/image121.jpg"/><Relationship Id="rId44" Type="http://schemas.openxmlformats.org/officeDocument/2006/relationships/image" Target="../media/image46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4" Type="http://schemas.openxmlformats.org/officeDocument/2006/relationships/image" Target="../media/image6.jp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109" Type="http://schemas.openxmlformats.org/officeDocument/2006/relationships/image" Target="../media/image111.jp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76" Type="http://schemas.openxmlformats.org/officeDocument/2006/relationships/image" Target="../media/image78.jpg"/><Relationship Id="rId97" Type="http://schemas.openxmlformats.org/officeDocument/2006/relationships/image" Target="../media/image99.png"/><Relationship Id="rId104" Type="http://schemas.openxmlformats.org/officeDocument/2006/relationships/image" Target="../media/image106.png"/><Relationship Id="rId120" Type="http://schemas.openxmlformats.org/officeDocument/2006/relationships/image" Target="../media/image122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31.png"/><Relationship Id="rId24" Type="http://schemas.openxmlformats.org/officeDocument/2006/relationships/image" Target="../media/image26.jp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66" Type="http://schemas.openxmlformats.org/officeDocument/2006/relationships/image" Target="../media/image68.png"/><Relationship Id="rId87" Type="http://schemas.openxmlformats.org/officeDocument/2006/relationships/image" Target="../media/image89.png"/><Relationship Id="rId110" Type="http://schemas.openxmlformats.org/officeDocument/2006/relationships/image" Target="../media/image112.png"/><Relationship Id="rId115" Type="http://schemas.openxmlformats.org/officeDocument/2006/relationships/image" Target="../media/image117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56" Type="http://schemas.openxmlformats.org/officeDocument/2006/relationships/image" Target="../media/image58.pn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105" Type="http://schemas.openxmlformats.org/officeDocument/2006/relationships/image" Target="../media/image107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3" Type="http://schemas.openxmlformats.org/officeDocument/2006/relationships/image" Target="../media/image5.png"/><Relationship Id="rId25" Type="http://schemas.openxmlformats.org/officeDocument/2006/relationships/image" Target="../media/image27.png"/><Relationship Id="rId46" Type="http://schemas.openxmlformats.org/officeDocument/2006/relationships/image" Target="../media/image48.jpg"/><Relationship Id="rId67" Type="http://schemas.openxmlformats.org/officeDocument/2006/relationships/image" Target="../media/image69.png"/><Relationship Id="rId116" Type="http://schemas.openxmlformats.org/officeDocument/2006/relationships/image" Target="../media/image118.png"/><Relationship Id="rId20" Type="http://schemas.openxmlformats.org/officeDocument/2006/relationships/image" Target="../media/image22.png"/><Relationship Id="rId41" Type="http://schemas.openxmlformats.org/officeDocument/2006/relationships/image" Target="../media/image43.jpg"/><Relationship Id="rId62" Type="http://schemas.openxmlformats.org/officeDocument/2006/relationships/image" Target="../media/image64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111" Type="http://schemas.openxmlformats.org/officeDocument/2006/relationships/image" Target="../media/image113.png"/><Relationship Id="rId15" Type="http://schemas.openxmlformats.org/officeDocument/2006/relationships/image" Target="../media/image17.png"/><Relationship Id="rId36" Type="http://schemas.openxmlformats.org/officeDocument/2006/relationships/image" Target="../media/image38.png"/><Relationship Id="rId57" Type="http://schemas.openxmlformats.org/officeDocument/2006/relationships/image" Target="../media/image59.jpg"/><Relationship Id="rId106" Type="http://schemas.openxmlformats.org/officeDocument/2006/relationships/image" Target="../media/image108.pn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52" Type="http://schemas.openxmlformats.org/officeDocument/2006/relationships/image" Target="../media/image54.pn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Relationship Id="rId122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eam-nexus.co.jp/" TargetMode="External"/><Relationship Id="rId3" Type="http://schemas.openxmlformats.org/officeDocument/2006/relationships/image" Target="../media/image135.png"/><Relationship Id="rId7" Type="http://schemas.openxmlformats.org/officeDocument/2006/relationships/hyperlink" Target="mailto:sales@dream-nexus.co.j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hyperlink" Target="http://www.dream-nexus.co.jp/contact" TargetMode="External"/><Relationship Id="rId4" Type="http://schemas.openxmlformats.org/officeDocument/2006/relationships/image" Target="../media/image1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9">
            <a:extLst>
              <a:ext uri="{FF2B5EF4-FFF2-40B4-BE49-F238E27FC236}">
                <a16:creationId xmlns:a16="http://schemas.microsoft.com/office/drawing/2014/main" id="{2D3D7478-4804-97C4-783C-FABB03368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684" y="4621856"/>
            <a:ext cx="5656631" cy="5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旅行・観光興味層に特化してリーチを最大化する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広告配信サービス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396AE98-54F9-2F3D-544D-C7F006078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3" y="538885"/>
            <a:ext cx="4160183" cy="429805"/>
          </a:xfrm>
          <a:prstGeom prst="rect">
            <a:avLst/>
          </a:prstGeom>
        </p:spPr>
      </p:pic>
      <p:pic>
        <p:nvPicPr>
          <p:cNvPr id="4" name="図 3" descr="バスケットボールのロゴ&#10;&#10;自動的に生成された説明">
            <a:extLst>
              <a:ext uri="{FF2B5EF4-FFF2-40B4-BE49-F238E27FC236}">
                <a16:creationId xmlns:a16="http://schemas.microsoft.com/office/drawing/2014/main" id="{6B50877E-2EA1-2BB6-D904-071C3D9E0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547" y="1330222"/>
            <a:ext cx="3560568" cy="35605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表 26">
            <a:extLst>
              <a:ext uri="{FF2B5EF4-FFF2-40B4-BE49-F238E27FC236}">
                <a16:creationId xmlns:a16="http://schemas.microsoft.com/office/drawing/2014/main" id="{66BA1411-2B7E-99EE-6531-A14A737D54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573167"/>
              </p:ext>
            </p:extLst>
          </p:nvPr>
        </p:nvGraphicFramePr>
        <p:xfrm>
          <a:off x="305152" y="5826755"/>
          <a:ext cx="9243544" cy="719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80805">
                  <a:extLst>
                    <a:ext uri="{9D8B030D-6E8A-4147-A177-3AD203B41FA5}">
                      <a16:colId xmlns:a16="http://schemas.microsoft.com/office/drawing/2014/main" val="1583783627"/>
                    </a:ext>
                  </a:extLst>
                </a:gridCol>
                <a:gridCol w="1280569">
                  <a:extLst>
                    <a:ext uri="{9D8B030D-6E8A-4147-A177-3AD203B41FA5}">
                      <a16:colId xmlns:a16="http://schemas.microsoft.com/office/drawing/2014/main" val="3908590744"/>
                    </a:ext>
                  </a:extLst>
                </a:gridCol>
                <a:gridCol w="1280569">
                  <a:extLst>
                    <a:ext uri="{9D8B030D-6E8A-4147-A177-3AD203B41FA5}">
                      <a16:colId xmlns:a16="http://schemas.microsoft.com/office/drawing/2014/main" val="2489180842"/>
                    </a:ext>
                  </a:extLst>
                </a:gridCol>
                <a:gridCol w="1200801">
                  <a:extLst>
                    <a:ext uri="{9D8B030D-6E8A-4147-A177-3AD203B41FA5}">
                      <a16:colId xmlns:a16="http://schemas.microsoft.com/office/drawing/2014/main" val="2166906910"/>
                    </a:ext>
                  </a:extLst>
                </a:gridCol>
                <a:gridCol w="1200800">
                  <a:extLst>
                    <a:ext uri="{9D8B030D-6E8A-4147-A177-3AD203B41FA5}">
                      <a16:colId xmlns:a16="http://schemas.microsoft.com/office/drawing/2014/main" val="3306439650"/>
                    </a:ext>
                  </a:extLst>
                </a:gridCol>
              </a:tblGrid>
              <a:tr h="17970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導入推奨案件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2441316"/>
                  </a:ext>
                </a:extLst>
              </a:tr>
              <a:tr h="53975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349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ja-JP" altLang="en-US" sz="1050" b="1" spc="0" dirty="0">
                          <a:solidFill>
                            <a:srgbClr val="000000"/>
                          </a:solidFill>
                          <a:effectLst/>
                          <a:latin typeface="Yu Gothic" panose="020B0400000000000000" pitchFamily="50" charset="-128"/>
                          <a:ea typeface="+mn-ea"/>
                          <a:cs typeface="+mn-cs"/>
                        </a:rPr>
                        <a:t>ホテル・観光・テーマパーク・フェリー・国内・海外旅行</a:t>
                      </a:r>
                      <a:endParaRPr lang="ja-JP" altLang="en-US" sz="1050" spc="0" dirty="0">
                        <a:latin typeface="Yu Gothic" panose="020B0400000000000000" pitchFamily="34" charset="-128"/>
                        <a:ea typeface="Yu Gothic" panose="020B0400000000000000" pitchFamily="34" charset="-128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0EC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(クリック単価変動)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100円～</a:t>
                      </a:r>
                      <a:r>
                        <a:rPr lang="en-US"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</a:t>
                      </a: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00円</a:t>
                      </a:r>
                      <a:r>
                        <a:rPr lang="ja-JP" altLang="en-US"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前後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ja-JP" altLang="en-US" sz="1050" b="1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都道府県単位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en-US" sz="1050" b="1" i="0" spc="0" dirty="0">
                        <a:solidFill>
                          <a:srgbClr val="231F2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081627"/>
                  </a:ext>
                </a:extLst>
              </a:tr>
            </a:tbl>
          </a:graphicData>
        </a:graphic>
      </p:graphicFrame>
      <p:sp>
        <p:nvSpPr>
          <p:cNvPr id="7170" name="タイトル 1">
            <a:extLst>
              <a:ext uri="{FF2B5EF4-FFF2-40B4-BE49-F238E27FC236}">
                <a16:creationId xmlns:a16="http://schemas.microsoft.com/office/drawing/2014/main" id="{23AD9FD3-95FA-400E-989F-4E77ECF24B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Travel 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C159986-B440-4816-AC01-4C588C607718}"/>
              </a:ext>
            </a:extLst>
          </p:cNvPr>
          <p:cNvSpPr txBox="1"/>
          <p:nvPr/>
        </p:nvSpPr>
        <p:spPr>
          <a:xfrm>
            <a:off x="388938" y="973884"/>
            <a:ext cx="5110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ディスプレイ広告・</a:t>
            </a:r>
            <a:r>
              <a:rPr kumimoji="1"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広告とは</a:t>
            </a:r>
            <a:endParaRPr lang="en-US" altLang="ja-JP" sz="11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サイト・アプリ・動画の広告枠に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幅広く掲載することでまだサービスを知らない潜在層に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プッシュ型のアプローチを行える広告です。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潜在層にアプローチすることで顕在化のきっかけを作ることができます。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あわせて興味関心を持ってサイトに訪問したユーザーへ配信するリターゲティング広告を行う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ことで再アプローチすることも可能です。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8C00069C-8B65-4C7E-854D-0CB79576DD01}"/>
              </a:ext>
            </a:extLst>
          </p:cNvPr>
          <p:cNvSpPr/>
          <p:nvPr/>
        </p:nvSpPr>
        <p:spPr>
          <a:xfrm>
            <a:off x="7640129" y="971655"/>
            <a:ext cx="1694809" cy="1461042"/>
          </a:xfrm>
          <a:prstGeom prst="triangle">
            <a:avLst/>
          </a:prstGeom>
          <a:solidFill>
            <a:srgbClr val="D98BE9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1" name="二等辺三角形 220">
            <a:extLst>
              <a:ext uri="{FF2B5EF4-FFF2-40B4-BE49-F238E27FC236}">
                <a16:creationId xmlns:a16="http://schemas.microsoft.com/office/drawing/2014/main" id="{0B412214-15CF-4E69-AFAC-7C72B3FB9C09}"/>
              </a:ext>
            </a:extLst>
          </p:cNvPr>
          <p:cNvSpPr/>
          <p:nvPr/>
        </p:nvSpPr>
        <p:spPr>
          <a:xfrm>
            <a:off x="8042141" y="991260"/>
            <a:ext cx="886614" cy="764322"/>
          </a:xfrm>
          <a:prstGeom prst="triangle">
            <a:avLst/>
          </a:prstGeom>
          <a:solidFill>
            <a:srgbClr val="7030A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135211F-4E35-4EAE-9013-74565B8915C8}"/>
              </a:ext>
            </a:extLst>
          </p:cNvPr>
          <p:cNvSpPr txBox="1"/>
          <p:nvPr/>
        </p:nvSpPr>
        <p:spPr>
          <a:xfrm>
            <a:off x="8166591" y="136961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顕在層</a:t>
            </a:r>
          </a:p>
        </p:txBody>
      </p:sp>
      <p:sp>
        <p:nvSpPr>
          <p:cNvPr id="222" name="テキスト ボックス 221">
            <a:extLst>
              <a:ext uri="{FF2B5EF4-FFF2-40B4-BE49-F238E27FC236}">
                <a16:creationId xmlns:a16="http://schemas.microsoft.com/office/drawing/2014/main" id="{0E1E2013-1EEF-4140-A7AE-561BB680F374}"/>
              </a:ext>
            </a:extLst>
          </p:cNvPr>
          <p:cNvSpPr txBox="1"/>
          <p:nvPr/>
        </p:nvSpPr>
        <p:spPr>
          <a:xfrm>
            <a:off x="8144074" y="194483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439C3FE-BD31-43ED-AFA1-8EF5EFE39FA4}"/>
              </a:ext>
            </a:extLst>
          </p:cNvPr>
          <p:cNvCxnSpPr>
            <a:cxnSpLocks/>
            <a:stCxn id="221" idx="2"/>
          </p:cNvCxnSpPr>
          <p:nvPr/>
        </p:nvCxnSpPr>
        <p:spPr>
          <a:xfrm flipH="1">
            <a:off x="5620882" y="1755582"/>
            <a:ext cx="242125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88746E94-FAE5-490A-9688-CD7474AAF8A8}"/>
              </a:ext>
            </a:extLst>
          </p:cNvPr>
          <p:cNvSpPr txBox="1"/>
          <p:nvPr/>
        </p:nvSpPr>
        <p:spPr>
          <a:xfrm>
            <a:off x="5663403" y="1790205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7030A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</a:t>
            </a:r>
            <a:r>
              <a:rPr lang="ja-JP" altLang="en-US" sz="1100" b="1" dirty="0">
                <a:solidFill>
                  <a:srgbClr val="7030A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100" b="1" dirty="0">
                <a:solidFill>
                  <a:srgbClr val="7030A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lang="ja-JP" altLang="en-US" sz="1100" b="1" dirty="0">
                <a:solidFill>
                  <a:srgbClr val="7030A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広告</a:t>
            </a:r>
            <a:endParaRPr lang="en-US" altLang="ja-JP" sz="500" b="1" dirty="0">
              <a:solidFill>
                <a:srgbClr val="7030A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商品・サービスを知らない</a:t>
            </a:r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ユーザー</a:t>
            </a:r>
            <a:endParaRPr kumimoji="1"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に広くアプローチする方法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67CED28E-434D-40FB-B6A3-20C92CB9E5D6}"/>
              </a:ext>
            </a:extLst>
          </p:cNvPr>
          <p:cNvSpPr txBox="1"/>
          <p:nvPr/>
        </p:nvSpPr>
        <p:spPr>
          <a:xfrm>
            <a:off x="5706133" y="1055751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 dirty="0">
                <a:solidFill>
                  <a:srgbClr val="7030A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検索広告</a:t>
            </a:r>
            <a:endParaRPr lang="en-US" altLang="ja-JP" sz="500" b="1" dirty="0">
              <a:solidFill>
                <a:srgbClr val="7030A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購入意欲の高いユーザーに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object 8">
            <a:extLst>
              <a:ext uri="{FF2B5EF4-FFF2-40B4-BE49-F238E27FC236}">
                <a16:creationId xmlns:a16="http://schemas.microsoft.com/office/drawing/2014/main" id="{D7F2FF6D-EC0B-457E-0A50-8F3F04A4DCB8}"/>
              </a:ext>
            </a:extLst>
          </p:cNvPr>
          <p:cNvSpPr txBox="1"/>
          <p:nvPr/>
        </p:nvSpPr>
        <p:spPr>
          <a:xfrm>
            <a:off x="331468" y="3788686"/>
            <a:ext cx="5205732" cy="1471515"/>
          </a:xfrm>
          <a:prstGeom prst="rect">
            <a:avLst/>
          </a:prstGeom>
          <a:ln w="50800">
            <a:solidFill>
              <a:srgbClr val="E6E0EC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0" name="object 11">
            <a:extLst>
              <a:ext uri="{FF2B5EF4-FFF2-40B4-BE49-F238E27FC236}">
                <a16:creationId xmlns:a16="http://schemas.microsoft.com/office/drawing/2014/main" id="{AD4C385D-5F5D-D09E-2A02-DA7DB8D374B2}"/>
              </a:ext>
            </a:extLst>
          </p:cNvPr>
          <p:cNvSpPr txBox="1"/>
          <p:nvPr/>
        </p:nvSpPr>
        <p:spPr>
          <a:xfrm>
            <a:off x="2008167" y="3918522"/>
            <a:ext cx="185233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旅行サイト例</a:t>
            </a:r>
            <a:endParaRPr lang="ja-JP" alt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2" name="object 8">
            <a:extLst>
              <a:ext uri="{FF2B5EF4-FFF2-40B4-BE49-F238E27FC236}">
                <a16:creationId xmlns:a16="http://schemas.microsoft.com/office/drawing/2014/main" id="{40903797-91DB-8AA1-6FED-8FFA56C562DD}"/>
              </a:ext>
            </a:extLst>
          </p:cNvPr>
          <p:cNvSpPr txBox="1"/>
          <p:nvPr/>
        </p:nvSpPr>
        <p:spPr>
          <a:xfrm>
            <a:off x="5798350" y="3788686"/>
            <a:ext cx="3750346" cy="1471515"/>
          </a:xfrm>
          <a:prstGeom prst="rect">
            <a:avLst/>
          </a:prstGeom>
          <a:ln w="50800">
            <a:solidFill>
              <a:srgbClr val="E6E0EC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9E1C3A16-CED1-54A8-9A00-30842B75F9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162161"/>
              </p:ext>
            </p:extLst>
          </p:nvPr>
        </p:nvGraphicFramePr>
        <p:xfrm>
          <a:off x="1100041" y="4175218"/>
          <a:ext cx="4383219" cy="960120"/>
        </p:xfrm>
        <a:graphic>
          <a:graphicData uri="http://schemas.openxmlformats.org/drawingml/2006/table">
            <a:tbl>
              <a:tblPr/>
              <a:tblGrid>
                <a:gridCol w="1461073">
                  <a:extLst>
                    <a:ext uri="{9D8B030D-6E8A-4147-A177-3AD203B41FA5}">
                      <a16:colId xmlns:a16="http://schemas.microsoft.com/office/drawing/2014/main" val="4176341428"/>
                    </a:ext>
                  </a:extLst>
                </a:gridCol>
                <a:gridCol w="1461073">
                  <a:extLst>
                    <a:ext uri="{9D8B030D-6E8A-4147-A177-3AD203B41FA5}">
                      <a16:colId xmlns:a16="http://schemas.microsoft.com/office/drawing/2014/main" val="3297006059"/>
                    </a:ext>
                  </a:extLst>
                </a:gridCol>
                <a:gridCol w="1461073">
                  <a:extLst>
                    <a:ext uri="{9D8B030D-6E8A-4147-A177-3AD203B41FA5}">
                      <a16:colId xmlns:a16="http://schemas.microsoft.com/office/drawing/2014/main" val="3476669616"/>
                    </a:ext>
                  </a:extLst>
                </a:gridCol>
              </a:tblGrid>
              <a:tr h="13939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楽天トラベル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日本旅行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Hotels.com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68472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じゃらん</a:t>
                      </a:r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net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近畿日本ツーリスト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Trip.com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837839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Agoda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るるぶトラベル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トリバゴ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78061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一休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エクスペディア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トラベルコ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80368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HIS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Yahoo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！トラベル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i="0" u="none" strike="noStrike" dirty="0" err="1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etc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516166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JTB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エアトリ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82694"/>
                  </a:ext>
                </a:extLst>
              </a:tr>
            </a:tbl>
          </a:graphicData>
        </a:graphic>
      </p:graphicFrame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9BDCC54A-8AD1-0C90-CFD3-C4ED55CF31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777568"/>
              </p:ext>
            </p:extLst>
          </p:nvPr>
        </p:nvGraphicFramePr>
        <p:xfrm>
          <a:off x="6186373" y="4214131"/>
          <a:ext cx="3329500" cy="1264920"/>
        </p:xfrm>
        <a:graphic>
          <a:graphicData uri="http://schemas.openxmlformats.org/drawingml/2006/table">
            <a:tbl>
              <a:tblPr/>
              <a:tblGrid>
                <a:gridCol w="1664750">
                  <a:extLst>
                    <a:ext uri="{9D8B030D-6E8A-4147-A177-3AD203B41FA5}">
                      <a16:colId xmlns:a16="http://schemas.microsoft.com/office/drawing/2014/main" val="4176341428"/>
                    </a:ext>
                  </a:extLst>
                </a:gridCol>
                <a:gridCol w="1664750">
                  <a:extLst>
                    <a:ext uri="{9D8B030D-6E8A-4147-A177-3AD203B41FA5}">
                      <a16:colId xmlns:a16="http://schemas.microsoft.com/office/drawing/2014/main" val="3297006059"/>
                    </a:ext>
                  </a:extLst>
                </a:gridCol>
              </a:tblGrid>
              <a:tr h="20519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　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(100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万円単位で指定可能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68472"/>
                  </a:ext>
                </a:extLst>
              </a:tr>
              <a:tr h="205194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</a:t>
                      </a:r>
                      <a:endParaRPr lang="en-US" altLang="ja-JP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800" b="0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837839"/>
                  </a:ext>
                </a:extLst>
              </a:tr>
              <a:tr h="12240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2,000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800" b="0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78061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80368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516166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82694"/>
                  </a:ext>
                </a:extLst>
              </a:tr>
            </a:tbl>
          </a:graphicData>
        </a:graphic>
      </p:graphicFrame>
      <p:sp>
        <p:nvSpPr>
          <p:cNvPr id="21" name="object 530">
            <a:extLst>
              <a:ext uri="{FF2B5EF4-FFF2-40B4-BE49-F238E27FC236}">
                <a16:creationId xmlns:a16="http://schemas.microsoft.com/office/drawing/2014/main" id="{B5A5AFD7-2626-682A-3D12-987A6B8BC85E}"/>
              </a:ext>
            </a:extLst>
          </p:cNvPr>
          <p:cNvSpPr txBox="1"/>
          <p:nvPr/>
        </p:nvSpPr>
        <p:spPr>
          <a:xfrm>
            <a:off x="311447" y="5656040"/>
            <a:ext cx="13436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935" indent="-102235">
              <a:lnSpc>
                <a:spcPct val="100000"/>
              </a:lnSpc>
              <a:spcBef>
                <a:spcPts val="100"/>
              </a:spcBef>
              <a:buClr>
                <a:srgbClr val="7030A0"/>
              </a:buClr>
              <a:buSzPct val="87500"/>
              <a:buChar char="■"/>
              <a:tabLst>
                <a:tab pos="114935" algn="l"/>
              </a:tabLst>
            </a:pPr>
            <a:r>
              <a:rPr lang="ja-JP" altLang="en-US" sz="800" b="1" spc="-4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トラベルネ</a:t>
            </a:r>
            <a:r>
              <a:rPr sz="800" b="1" spc="-40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クサス</a:t>
            </a:r>
            <a:r>
              <a:rPr sz="800" b="1" spc="-4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メニュー詳細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6" name="角丸四角形 106">
            <a:extLst>
              <a:ext uri="{FF2B5EF4-FFF2-40B4-BE49-F238E27FC236}">
                <a16:creationId xmlns:a16="http://schemas.microsoft.com/office/drawing/2014/main" id="{696045BD-EFBF-E787-AF66-BF42AC877B05}"/>
              </a:ext>
            </a:extLst>
          </p:cNvPr>
          <p:cNvSpPr/>
          <p:nvPr/>
        </p:nvSpPr>
        <p:spPr>
          <a:xfrm>
            <a:off x="331468" y="2557625"/>
            <a:ext cx="9243063" cy="1080000"/>
          </a:xfrm>
          <a:prstGeom prst="roundRect">
            <a:avLst>
              <a:gd name="adj" fmla="val 9441"/>
            </a:avLst>
          </a:prstGeom>
          <a:solidFill>
            <a:srgbClr val="E6E0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13" name="object 45">
            <a:extLst>
              <a:ext uri="{FF2B5EF4-FFF2-40B4-BE49-F238E27FC236}">
                <a16:creationId xmlns:a16="http://schemas.microsoft.com/office/drawing/2014/main" id="{5D1D1B87-F93E-CAA2-D30F-FD23BA577F39}"/>
              </a:ext>
            </a:extLst>
          </p:cNvPr>
          <p:cNvSpPr txBox="1"/>
          <p:nvPr/>
        </p:nvSpPr>
        <p:spPr>
          <a:xfrm>
            <a:off x="1989288" y="3323017"/>
            <a:ext cx="1549046" cy="2718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有名旅行予約サイト</a:t>
            </a: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閲覧・興味関心ユーザー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4" name="object 32">
            <a:extLst>
              <a:ext uri="{FF2B5EF4-FFF2-40B4-BE49-F238E27FC236}">
                <a16:creationId xmlns:a16="http://schemas.microsoft.com/office/drawing/2014/main" id="{5E44423C-584C-2C3E-E048-77F5196A03F6}"/>
              </a:ext>
            </a:extLst>
          </p:cNvPr>
          <p:cNvSpPr txBox="1"/>
          <p:nvPr/>
        </p:nvSpPr>
        <p:spPr>
          <a:xfrm>
            <a:off x="3843134" y="3031309"/>
            <a:ext cx="1638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800" b="1" spc="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or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15" name="object 54">
            <a:extLst>
              <a:ext uri="{FF2B5EF4-FFF2-40B4-BE49-F238E27FC236}">
                <a16:creationId xmlns:a16="http://schemas.microsoft.com/office/drawing/2014/main" id="{E190DD73-0FC9-7F9A-5C8C-71129AB83AB2}"/>
              </a:ext>
            </a:extLst>
          </p:cNvPr>
          <p:cNvGrpSpPr/>
          <p:nvPr/>
        </p:nvGrpSpPr>
        <p:grpSpPr>
          <a:xfrm>
            <a:off x="5976734" y="2978889"/>
            <a:ext cx="295275" cy="295280"/>
            <a:chOff x="5105142" y="4448623"/>
            <a:chExt cx="295275" cy="295280"/>
          </a:xfrm>
        </p:grpSpPr>
        <p:sp>
          <p:nvSpPr>
            <p:cNvPr id="20" name="object 55">
              <a:extLst>
                <a:ext uri="{FF2B5EF4-FFF2-40B4-BE49-F238E27FC236}">
                  <a16:creationId xmlns:a16="http://schemas.microsoft.com/office/drawing/2014/main" id="{D08B50AE-B1D8-E6B4-0D8D-7477F2EDA421}"/>
                </a:ext>
              </a:extLst>
            </p:cNvPr>
            <p:cNvSpPr/>
            <p:nvPr/>
          </p:nvSpPr>
          <p:spPr>
            <a:xfrm>
              <a:off x="5105142" y="4448628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56">
              <a:extLst>
                <a:ext uri="{FF2B5EF4-FFF2-40B4-BE49-F238E27FC236}">
                  <a16:creationId xmlns:a16="http://schemas.microsoft.com/office/drawing/2014/main" id="{8309D7FF-1447-DBC0-856A-636F25BFA360}"/>
                </a:ext>
              </a:extLst>
            </p:cNvPr>
            <p:cNvSpPr/>
            <p:nvPr/>
          </p:nvSpPr>
          <p:spPr>
            <a:xfrm>
              <a:off x="5105142" y="4448623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3" name="object 45">
            <a:extLst>
              <a:ext uri="{FF2B5EF4-FFF2-40B4-BE49-F238E27FC236}">
                <a16:creationId xmlns:a16="http://schemas.microsoft.com/office/drawing/2014/main" id="{3F00AC54-E0F1-2AD4-ACC7-84CD0FCF0983}"/>
              </a:ext>
            </a:extLst>
          </p:cNvPr>
          <p:cNvSpPr txBox="1"/>
          <p:nvPr/>
        </p:nvSpPr>
        <p:spPr>
          <a:xfrm>
            <a:off x="4188995" y="2750289"/>
            <a:ext cx="1549046" cy="8156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トラベルブック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altLang="ja-JP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TABIPPO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地球の歩き方</a:t>
            </a: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利用ユーザー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5" name="object 31">
            <a:extLst>
              <a:ext uri="{FF2B5EF4-FFF2-40B4-BE49-F238E27FC236}">
                <a16:creationId xmlns:a16="http://schemas.microsoft.com/office/drawing/2014/main" id="{2F55CD21-99EE-E950-73D9-44653DA4460B}"/>
              </a:ext>
            </a:extLst>
          </p:cNvPr>
          <p:cNvSpPr txBox="1"/>
          <p:nvPr/>
        </p:nvSpPr>
        <p:spPr>
          <a:xfrm>
            <a:off x="6538697" y="3288726"/>
            <a:ext cx="1104265" cy="1293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955"/>
              </a:lnSpc>
              <a:spcBef>
                <a:spcPts val="100"/>
              </a:spcBef>
            </a:pPr>
            <a:r>
              <a:rPr lang="ja-JP" altLang="en-US"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年収 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26" name="object 46">
            <a:extLst>
              <a:ext uri="{FF2B5EF4-FFF2-40B4-BE49-F238E27FC236}">
                <a16:creationId xmlns:a16="http://schemas.microsoft.com/office/drawing/2014/main" id="{5FA8AD09-D0AD-FCF0-1D1E-850272A322C4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84546" y="2901981"/>
            <a:ext cx="432803" cy="305508"/>
          </a:xfrm>
          <a:prstGeom prst="rect">
            <a:avLst/>
          </a:prstGeom>
        </p:spPr>
      </p:pic>
      <p:pic>
        <p:nvPicPr>
          <p:cNvPr id="28" name="図 27" descr="黒い背景に白い文字がある&#10;&#10;低い精度で自動的に生成された説明">
            <a:extLst>
              <a:ext uri="{FF2B5EF4-FFF2-40B4-BE49-F238E27FC236}">
                <a16:creationId xmlns:a16="http://schemas.microsoft.com/office/drawing/2014/main" id="{E7AEF994-5F92-C647-6555-48D98E79094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408" y="2618120"/>
            <a:ext cx="409887" cy="645905"/>
          </a:xfrm>
          <a:prstGeom prst="rect">
            <a:avLst/>
          </a:prstGeom>
        </p:spPr>
      </p:pic>
      <p:sp>
        <p:nvSpPr>
          <p:cNvPr id="32" name="正方形/長方形 10">
            <a:extLst>
              <a:ext uri="{FF2B5EF4-FFF2-40B4-BE49-F238E27FC236}">
                <a16:creationId xmlns:a16="http://schemas.microsoft.com/office/drawing/2014/main" id="{A2EBA2AD-3758-53A7-9BCE-F627334C4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1" y="5266179"/>
            <a:ext cx="536297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メディア例に年収・保有資産を組み合わせる場合は、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【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または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】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（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or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）になります。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</p:txBody>
      </p:sp>
      <p:sp>
        <p:nvSpPr>
          <p:cNvPr id="36" name="object 37">
            <a:extLst>
              <a:ext uri="{FF2B5EF4-FFF2-40B4-BE49-F238E27FC236}">
                <a16:creationId xmlns:a16="http://schemas.microsoft.com/office/drawing/2014/main" id="{8DCE125E-DB1C-2383-C18F-0BA2BA2032FC}"/>
              </a:ext>
            </a:extLst>
          </p:cNvPr>
          <p:cNvSpPr/>
          <p:nvPr/>
        </p:nvSpPr>
        <p:spPr>
          <a:xfrm>
            <a:off x="1346474" y="4135685"/>
            <a:ext cx="3019917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object 11">
            <a:extLst>
              <a:ext uri="{FF2B5EF4-FFF2-40B4-BE49-F238E27FC236}">
                <a16:creationId xmlns:a16="http://schemas.microsoft.com/office/drawing/2014/main" id="{C8F20B7A-2269-AE5F-97CC-2D1BCCA8F16F}"/>
              </a:ext>
            </a:extLst>
          </p:cNvPr>
          <p:cNvSpPr txBox="1"/>
          <p:nvPr/>
        </p:nvSpPr>
        <p:spPr>
          <a:xfrm>
            <a:off x="7057407" y="3928249"/>
            <a:ext cx="123223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年収 </a:t>
            </a:r>
            <a:r>
              <a:rPr lang="en-US" altLang="ja-JP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or </a:t>
            </a:r>
            <a:r>
              <a:rPr lang="ja-JP" altLang="en-US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保有資産</a:t>
            </a:r>
            <a:endParaRPr lang="ja-JP" alt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0" name="object 37">
            <a:extLst>
              <a:ext uri="{FF2B5EF4-FFF2-40B4-BE49-F238E27FC236}">
                <a16:creationId xmlns:a16="http://schemas.microsoft.com/office/drawing/2014/main" id="{064F8FB2-2B52-8417-8EA0-977510F8DBB4}"/>
              </a:ext>
            </a:extLst>
          </p:cNvPr>
          <p:cNvSpPr/>
          <p:nvPr/>
        </p:nvSpPr>
        <p:spPr>
          <a:xfrm>
            <a:off x="6251083" y="4151913"/>
            <a:ext cx="3019917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A3B6A315-5CB8-0CA0-9BAD-A93C444C43F4}"/>
              </a:ext>
            </a:extLst>
          </p:cNvPr>
          <p:cNvSpPr txBox="1"/>
          <p:nvPr/>
        </p:nvSpPr>
        <p:spPr>
          <a:xfrm>
            <a:off x="331468" y="5275807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※2026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月時点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C1551FC-812C-F55A-07DC-6A7A2F15AA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3016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広告掲載面・ブランド保護の考え方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0839A3B-BAC2-9692-F952-204D734ECFC0}"/>
              </a:ext>
            </a:extLst>
          </p:cNvPr>
          <p:cNvSpPr txBox="1"/>
          <p:nvPr/>
        </p:nvSpPr>
        <p:spPr>
          <a:xfrm>
            <a:off x="393700" y="3612778"/>
            <a:ext cx="9144000" cy="3015691"/>
          </a:xfrm>
          <a:prstGeom prst="rect">
            <a:avLst/>
          </a:prstGeom>
          <a:noFill/>
        </p:spPr>
        <p:txBody>
          <a:bodyPr wrap="square" lIns="360000" tIns="18000" rIns="180000" bIns="46800" rtlCol="0">
            <a:noAutofit/>
          </a:bodyPr>
          <a:lstStyle/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ブランドセーフティ施策で、イメージを損なうサイトへの露出停止・アドフラウド対策済み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・ホワイトリスト配信、目視判定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Momentum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HYTRA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の他、インテグラル・アド・サイエンス（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IAS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）や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Spider Labs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社の技術を採用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ネガティブワード除外によりコンテンツ単位での対策も可能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・実施業界におけるネガティブワードは先んじて除外処理済（例 建設反対）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・特定ワード等、追加指定も可能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特定の掲載先サイト、掲載枠のみは実施不可。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掲載先サイト毎のレポート出力は対応しておりません。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フリーフォーム 196">
            <a:extLst>
              <a:ext uri="{FF2B5EF4-FFF2-40B4-BE49-F238E27FC236}">
                <a16:creationId xmlns:a16="http://schemas.microsoft.com/office/drawing/2014/main" id="{2DFE9B43-0C32-3191-9A4C-3BA9C6D1A8E2}"/>
              </a:ext>
            </a:extLst>
          </p:cNvPr>
          <p:cNvSpPr/>
          <p:nvPr/>
        </p:nvSpPr>
        <p:spPr>
          <a:xfrm>
            <a:off x="242047" y="890973"/>
            <a:ext cx="9440116" cy="2425967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4628BD8D-CAA6-18E1-5E81-19A5EFC40597}"/>
              </a:ext>
            </a:extLst>
          </p:cNvPr>
          <p:cNvSpPr/>
          <p:nvPr/>
        </p:nvSpPr>
        <p:spPr>
          <a:xfrm>
            <a:off x="6103328" y="1427621"/>
            <a:ext cx="3449320" cy="1584325"/>
          </a:xfrm>
          <a:custGeom>
            <a:avLst/>
            <a:gdLst/>
            <a:ahLst/>
            <a:cxnLst/>
            <a:rect l="l" t="t" r="r" b="b"/>
            <a:pathLst>
              <a:path w="3449320" h="1584325">
                <a:moveTo>
                  <a:pt x="3449078" y="0"/>
                </a:moveTo>
                <a:lnTo>
                  <a:pt x="0" y="0"/>
                </a:lnTo>
                <a:lnTo>
                  <a:pt x="0" y="1583994"/>
                </a:lnTo>
                <a:lnTo>
                  <a:pt x="3449078" y="1583994"/>
                </a:lnTo>
                <a:lnTo>
                  <a:pt x="3449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DC3B6B8-B54B-5600-5D6D-99BD6AABC28C}"/>
              </a:ext>
            </a:extLst>
          </p:cNvPr>
          <p:cNvSpPr txBox="1"/>
          <p:nvPr/>
        </p:nvSpPr>
        <p:spPr>
          <a:xfrm>
            <a:off x="529830" y="1025622"/>
            <a:ext cx="92316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9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Google</a:t>
            </a:r>
            <a:r>
              <a:rPr sz="1200" b="1" spc="-33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、</a:t>
            </a:r>
            <a:r>
              <a:rPr sz="1200" b="1" spc="7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Yahoo</a:t>
            </a:r>
            <a:r>
              <a:rPr sz="12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 、国内外</a:t>
            </a:r>
            <a:r>
              <a:rPr sz="1200" b="1" spc="10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DSP</a:t>
            </a:r>
            <a:r>
              <a:rPr sz="1200" b="1" spc="-5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のプラットフォームを利用し、該当ユーザーが閲覧している様々な提携先サイトに広告を配信。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804C9194-0A9B-D78B-EF94-CA7E061F3F63}"/>
              </a:ext>
            </a:extLst>
          </p:cNvPr>
          <p:cNvSpPr/>
          <p:nvPr/>
        </p:nvSpPr>
        <p:spPr>
          <a:xfrm>
            <a:off x="5789061" y="2066228"/>
            <a:ext cx="314325" cy="307340"/>
          </a:xfrm>
          <a:custGeom>
            <a:avLst/>
            <a:gdLst/>
            <a:ahLst/>
            <a:cxnLst/>
            <a:rect l="l" t="t" r="r" b="b"/>
            <a:pathLst>
              <a:path w="314325" h="307339">
                <a:moveTo>
                  <a:pt x="212661" y="0"/>
                </a:moveTo>
                <a:lnTo>
                  <a:pt x="131635" y="0"/>
                </a:lnTo>
                <a:lnTo>
                  <a:pt x="196024" y="97205"/>
                </a:lnTo>
                <a:lnTo>
                  <a:pt x="0" y="97205"/>
                </a:lnTo>
                <a:lnTo>
                  <a:pt x="0" y="209588"/>
                </a:lnTo>
                <a:lnTo>
                  <a:pt x="196024" y="209588"/>
                </a:lnTo>
                <a:lnTo>
                  <a:pt x="131635" y="306793"/>
                </a:lnTo>
                <a:lnTo>
                  <a:pt x="212661" y="306793"/>
                </a:lnTo>
                <a:lnTo>
                  <a:pt x="314274" y="153390"/>
                </a:lnTo>
                <a:lnTo>
                  <a:pt x="212661" y="0"/>
                </a:lnTo>
                <a:close/>
              </a:path>
            </a:pathLst>
          </a:custGeom>
          <a:solidFill>
            <a:srgbClr val="00BA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0FAA42C-68E3-7DB4-202A-310F2E56BCD6}"/>
              </a:ext>
            </a:extLst>
          </p:cNvPr>
          <p:cNvGrpSpPr/>
          <p:nvPr/>
        </p:nvGrpSpPr>
        <p:grpSpPr>
          <a:xfrm>
            <a:off x="1879816" y="1427621"/>
            <a:ext cx="3922395" cy="1584325"/>
            <a:chOff x="2268753" y="5004536"/>
            <a:chExt cx="3922395" cy="1584325"/>
          </a:xfrm>
        </p:grpSpPr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B8EF8C0A-B6CE-54C2-003D-79B05E8D33AA}"/>
                </a:ext>
              </a:extLst>
            </p:cNvPr>
            <p:cNvSpPr/>
            <p:nvPr/>
          </p:nvSpPr>
          <p:spPr>
            <a:xfrm>
              <a:off x="2268753" y="5004536"/>
              <a:ext cx="3922395" cy="1584325"/>
            </a:xfrm>
            <a:custGeom>
              <a:avLst/>
              <a:gdLst/>
              <a:ahLst/>
              <a:cxnLst/>
              <a:rect l="l" t="t" r="r" b="b"/>
              <a:pathLst>
                <a:path w="3922395" h="1584325">
                  <a:moveTo>
                    <a:pt x="3922280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3922280" y="1583994"/>
                  </a:lnTo>
                  <a:lnTo>
                    <a:pt x="39222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28">
              <a:extLst>
                <a:ext uri="{FF2B5EF4-FFF2-40B4-BE49-F238E27FC236}">
                  <a16:creationId xmlns:a16="http://schemas.microsoft.com/office/drawing/2014/main" id="{9D0EEB1B-C22C-DC50-AE54-53591BAA0A9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308" y="5374017"/>
              <a:ext cx="321698" cy="73436"/>
            </a:xfrm>
            <a:prstGeom prst="rect">
              <a:avLst/>
            </a:prstGeom>
          </p:spPr>
        </p:pic>
        <p:pic>
          <p:nvPicPr>
            <p:cNvPr id="12" name="object 29">
              <a:extLst>
                <a:ext uri="{FF2B5EF4-FFF2-40B4-BE49-F238E27FC236}">
                  <a16:creationId xmlns:a16="http://schemas.microsoft.com/office/drawing/2014/main" id="{2D3EC9D7-5EA8-8D6F-7BB6-7FA41CBC52B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8604" y="5334896"/>
              <a:ext cx="261039" cy="114154"/>
            </a:xfrm>
            <a:prstGeom prst="rect">
              <a:avLst/>
            </a:prstGeom>
          </p:spPr>
        </p:pic>
        <p:pic>
          <p:nvPicPr>
            <p:cNvPr id="13" name="object 30">
              <a:extLst>
                <a:ext uri="{FF2B5EF4-FFF2-40B4-BE49-F238E27FC236}">
                  <a16:creationId xmlns:a16="http://schemas.microsoft.com/office/drawing/2014/main" id="{539A3B2A-286C-FCF9-6987-C898B39F5B6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11338" y="5374810"/>
              <a:ext cx="288979" cy="62266"/>
            </a:xfrm>
            <a:prstGeom prst="rect">
              <a:avLst/>
            </a:prstGeom>
          </p:spPr>
        </p:pic>
        <p:pic>
          <p:nvPicPr>
            <p:cNvPr id="14" name="object 31">
              <a:extLst>
                <a:ext uri="{FF2B5EF4-FFF2-40B4-BE49-F238E27FC236}">
                  <a16:creationId xmlns:a16="http://schemas.microsoft.com/office/drawing/2014/main" id="{3B7A6375-C1F8-A2D3-BD98-D4F25AC9DB74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7114" y="5362037"/>
              <a:ext cx="346455" cy="83819"/>
            </a:xfrm>
            <a:prstGeom prst="rect">
              <a:avLst/>
            </a:prstGeom>
          </p:spPr>
        </p:pic>
        <p:pic>
          <p:nvPicPr>
            <p:cNvPr id="15" name="object 32">
              <a:extLst>
                <a:ext uri="{FF2B5EF4-FFF2-40B4-BE49-F238E27FC236}">
                  <a16:creationId xmlns:a16="http://schemas.microsoft.com/office/drawing/2014/main" id="{FED8874C-3908-F3E4-5E60-5DC938ECFAE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68756" y="5146510"/>
              <a:ext cx="418302" cy="205948"/>
            </a:xfrm>
            <a:prstGeom prst="rect">
              <a:avLst/>
            </a:prstGeom>
          </p:spPr>
        </p:pic>
        <p:pic>
          <p:nvPicPr>
            <p:cNvPr id="16" name="object 33">
              <a:extLst>
                <a:ext uri="{FF2B5EF4-FFF2-40B4-BE49-F238E27FC236}">
                  <a16:creationId xmlns:a16="http://schemas.microsoft.com/office/drawing/2014/main" id="{19EC88CE-84DA-157A-75B7-4299D261B5CD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93351" y="5272633"/>
              <a:ext cx="265823" cy="85412"/>
            </a:xfrm>
            <a:prstGeom prst="rect">
              <a:avLst/>
            </a:prstGeom>
          </p:spPr>
        </p:pic>
        <p:pic>
          <p:nvPicPr>
            <p:cNvPr id="17" name="object 34">
              <a:extLst>
                <a:ext uri="{FF2B5EF4-FFF2-40B4-BE49-F238E27FC236}">
                  <a16:creationId xmlns:a16="http://schemas.microsoft.com/office/drawing/2014/main" id="{6C370956-D144-66B4-A14E-4901872A724C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53868" y="5272633"/>
              <a:ext cx="231497" cy="91795"/>
            </a:xfrm>
            <a:prstGeom prst="rect">
              <a:avLst/>
            </a:prstGeom>
          </p:spPr>
        </p:pic>
        <p:pic>
          <p:nvPicPr>
            <p:cNvPr id="18" name="object 35">
              <a:extLst>
                <a:ext uri="{FF2B5EF4-FFF2-40B4-BE49-F238E27FC236}">
                  <a16:creationId xmlns:a16="http://schemas.microsoft.com/office/drawing/2014/main" id="{B90DE303-0763-187D-EFA7-DCDF32FD804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47535" y="5258260"/>
              <a:ext cx="383975" cy="78231"/>
            </a:xfrm>
            <a:prstGeom prst="rect">
              <a:avLst/>
            </a:prstGeom>
          </p:spPr>
        </p:pic>
        <p:pic>
          <p:nvPicPr>
            <p:cNvPr id="19" name="object 36">
              <a:extLst>
                <a:ext uri="{FF2B5EF4-FFF2-40B4-BE49-F238E27FC236}">
                  <a16:creationId xmlns:a16="http://schemas.microsoft.com/office/drawing/2014/main" id="{9469315F-746A-3519-AFFD-FE780CE3D6D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68853" y="5250277"/>
              <a:ext cx="191588" cy="66257"/>
            </a:xfrm>
            <a:prstGeom prst="rect">
              <a:avLst/>
            </a:prstGeom>
          </p:spPr>
        </p:pic>
        <p:pic>
          <p:nvPicPr>
            <p:cNvPr id="20" name="object 37">
              <a:extLst>
                <a:ext uri="{FF2B5EF4-FFF2-40B4-BE49-F238E27FC236}">
                  <a16:creationId xmlns:a16="http://schemas.microsoft.com/office/drawing/2014/main" id="{F6803CE7-7077-AF9D-6B0C-A9B9D9DCE5BA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32560" y="5190406"/>
              <a:ext cx="137305" cy="131717"/>
            </a:xfrm>
            <a:prstGeom prst="rect">
              <a:avLst/>
            </a:prstGeom>
          </p:spPr>
        </p:pic>
        <p:pic>
          <p:nvPicPr>
            <p:cNvPr id="21" name="object 38">
              <a:extLst>
                <a:ext uri="{FF2B5EF4-FFF2-40B4-BE49-F238E27FC236}">
                  <a16:creationId xmlns:a16="http://schemas.microsoft.com/office/drawing/2014/main" id="{B9BC41ED-AD97-5920-CEA0-A7A5EB51F7F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84781" y="5173642"/>
              <a:ext cx="260233" cy="89390"/>
            </a:xfrm>
            <a:prstGeom prst="rect">
              <a:avLst/>
            </a:prstGeom>
          </p:spPr>
        </p:pic>
        <p:pic>
          <p:nvPicPr>
            <p:cNvPr id="22" name="object 39">
              <a:extLst>
                <a:ext uri="{FF2B5EF4-FFF2-40B4-BE49-F238E27FC236}">
                  <a16:creationId xmlns:a16="http://schemas.microsoft.com/office/drawing/2014/main" id="{BC3288D2-5A93-BD3A-23E1-F94D4082CB6D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52332" y="5184825"/>
              <a:ext cx="504507" cy="66250"/>
            </a:xfrm>
            <a:prstGeom prst="rect">
              <a:avLst/>
            </a:prstGeom>
          </p:spPr>
        </p:pic>
        <p:pic>
          <p:nvPicPr>
            <p:cNvPr id="23" name="object 40">
              <a:extLst>
                <a:ext uri="{FF2B5EF4-FFF2-40B4-BE49-F238E27FC236}">
                  <a16:creationId xmlns:a16="http://schemas.microsoft.com/office/drawing/2014/main" id="{0168690D-8C4E-2C8E-71CB-5B753A70C5E9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32719" y="5051504"/>
              <a:ext cx="125323" cy="181210"/>
            </a:xfrm>
            <a:prstGeom prst="rect">
              <a:avLst/>
            </a:prstGeom>
          </p:spPr>
        </p:pic>
        <p:pic>
          <p:nvPicPr>
            <p:cNvPr id="24" name="object 41">
              <a:extLst>
                <a:ext uri="{FF2B5EF4-FFF2-40B4-BE49-F238E27FC236}">
                  <a16:creationId xmlns:a16="http://schemas.microsoft.com/office/drawing/2014/main" id="{673B18C0-62CF-AEE7-4412-1F05C47C5E9C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58691" y="5068269"/>
              <a:ext cx="131715" cy="101367"/>
            </a:xfrm>
            <a:prstGeom prst="rect">
              <a:avLst/>
            </a:prstGeom>
          </p:spPr>
        </p:pic>
        <p:pic>
          <p:nvPicPr>
            <p:cNvPr id="25" name="object 42">
              <a:extLst>
                <a:ext uri="{FF2B5EF4-FFF2-40B4-BE49-F238E27FC236}">
                  <a16:creationId xmlns:a16="http://schemas.microsoft.com/office/drawing/2014/main" id="{D455A492-4C20-BD18-CCA6-4C83CE435CA4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73335" y="5069865"/>
              <a:ext cx="426275" cy="75031"/>
            </a:xfrm>
            <a:prstGeom prst="rect">
              <a:avLst/>
            </a:prstGeom>
          </p:spPr>
        </p:pic>
        <p:pic>
          <p:nvPicPr>
            <p:cNvPr id="26" name="object 43">
              <a:extLst>
                <a:ext uri="{FF2B5EF4-FFF2-40B4-BE49-F238E27FC236}">
                  <a16:creationId xmlns:a16="http://schemas.microsoft.com/office/drawing/2014/main" id="{A22DA915-CF14-C3A1-8A77-8EF12AAC9C20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157794" y="5049908"/>
              <a:ext cx="134111" cy="103777"/>
            </a:xfrm>
            <a:prstGeom prst="rect">
              <a:avLst/>
            </a:prstGeom>
          </p:spPr>
        </p:pic>
        <p:pic>
          <p:nvPicPr>
            <p:cNvPr id="27" name="object 44">
              <a:extLst>
                <a:ext uri="{FF2B5EF4-FFF2-40B4-BE49-F238E27FC236}">
                  <a16:creationId xmlns:a16="http://schemas.microsoft.com/office/drawing/2014/main" id="{9DA68DA7-8EBD-6CB7-9910-31CC0DE1A7A5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975785" y="5057891"/>
              <a:ext cx="155665" cy="110961"/>
            </a:xfrm>
            <a:prstGeom prst="rect">
              <a:avLst/>
            </a:prstGeom>
          </p:spPr>
        </p:pic>
        <p:pic>
          <p:nvPicPr>
            <p:cNvPr id="28" name="object 45">
              <a:extLst>
                <a:ext uri="{FF2B5EF4-FFF2-40B4-BE49-F238E27FC236}">
                  <a16:creationId xmlns:a16="http://schemas.microsoft.com/office/drawing/2014/main" id="{F8E46F34-6BD1-E0DC-1C73-F96F4DBA70B5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88403" y="5061084"/>
              <a:ext cx="241880" cy="104575"/>
            </a:xfrm>
            <a:prstGeom prst="rect">
              <a:avLst/>
            </a:prstGeom>
          </p:spPr>
        </p:pic>
        <p:pic>
          <p:nvPicPr>
            <p:cNvPr id="29" name="object 46">
              <a:extLst>
                <a:ext uri="{FF2B5EF4-FFF2-40B4-BE49-F238E27FC236}">
                  <a16:creationId xmlns:a16="http://schemas.microsoft.com/office/drawing/2014/main" id="{7CAF2572-4640-9D24-C455-C0DC885F9323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50728" y="5049908"/>
              <a:ext cx="298558" cy="104575"/>
            </a:xfrm>
            <a:prstGeom prst="rect">
              <a:avLst/>
            </a:prstGeom>
          </p:spPr>
        </p:pic>
        <p:pic>
          <p:nvPicPr>
            <p:cNvPr id="30" name="object 47">
              <a:extLst>
                <a:ext uri="{FF2B5EF4-FFF2-40B4-BE49-F238E27FC236}">
                  <a16:creationId xmlns:a16="http://schemas.microsoft.com/office/drawing/2014/main" id="{219E7A6E-F7D0-7298-640E-7D15DFC8EA1F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48333" y="5412329"/>
              <a:ext cx="154867" cy="155665"/>
            </a:xfrm>
            <a:prstGeom prst="rect">
              <a:avLst/>
            </a:prstGeom>
          </p:spPr>
        </p:pic>
        <p:pic>
          <p:nvPicPr>
            <p:cNvPr id="31" name="object 48">
              <a:extLst>
                <a:ext uri="{FF2B5EF4-FFF2-40B4-BE49-F238E27FC236}">
                  <a16:creationId xmlns:a16="http://schemas.microsoft.com/office/drawing/2014/main" id="{DF110CE0-D8B6-F630-05C9-A2EED033FE2E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43774" y="5488167"/>
              <a:ext cx="209148" cy="59866"/>
            </a:xfrm>
            <a:prstGeom prst="rect">
              <a:avLst/>
            </a:prstGeom>
          </p:spPr>
        </p:pic>
        <p:pic>
          <p:nvPicPr>
            <p:cNvPr id="32" name="object 49">
              <a:extLst>
                <a:ext uri="{FF2B5EF4-FFF2-40B4-BE49-F238E27FC236}">
                  <a16:creationId xmlns:a16="http://schemas.microsoft.com/office/drawing/2014/main" id="{0CF52E5F-913F-6DD2-2885-71E960A6E582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823818" y="5327711"/>
              <a:ext cx="273013" cy="44703"/>
            </a:xfrm>
            <a:prstGeom prst="rect">
              <a:avLst/>
            </a:prstGeom>
          </p:spPr>
        </p:pic>
        <p:pic>
          <p:nvPicPr>
            <p:cNvPr id="33" name="object 50">
              <a:extLst>
                <a:ext uri="{FF2B5EF4-FFF2-40B4-BE49-F238E27FC236}">
                  <a16:creationId xmlns:a16="http://schemas.microsoft.com/office/drawing/2014/main" id="{95429F9C-26CF-7420-2BA9-391247DECC4B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10733" y="5314938"/>
              <a:ext cx="213940" cy="57476"/>
            </a:xfrm>
            <a:prstGeom prst="rect">
              <a:avLst/>
            </a:prstGeom>
          </p:spPr>
        </p:pic>
        <p:pic>
          <p:nvPicPr>
            <p:cNvPr id="34" name="object 51">
              <a:extLst>
                <a:ext uri="{FF2B5EF4-FFF2-40B4-BE49-F238E27FC236}">
                  <a16:creationId xmlns:a16="http://schemas.microsoft.com/office/drawing/2014/main" id="{D8609EC5-409C-CF26-B575-16B4EA49B6D1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6855" y="5203977"/>
              <a:ext cx="209949" cy="75837"/>
            </a:xfrm>
            <a:prstGeom prst="rect">
              <a:avLst/>
            </a:prstGeom>
          </p:spPr>
        </p:pic>
        <p:pic>
          <p:nvPicPr>
            <p:cNvPr id="36" name="object 52">
              <a:extLst>
                <a:ext uri="{FF2B5EF4-FFF2-40B4-BE49-F238E27FC236}">
                  <a16:creationId xmlns:a16="http://schemas.microsoft.com/office/drawing/2014/main" id="{771283BB-AAE6-8E3D-F6D7-2952BF043653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520468" y="5405145"/>
              <a:ext cx="232301" cy="63064"/>
            </a:xfrm>
            <a:prstGeom prst="rect">
              <a:avLst/>
            </a:prstGeom>
          </p:spPr>
        </p:pic>
        <p:pic>
          <p:nvPicPr>
            <p:cNvPr id="37" name="object 53">
              <a:extLst>
                <a:ext uri="{FF2B5EF4-FFF2-40B4-BE49-F238E27FC236}">
                  <a16:creationId xmlns:a16="http://schemas.microsoft.com/office/drawing/2014/main" id="{935EA698-78EC-7C04-D7D6-56838B914297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21112" y="5387582"/>
              <a:ext cx="232301" cy="83021"/>
            </a:xfrm>
            <a:prstGeom prst="rect">
              <a:avLst/>
            </a:prstGeom>
          </p:spPr>
        </p:pic>
        <p:pic>
          <p:nvPicPr>
            <p:cNvPr id="38" name="object 54">
              <a:extLst>
                <a:ext uri="{FF2B5EF4-FFF2-40B4-BE49-F238E27FC236}">
                  <a16:creationId xmlns:a16="http://schemas.microsoft.com/office/drawing/2014/main" id="{1E1759EA-C0ED-0FD3-632D-CEEEE27C3A67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42820" y="5472201"/>
              <a:ext cx="210747" cy="91802"/>
            </a:xfrm>
            <a:prstGeom prst="rect">
              <a:avLst/>
            </a:prstGeom>
          </p:spPr>
        </p:pic>
        <p:pic>
          <p:nvPicPr>
            <p:cNvPr id="39" name="object 55">
              <a:extLst>
                <a:ext uri="{FF2B5EF4-FFF2-40B4-BE49-F238E27FC236}">
                  <a16:creationId xmlns:a16="http://schemas.microsoft.com/office/drawing/2014/main" id="{FE3F20AC-E9ED-5AD0-7228-CCA88E827E53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91885" y="5401154"/>
              <a:ext cx="284988" cy="64661"/>
            </a:xfrm>
            <a:prstGeom prst="rect">
              <a:avLst/>
            </a:prstGeom>
          </p:spPr>
        </p:pic>
        <p:pic>
          <p:nvPicPr>
            <p:cNvPr id="40" name="object 56">
              <a:extLst>
                <a:ext uri="{FF2B5EF4-FFF2-40B4-BE49-F238E27FC236}">
                  <a16:creationId xmlns:a16="http://schemas.microsoft.com/office/drawing/2014/main" id="{972F5CAD-5CCE-7B84-46AD-A8EA9D8E6E26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817440" y="5142509"/>
              <a:ext cx="300146" cy="70231"/>
            </a:xfrm>
            <a:prstGeom prst="rect">
              <a:avLst/>
            </a:prstGeom>
          </p:spPr>
        </p:pic>
        <p:pic>
          <p:nvPicPr>
            <p:cNvPr id="41" name="object 57">
              <a:extLst>
                <a:ext uri="{FF2B5EF4-FFF2-40B4-BE49-F238E27FC236}">
                  <a16:creationId xmlns:a16="http://schemas.microsoft.com/office/drawing/2014/main" id="{966454D5-5D9A-E5EC-AFB1-97E8AD2FFF2E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13927" y="5489763"/>
              <a:ext cx="244275" cy="73442"/>
            </a:xfrm>
            <a:prstGeom prst="rect">
              <a:avLst/>
            </a:prstGeom>
          </p:spPr>
        </p:pic>
        <p:pic>
          <p:nvPicPr>
            <p:cNvPr id="42" name="object 58">
              <a:extLst>
                <a:ext uri="{FF2B5EF4-FFF2-40B4-BE49-F238E27FC236}">
                  <a16:creationId xmlns:a16="http://schemas.microsoft.com/office/drawing/2014/main" id="{DC760939-DD13-5053-1B5D-3882F2B106B0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30691" y="5207170"/>
              <a:ext cx="213142" cy="73442"/>
            </a:xfrm>
            <a:prstGeom prst="rect">
              <a:avLst/>
            </a:prstGeom>
          </p:spPr>
        </p:pic>
        <p:pic>
          <p:nvPicPr>
            <p:cNvPr id="43" name="object 59">
              <a:extLst>
                <a:ext uri="{FF2B5EF4-FFF2-40B4-BE49-F238E27FC236}">
                  <a16:creationId xmlns:a16="http://schemas.microsoft.com/office/drawing/2014/main" id="{526BEE03-3212-051C-82F4-4AC051022941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97319" y="5307754"/>
              <a:ext cx="267415" cy="84602"/>
            </a:xfrm>
            <a:prstGeom prst="rect">
              <a:avLst/>
            </a:prstGeom>
          </p:spPr>
        </p:pic>
        <p:pic>
          <p:nvPicPr>
            <p:cNvPr id="44" name="object 60">
              <a:extLst>
                <a:ext uri="{FF2B5EF4-FFF2-40B4-BE49-F238E27FC236}">
                  <a16:creationId xmlns:a16="http://schemas.microsoft.com/office/drawing/2014/main" id="{D8FD0C46-FBAE-5CDF-44E8-0FFB5B6E445D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289513" y="5481780"/>
              <a:ext cx="203558" cy="52686"/>
            </a:xfrm>
            <a:prstGeom prst="rect">
              <a:avLst/>
            </a:prstGeom>
          </p:spPr>
        </p:pic>
        <p:pic>
          <p:nvPicPr>
            <p:cNvPr id="45" name="object 61">
              <a:extLst>
                <a:ext uri="{FF2B5EF4-FFF2-40B4-BE49-F238E27FC236}">
                  <a16:creationId xmlns:a16="http://schemas.microsoft.com/office/drawing/2014/main" id="{A9E994C5-FB21-6629-373F-A961C19B2656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811842" y="5229522"/>
              <a:ext cx="299357" cy="75038"/>
            </a:xfrm>
            <a:prstGeom prst="rect">
              <a:avLst/>
            </a:prstGeom>
          </p:spPr>
        </p:pic>
        <p:pic>
          <p:nvPicPr>
            <p:cNvPr id="46" name="object 62">
              <a:extLst>
                <a:ext uri="{FF2B5EF4-FFF2-40B4-BE49-F238E27FC236}">
                  <a16:creationId xmlns:a16="http://schemas.microsoft.com/office/drawing/2014/main" id="{7E21B3DA-94BD-B2FD-D543-72E7320983FB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557988" y="5065873"/>
              <a:ext cx="195579" cy="114953"/>
            </a:xfrm>
            <a:prstGeom prst="rect">
              <a:avLst/>
            </a:prstGeom>
          </p:spPr>
        </p:pic>
        <p:pic>
          <p:nvPicPr>
            <p:cNvPr id="47" name="object 63">
              <a:extLst>
                <a:ext uri="{FF2B5EF4-FFF2-40B4-BE49-F238E27FC236}">
                  <a16:creationId xmlns:a16="http://schemas.microsoft.com/office/drawing/2014/main" id="{C568F5C9-1450-5CA2-8B66-6FBA68814133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819826" y="5047513"/>
              <a:ext cx="288979" cy="75038"/>
            </a:xfrm>
            <a:prstGeom prst="rect">
              <a:avLst/>
            </a:prstGeom>
          </p:spPr>
        </p:pic>
        <p:pic>
          <p:nvPicPr>
            <p:cNvPr id="48" name="object 64">
              <a:extLst>
                <a:ext uri="{FF2B5EF4-FFF2-40B4-BE49-F238E27FC236}">
                  <a16:creationId xmlns:a16="http://schemas.microsoft.com/office/drawing/2014/main" id="{1B10B0FA-9FD5-1880-D651-C01728F921AC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24795" y="5358844"/>
              <a:ext cx="220319" cy="83816"/>
            </a:xfrm>
            <a:prstGeom prst="rect">
              <a:avLst/>
            </a:prstGeom>
          </p:spPr>
        </p:pic>
        <p:pic>
          <p:nvPicPr>
            <p:cNvPr id="49" name="object 65">
              <a:extLst>
                <a:ext uri="{FF2B5EF4-FFF2-40B4-BE49-F238E27FC236}">
                  <a16:creationId xmlns:a16="http://schemas.microsoft.com/office/drawing/2014/main" id="{30FE5F9C-FE58-7BAD-019D-9C9E724F4EF8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925746" y="5470604"/>
              <a:ext cx="247468" cy="74240"/>
            </a:xfrm>
            <a:prstGeom prst="rect">
              <a:avLst/>
            </a:prstGeom>
          </p:spPr>
        </p:pic>
        <p:pic>
          <p:nvPicPr>
            <p:cNvPr id="50" name="object 66">
              <a:extLst>
                <a:ext uri="{FF2B5EF4-FFF2-40B4-BE49-F238E27FC236}">
                  <a16:creationId xmlns:a16="http://schemas.microsoft.com/office/drawing/2014/main" id="{6B49E4A9-7A7F-2808-7E23-90C131E509B3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17923" y="5056301"/>
              <a:ext cx="276999" cy="97383"/>
            </a:xfrm>
            <a:prstGeom prst="rect">
              <a:avLst/>
            </a:prstGeom>
          </p:spPr>
        </p:pic>
        <p:pic>
          <p:nvPicPr>
            <p:cNvPr id="51" name="object 67">
              <a:extLst>
                <a:ext uri="{FF2B5EF4-FFF2-40B4-BE49-F238E27FC236}">
                  <a16:creationId xmlns:a16="http://schemas.microsoft.com/office/drawing/2014/main" id="{AC0D067A-5830-5E20-E804-46D6940546E9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523959" y="5468213"/>
              <a:ext cx="610679" cy="67830"/>
            </a:xfrm>
            <a:prstGeom prst="rect">
              <a:avLst/>
            </a:prstGeom>
          </p:spPr>
        </p:pic>
        <p:pic>
          <p:nvPicPr>
            <p:cNvPr id="52" name="object 68">
              <a:extLst>
                <a:ext uri="{FF2B5EF4-FFF2-40B4-BE49-F238E27FC236}">
                  <a16:creationId xmlns:a16="http://schemas.microsoft.com/office/drawing/2014/main" id="{BF3E6F10-B1B4-2C9E-43F3-9A76CE9731B3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43367" y="5460227"/>
              <a:ext cx="318516" cy="94996"/>
            </a:xfrm>
            <a:prstGeom prst="rect">
              <a:avLst/>
            </a:prstGeom>
          </p:spPr>
        </p:pic>
        <p:pic>
          <p:nvPicPr>
            <p:cNvPr id="53" name="object 69">
              <a:extLst>
                <a:ext uri="{FF2B5EF4-FFF2-40B4-BE49-F238E27FC236}">
                  <a16:creationId xmlns:a16="http://schemas.microsoft.com/office/drawing/2014/main" id="{C0940332-3708-59F9-7515-7A2C6B10FD7E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14275" y="5982309"/>
              <a:ext cx="166039" cy="68643"/>
            </a:xfrm>
            <a:prstGeom prst="rect">
              <a:avLst/>
            </a:prstGeom>
          </p:spPr>
        </p:pic>
        <p:pic>
          <p:nvPicPr>
            <p:cNvPr id="54" name="object 70">
              <a:extLst>
                <a:ext uri="{FF2B5EF4-FFF2-40B4-BE49-F238E27FC236}">
                  <a16:creationId xmlns:a16="http://schemas.microsoft.com/office/drawing/2014/main" id="{5B495A83-E179-592E-C804-C30C37F194E5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751425" y="5878528"/>
              <a:ext cx="328893" cy="67055"/>
            </a:xfrm>
            <a:prstGeom prst="rect">
              <a:avLst/>
            </a:prstGeom>
          </p:spPr>
        </p:pic>
        <p:pic>
          <p:nvPicPr>
            <p:cNvPr id="55" name="object 71">
              <a:extLst>
                <a:ext uri="{FF2B5EF4-FFF2-40B4-BE49-F238E27FC236}">
                  <a16:creationId xmlns:a16="http://schemas.microsoft.com/office/drawing/2014/main" id="{7163785A-C124-38B2-D532-07B4BF893106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562232" y="5949581"/>
              <a:ext cx="132515" cy="108546"/>
            </a:xfrm>
            <a:prstGeom prst="rect">
              <a:avLst/>
            </a:prstGeom>
          </p:spPr>
        </p:pic>
        <p:pic>
          <p:nvPicPr>
            <p:cNvPr id="56" name="object 72">
              <a:extLst>
                <a:ext uri="{FF2B5EF4-FFF2-40B4-BE49-F238E27FC236}">
                  <a16:creationId xmlns:a16="http://schemas.microsoft.com/office/drawing/2014/main" id="{8370941B-D46C-E2C2-25C5-5097452B5D1A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736807" y="5988697"/>
              <a:ext cx="317703" cy="67050"/>
            </a:xfrm>
            <a:prstGeom prst="rect">
              <a:avLst/>
            </a:prstGeom>
          </p:spPr>
        </p:pic>
        <p:pic>
          <p:nvPicPr>
            <p:cNvPr id="57" name="object 73">
              <a:extLst>
                <a:ext uri="{FF2B5EF4-FFF2-40B4-BE49-F238E27FC236}">
                  <a16:creationId xmlns:a16="http://schemas.microsoft.com/office/drawing/2014/main" id="{3CD2CB93-6720-AC52-5312-CCE08E8F5FC2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367999" y="5959953"/>
              <a:ext cx="300139" cy="87011"/>
            </a:xfrm>
            <a:prstGeom prst="rect">
              <a:avLst/>
            </a:prstGeom>
          </p:spPr>
        </p:pic>
        <p:pic>
          <p:nvPicPr>
            <p:cNvPr id="58" name="object 74">
              <a:extLst>
                <a:ext uri="{FF2B5EF4-FFF2-40B4-BE49-F238E27FC236}">
                  <a16:creationId xmlns:a16="http://schemas.microsoft.com/office/drawing/2014/main" id="{4F16708F-326E-C290-12E9-48AD1A6EB77B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727231" y="5870545"/>
              <a:ext cx="266611" cy="76635"/>
            </a:xfrm>
            <a:prstGeom prst="rect">
              <a:avLst/>
            </a:prstGeom>
          </p:spPr>
        </p:pic>
        <p:pic>
          <p:nvPicPr>
            <p:cNvPr id="59" name="object 75">
              <a:extLst>
                <a:ext uri="{FF2B5EF4-FFF2-40B4-BE49-F238E27FC236}">
                  <a16:creationId xmlns:a16="http://schemas.microsoft.com/office/drawing/2014/main" id="{62917802-41E1-3C85-C33A-B65353FC8A06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316907" y="5865761"/>
              <a:ext cx="353639" cy="71831"/>
            </a:xfrm>
            <a:prstGeom prst="rect">
              <a:avLst/>
            </a:prstGeom>
          </p:spPr>
        </p:pic>
        <p:pic>
          <p:nvPicPr>
            <p:cNvPr id="60" name="object 76">
              <a:extLst>
                <a:ext uri="{FF2B5EF4-FFF2-40B4-BE49-F238E27FC236}">
                  <a16:creationId xmlns:a16="http://schemas.microsoft.com/office/drawing/2014/main" id="{E7A06FC1-622E-10FE-6D94-4014858C3C21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693697" y="5768365"/>
              <a:ext cx="304921" cy="56678"/>
            </a:xfrm>
            <a:prstGeom prst="rect">
              <a:avLst/>
            </a:prstGeom>
          </p:spPr>
        </p:pic>
        <p:pic>
          <p:nvPicPr>
            <p:cNvPr id="61" name="object 77">
              <a:extLst>
                <a:ext uri="{FF2B5EF4-FFF2-40B4-BE49-F238E27FC236}">
                  <a16:creationId xmlns:a16="http://schemas.microsoft.com/office/drawing/2014/main" id="{4B8F7C69-2B56-E3AA-1C70-2A4020B50415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266615" y="5748408"/>
              <a:ext cx="336875" cy="79812"/>
            </a:xfrm>
            <a:prstGeom prst="rect">
              <a:avLst/>
            </a:prstGeom>
          </p:spPr>
        </p:pic>
        <p:pic>
          <p:nvPicPr>
            <p:cNvPr id="62" name="object 78">
              <a:extLst>
                <a:ext uri="{FF2B5EF4-FFF2-40B4-BE49-F238E27FC236}">
                  <a16:creationId xmlns:a16="http://schemas.microsoft.com/office/drawing/2014/main" id="{5191F961-ECB7-1426-3601-39A90D582263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144477" y="5860973"/>
              <a:ext cx="150077" cy="150070"/>
            </a:xfrm>
            <a:prstGeom prst="rect">
              <a:avLst/>
            </a:prstGeom>
          </p:spPr>
        </p:pic>
        <p:pic>
          <p:nvPicPr>
            <p:cNvPr id="63" name="object 79">
              <a:extLst>
                <a:ext uri="{FF2B5EF4-FFF2-40B4-BE49-F238E27FC236}">
                  <a16:creationId xmlns:a16="http://schemas.microsoft.com/office/drawing/2014/main" id="{42BFF99B-C4B7-2EB1-3425-3E4BEE251113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531645" y="5643842"/>
              <a:ext cx="301745" cy="69441"/>
            </a:xfrm>
            <a:prstGeom prst="rect">
              <a:avLst/>
            </a:prstGeom>
          </p:spPr>
        </p:pic>
        <p:pic>
          <p:nvPicPr>
            <p:cNvPr id="64" name="object 80">
              <a:extLst>
                <a:ext uri="{FF2B5EF4-FFF2-40B4-BE49-F238E27FC236}">
                  <a16:creationId xmlns:a16="http://schemas.microsoft.com/office/drawing/2014/main" id="{409B3F3D-913A-4FF1-6CCE-469C9AC651D4}"/>
                </a:ext>
              </a:extLst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915620" y="5616691"/>
              <a:ext cx="200369" cy="104575"/>
            </a:xfrm>
            <a:prstGeom prst="rect">
              <a:avLst/>
            </a:prstGeom>
          </p:spPr>
        </p:pic>
        <p:pic>
          <p:nvPicPr>
            <p:cNvPr id="65" name="object 81">
              <a:extLst>
                <a:ext uri="{FF2B5EF4-FFF2-40B4-BE49-F238E27FC236}">
                  <a16:creationId xmlns:a16="http://schemas.microsoft.com/office/drawing/2014/main" id="{AA81777C-F2D9-5ABE-2670-9B7DB76250BB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114404" y="5992698"/>
              <a:ext cx="404720" cy="60642"/>
            </a:xfrm>
            <a:prstGeom prst="rect">
              <a:avLst/>
            </a:prstGeom>
          </p:spPr>
        </p:pic>
        <p:pic>
          <p:nvPicPr>
            <p:cNvPr id="66" name="object 82">
              <a:extLst>
                <a:ext uri="{FF2B5EF4-FFF2-40B4-BE49-F238E27FC236}">
                  <a16:creationId xmlns:a16="http://schemas.microsoft.com/office/drawing/2014/main" id="{97BC3755-49EC-5077-309E-E2A9758823F1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261827" y="5612701"/>
              <a:ext cx="229105" cy="92599"/>
            </a:xfrm>
            <a:prstGeom prst="rect">
              <a:avLst/>
            </a:prstGeom>
          </p:spPr>
        </p:pic>
        <p:pic>
          <p:nvPicPr>
            <p:cNvPr id="67" name="object 83">
              <a:extLst>
                <a:ext uri="{FF2B5EF4-FFF2-40B4-BE49-F238E27FC236}">
                  <a16:creationId xmlns:a16="http://schemas.microsoft.com/office/drawing/2014/main" id="{99FA163B-A4D3-2542-F9BF-AA4D65CBDC28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041749" y="5746013"/>
              <a:ext cx="415907" cy="92601"/>
            </a:xfrm>
            <a:prstGeom prst="rect">
              <a:avLst/>
            </a:prstGeom>
          </p:spPr>
        </p:pic>
        <p:pic>
          <p:nvPicPr>
            <p:cNvPr id="68" name="object 84">
              <a:extLst>
                <a:ext uri="{FF2B5EF4-FFF2-40B4-BE49-F238E27FC236}">
                  <a16:creationId xmlns:a16="http://schemas.microsoft.com/office/drawing/2014/main" id="{C087EC30-9702-4AFB-0C88-3C197DF433F6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121577" y="5891301"/>
              <a:ext cx="366413" cy="84618"/>
            </a:xfrm>
            <a:prstGeom prst="rect">
              <a:avLst/>
            </a:prstGeom>
          </p:spPr>
        </p:pic>
        <p:pic>
          <p:nvPicPr>
            <p:cNvPr id="69" name="object 85">
              <a:extLst>
                <a:ext uri="{FF2B5EF4-FFF2-40B4-BE49-F238E27FC236}">
                  <a16:creationId xmlns:a16="http://schemas.microsoft.com/office/drawing/2014/main" id="{9A5AC008-26F8-AD52-C167-A544F22BE523}"/>
                </a:ext>
              </a:extLst>
            </p:cNvPr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574503" y="5980709"/>
              <a:ext cx="328890" cy="51079"/>
            </a:xfrm>
            <a:prstGeom prst="rect">
              <a:avLst/>
            </a:prstGeom>
          </p:spPr>
        </p:pic>
        <p:pic>
          <p:nvPicPr>
            <p:cNvPr id="70" name="object 86">
              <a:extLst>
                <a:ext uri="{FF2B5EF4-FFF2-40B4-BE49-F238E27FC236}">
                  <a16:creationId xmlns:a16="http://schemas.microsoft.com/office/drawing/2014/main" id="{B8A07F5B-BCC6-67BD-32CB-B928B8ACE699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06276" y="5951172"/>
              <a:ext cx="229906" cy="79030"/>
            </a:xfrm>
            <a:prstGeom prst="rect">
              <a:avLst/>
            </a:prstGeom>
          </p:spPr>
        </p:pic>
        <p:pic>
          <p:nvPicPr>
            <p:cNvPr id="71" name="object 87">
              <a:extLst>
                <a:ext uri="{FF2B5EF4-FFF2-40B4-BE49-F238E27FC236}">
                  <a16:creationId xmlns:a16="http://schemas.microsoft.com/office/drawing/2014/main" id="{612BF3BC-AE05-6BF4-F8D1-F7813289A10B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510342" y="5762777"/>
              <a:ext cx="569976" cy="172429"/>
            </a:xfrm>
            <a:prstGeom prst="rect">
              <a:avLst/>
            </a:prstGeom>
          </p:spPr>
        </p:pic>
        <p:pic>
          <p:nvPicPr>
            <p:cNvPr id="72" name="object 88">
              <a:extLst>
                <a:ext uri="{FF2B5EF4-FFF2-40B4-BE49-F238E27FC236}">
                  <a16:creationId xmlns:a16="http://schemas.microsoft.com/office/drawing/2014/main" id="{C96E5C9A-1FDB-B754-E0C8-6C020221049E}"/>
                </a:ext>
              </a:extLst>
            </p:cNvPr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958475" y="5867352"/>
              <a:ext cx="154069" cy="142094"/>
            </a:xfrm>
            <a:prstGeom prst="rect">
              <a:avLst/>
            </a:prstGeom>
          </p:spPr>
        </p:pic>
        <p:pic>
          <p:nvPicPr>
            <p:cNvPr id="73" name="object 89">
              <a:extLst>
                <a:ext uri="{FF2B5EF4-FFF2-40B4-BE49-F238E27FC236}">
                  <a16:creationId xmlns:a16="http://schemas.microsoft.com/office/drawing/2014/main" id="{D8D579BD-58F2-0E6B-B236-6DC612A9F088}"/>
                </a:ext>
              </a:extLst>
            </p:cNvPr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584079" y="5861764"/>
              <a:ext cx="292970" cy="79828"/>
            </a:xfrm>
            <a:prstGeom prst="rect">
              <a:avLst/>
            </a:prstGeom>
          </p:spPr>
        </p:pic>
        <p:pic>
          <p:nvPicPr>
            <p:cNvPr id="74" name="object 90">
              <a:extLst>
                <a:ext uri="{FF2B5EF4-FFF2-40B4-BE49-F238E27FC236}">
                  <a16:creationId xmlns:a16="http://schemas.microsoft.com/office/drawing/2014/main" id="{043AE390-07C1-54E9-12E9-BD22B94953D9}"/>
                </a:ext>
              </a:extLst>
            </p:cNvPr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11066" y="5825043"/>
              <a:ext cx="202764" cy="79828"/>
            </a:xfrm>
            <a:prstGeom prst="rect">
              <a:avLst/>
            </a:prstGeom>
          </p:spPr>
        </p:pic>
        <p:pic>
          <p:nvPicPr>
            <p:cNvPr id="75" name="object 91">
              <a:extLst>
                <a:ext uri="{FF2B5EF4-FFF2-40B4-BE49-F238E27FC236}">
                  <a16:creationId xmlns:a16="http://schemas.microsoft.com/office/drawing/2014/main" id="{5A5C06B4-5FED-47E5-3729-C6389D17E754}"/>
                </a:ext>
              </a:extLst>
            </p:cNvPr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906587" y="5742819"/>
              <a:ext cx="312129" cy="61467"/>
            </a:xfrm>
            <a:prstGeom prst="rect">
              <a:avLst/>
            </a:prstGeom>
          </p:spPr>
        </p:pic>
        <p:pic>
          <p:nvPicPr>
            <p:cNvPr id="76" name="object 92">
              <a:extLst>
                <a:ext uri="{FF2B5EF4-FFF2-40B4-BE49-F238E27FC236}">
                  <a16:creationId xmlns:a16="http://schemas.microsoft.com/office/drawing/2014/main" id="{9D78895B-214A-35E0-3DB0-2B2E558DFB5B}"/>
                </a:ext>
              </a:extLst>
            </p:cNvPr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556140" y="5730049"/>
              <a:ext cx="331278" cy="79028"/>
            </a:xfrm>
            <a:prstGeom prst="rect">
              <a:avLst/>
            </a:prstGeom>
          </p:spPr>
        </p:pic>
        <p:pic>
          <p:nvPicPr>
            <p:cNvPr id="77" name="object 93">
              <a:extLst>
                <a:ext uri="{FF2B5EF4-FFF2-40B4-BE49-F238E27FC236}">
                  <a16:creationId xmlns:a16="http://schemas.microsoft.com/office/drawing/2014/main" id="{8858BCC7-D60D-F7B2-E33A-8E4A1538BF3C}"/>
                </a:ext>
              </a:extLst>
            </p:cNvPr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463247" y="5639043"/>
              <a:ext cx="617067" cy="94994"/>
            </a:xfrm>
            <a:prstGeom prst="rect">
              <a:avLst/>
            </a:prstGeom>
          </p:spPr>
        </p:pic>
        <p:pic>
          <p:nvPicPr>
            <p:cNvPr id="78" name="object 94">
              <a:extLst>
                <a:ext uri="{FF2B5EF4-FFF2-40B4-BE49-F238E27FC236}">
                  <a16:creationId xmlns:a16="http://schemas.microsoft.com/office/drawing/2014/main" id="{D233CF12-58B5-A16D-F4C1-EEC9B0B1FA58}"/>
                </a:ext>
              </a:extLst>
            </p:cNvPr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284722" y="5718873"/>
              <a:ext cx="269816" cy="94993"/>
            </a:xfrm>
            <a:prstGeom prst="rect">
              <a:avLst/>
            </a:prstGeom>
          </p:spPr>
        </p:pic>
        <p:pic>
          <p:nvPicPr>
            <p:cNvPr id="79" name="object 95">
              <a:extLst>
                <a:ext uri="{FF2B5EF4-FFF2-40B4-BE49-F238E27FC236}">
                  <a16:creationId xmlns:a16="http://schemas.microsoft.com/office/drawing/2014/main" id="{6F2DD1BC-7118-9D9E-95D9-FEB87DEFBF24}"/>
                </a:ext>
              </a:extLst>
            </p:cNvPr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881840" y="5638244"/>
              <a:ext cx="296962" cy="71047"/>
            </a:xfrm>
            <a:prstGeom prst="rect">
              <a:avLst/>
            </a:prstGeom>
          </p:spPr>
        </p:pic>
        <p:pic>
          <p:nvPicPr>
            <p:cNvPr id="80" name="object 96">
              <a:extLst>
                <a:ext uri="{FF2B5EF4-FFF2-40B4-BE49-F238E27FC236}">
                  <a16:creationId xmlns:a16="http://schemas.microsoft.com/office/drawing/2014/main" id="{74D1F4F0-3B24-5D88-C22C-23FC71BA7BD2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589668" y="5633454"/>
              <a:ext cx="237090" cy="76635"/>
            </a:xfrm>
            <a:prstGeom prst="rect">
              <a:avLst/>
            </a:prstGeom>
          </p:spPr>
        </p:pic>
        <p:pic>
          <p:nvPicPr>
            <p:cNvPr id="81" name="object 97">
              <a:extLst>
                <a:ext uri="{FF2B5EF4-FFF2-40B4-BE49-F238E27FC236}">
                  <a16:creationId xmlns:a16="http://schemas.microsoft.com/office/drawing/2014/main" id="{108D201C-302D-D292-D31A-2834DB0A417B}"/>
                </a:ext>
              </a:extLst>
            </p:cNvPr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282327" y="5621480"/>
              <a:ext cx="251459" cy="83021"/>
            </a:xfrm>
            <a:prstGeom prst="rect">
              <a:avLst/>
            </a:prstGeom>
          </p:spPr>
        </p:pic>
        <p:pic>
          <p:nvPicPr>
            <p:cNvPr id="82" name="object 98">
              <a:extLst>
                <a:ext uri="{FF2B5EF4-FFF2-40B4-BE49-F238E27FC236}">
                  <a16:creationId xmlns:a16="http://schemas.microsoft.com/office/drawing/2014/main" id="{E065DDB8-4565-BC21-A407-943E9C370E1B}"/>
                </a:ext>
              </a:extLst>
            </p:cNvPr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212582" y="5641437"/>
              <a:ext cx="205159" cy="83819"/>
            </a:xfrm>
            <a:prstGeom prst="rect">
              <a:avLst/>
            </a:prstGeom>
          </p:spPr>
        </p:pic>
        <p:pic>
          <p:nvPicPr>
            <p:cNvPr id="83" name="object 99">
              <a:extLst>
                <a:ext uri="{FF2B5EF4-FFF2-40B4-BE49-F238E27FC236}">
                  <a16:creationId xmlns:a16="http://schemas.microsoft.com/office/drawing/2014/main" id="{BD5B0A0D-E71C-B7E8-997B-BCEE7AE9850E}"/>
                </a:ext>
              </a:extLst>
            </p:cNvPr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908731" y="5980709"/>
              <a:ext cx="341665" cy="43891"/>
            </a:xfrm>
            <a:prstGeom prst="rect">
              <a:avLst/>
            </a:prstGeom>
          </p:spPr>
        </p:pic>
        <p:pic>
          <p:nvPicPr>
            <p:cNvPr id="84" name="object 100">
              <a:extLst>
                <a:ext uri="{FF2B5EF4-FFF2-40B4-BE49-F238E27FC236}">
                  <a16:creationId xmlns:a16="http://schemas.microsoft.com/office/drawing/2014/main" id="{9DF9B6E7-B6AD-13C4-AC9F-6BEDF8D702F0}"/>
                </a:ext>
              </a:extLst>
            </p:cNvPr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669247" y="5968735"/>
              <a:ext cx="217919" cy="68652"/>
            </a:xfrm>
            <a:prstGeom prst="rect">
              <a:avLst/>
            </a:prstGeom>
          </p:spPr>
        </p:pic>
        <p:pic>
          <p:nvPicPr>
            <p:cNvPr id="85" name="object 101">
              <a:extLst>
                <a:ext uri="{FF2B5EF4-FFF2-40B4-BE49-F238E27FC236}">
                  <a16:creationId xmlns:a16="http://schemas.microsoft.com/office/drawing/2014/main" id="{6A5B10C3-8B58-DF60-C27F-8D94D05C1C6B}"/>
                </a:ext>
              </a:extLst>
            </p:cNvPr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347544" y="5965541"/>
              <a:ext cx="248257" cy="78223"/>
            </a:xfrm>
            <a:prstGeom prst="rect">
              <a:avLst/>
            </a:prstGeom>
          </p:spPr>
        </p:pic>
        <p:pic>
          <p:nvPicPr>
            <p:cNvPr id="86" name="object 102">
              <a:extLst>
                <a:ext uri="{FF2B5EF4-FFF2-40B4-BE49-F238E27FC236}">
                  <a16:creationId xmlns:a16="http://schemas.microsoft.com/office/drawing/2014/main" id="{A8E81A5F-021A-24C6-13F1-C593EF2B095B}"/>
                </a:ext>
              </a:extLst>
            </p:cNvPr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654076" y="5871344"/>
              <a:ext cx="304945" cy="81425"/>
            </a:xfrm>
            <a:prstGeom prst="rect">
              <a:avLst/>
            </a:prstGeom>
          </p:spPr>
        </p:pic>
        <p:pic>
          <p:nvPicPr>
            <p:cNvPr id="87" name="object 103">
              <a:extLst>
                <a:ext uri="{FF2B5EF4-FFF2-40B4-BE49-F238E27FC236}">
                  <a16:creationId xmlns:a16="http://schemas.microsoft.com/office/drawing/2014/main" id="{EF7A1815-2527-1CEB-5636-6DC707511F5C}"/>
                </a:ext>
              </a:extLst>
            </p:cNvPr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2349131" y="5831433"/>
              <a:ext cx="279399" cy="108559"/>
            </a:xfrm>
            <a:prstGeom prst="rect">
              <a:avLst/>
            </a:prstGeom>
          </p:spPr>
        </p:pic>
        <p:pic>
          <p:nvPicPr>
            <p:cNvPr id="88" name="object 104">
              <a:extLst>
                <a:ext uri="{FF2B5EF4-FFF2-40B4-BE49-F238E27FC236}">
                  <a16:creationId xmlns:a16="http://schemas.microsoft.com/office/drawing/2014/main" id="{0930F4B2-0F6C-3E32-703A-CDEB34E01DB3}"/>
                </a:ext>
              </a:extLst>
            </p:cNvPr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642907" y="5795506"/>
              <a:ext cx="258635" cy="73442"/>
            </a:xfrm>
            <a:prstGeom prst="rect">
              <a:avLst/>
            </a:prstGeom>
          </p:spPr>
        </p:pic>
        <p:pic>
          <p:nvPicPr>
            <p:cNvPr id="89" name="object 105">
              <a:extLst>
                <a:ext uri="{FF2B5EF4-FFF2-40B4-BE49-F238E27FC236}">
                  <a16:creationId xmlns:a16="http://schemas.microsoft.com/office/drawing/2014/main" id="{F2C9CE15-B538-4303-F92F-3162AD3FF6AD}"/>
                </a:ext>
              </a:extLst>
            </p:cNvPr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349131" y="5752399"/>
              <a:ext cx="224318" cy="73442"/>
            </a:xfrm>
            <a:prstGeom prst="rect">
              <a:avLst/>
            </a:prstGeom>
          </p:spPr>
        </p:pic>
        <p:pic>
          <p:nvPicPr>
            <p:cNvPr id="90" name="object 106">
              <a:extLst>
                <a:ext uri="{FF2B5EF4-FFF2-40B4-BE49-F238E27FC236}">
                  <a16:creationId xmlns:a16="http://schemas.microsoft.com/office/drawing/2014/main" id="{2FB6AE3A-934F-0117-136E-A7739BCAA31F}"/>
                </a:ext>
              </a:extLst>
            </p:cNvPr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622145" y="5714879"/>
              <a:ext cx="620267" cy="189193"/>
            </a:xfrm>
            <a:prstGeom prst="rect">
              <a:avLst/>
            </a:prstGeom>
          </p:spPr>
        </p:pic>
        <p:pic>
          <p:nvPicPr>
            <p:cNvPr id="91" name="object 107">
              <a:extLst>
                <a:ext uri="{FF2B5EF4-FFF2-40B4-BE49-F238E27FC236}">
                  <a16:creationId xmlns:a16="http://schemas.microsoft.com/office/drawing/2014/main" id="{D3B3360E-198F-9ACF-91AB-2D00DC07876F}"/>
                </a:ext>
              </a:extLst>
            </p:cNvPr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876000" y="5636648"/>
              <a:ext cx="356035" cy="63862"/>
            </a:xfrm>
            <a:prstGeom prst="rect">
              <a:avLst/>
            </a:prstGeom>
          </p:spPr>
        </p:pic>
        <p:pic>
          <p:nvPicPr>
            <p:cNvPr id="92" name="object 108">
              <a:extLst>
                <a:ext uri="{FF2B5EF4-FFF2-40B4-BE49-F238E27FC236}">
                  <a16:creationId xmlns:a16="http://schemas.microsoft.com/office/drawing/2014/main" id="{E58F3048-391A-5CA9-FA58-EEA32E4F2121}"/>
                </a:ext>
              </a:extLst>
            </p:cNvPr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658871" y="5618289"/>
              <a:ext cx="170827" cy="74231"/>
            </a:xfrm>
            <a:prstGeom prst="rect">
              <a:avLst/>
            </a:prstGeom>
          </p:spPr>
        </p:pic>
        <p:pic>
          <p:nvPicPr>
            <p:cNvPr id="93" name="object 109">
              <a:extLst>
                <a:ext uri="{FF2B5EF4-FFF2-40B4-BE49-F238E27FC236}">
                  <a16:creationId xmlns:a16="http://schemas.microsoft.com/office/drawing/2014/main" id="{B73AD1BD-9FE5-50A1-D4D9-5551230A136A}"/>
                </a:ext>
              </a:extLst>
            </p:cNvPr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357920" y="5628665"/>
              <a:ext cx="186791" cy="79828"/>
            </a:xfrm>
            <a:prstGeom prst="rect">
              <a:avLst/>
            </a:prstGeom>
          </p:spPr>
        </p:pic>
        <p:pic>
          <p:nvPicPr>
            <p:cNvPr id="94" name="object 110">
              <a:extLst>
                <a:ext uri="{FF2B5EF4-FFF2-40B4-BE49-F238E27FC236}">
                  <a16:creationId xmlns:a16="http://schemas.microsoft.com/office/drawing/2014/main" id="{7499659D-2CDC-0BB7-2C71-A546B8696D2D}"/>
                </a:ext>
              </a:extLst>
            </p:cNvPr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35674" y="6447590"/>
              <a:ext cx="226713" cy="51090"/>
            </a:xfrm>
            <a:prstGeom prst="rect">
              <a:avLst/>
            </a:prstGeom>
          </p:spPr>
        </p:pic>
        <p:pic>
          <p:nvPicPr>
            <p:cNvPr id="95" name="object 111">
              <a:extLst>
                <a:ext uri="{FF2B5EF4-FFF2-40B4-BE49-F238E27FC236}">
                  <a16:creationId xmlns:a16="http://schemas.microsoft.com/office/drawing/2014/main" id="{5FCD0BB6-B02D-D670-6BBA-A302573E3747}"/>
                </a:ext>
              </a:extLst>
            </p:cNvPr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3291109" y="6414071"/>
              <a:ext cx="124530" cy="118135"/>
            </a:xfrm>
            <a:prstGeom prst="rect">
              <a:avLst/>
            </a:prstGeom>
          </p:spPr>
        </p:pic>
        <p:pic>
          <p:nvPicPr>
            <p:cNvPr id="96" name="object 112">
              <a:extLst>
                <a:ext uri="{FF2B5EF4-FFF2-40B4-BE49-F238E27FC236}">
                  <a16:creationId xmlns:a16="http://schemas.microsoft.com/office/drawing/2014/main" id="{D553AD51-0790-6EB2-F97E-6F24BA583787}"/>
                </a:ext>
              </a:extLst>
            </p:cNvPr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707814" y="6422045"/>
              <a:ext cx="510902" cy="102180"/>
            </a:xfrm>
            <a:prstGeom prst="rect">
              <a:avLst/>
            </a:prstGeom>
          </p:spPr>
        </p:pic>
        <p:pic>
          <p:nvPicPr>
            <p:cNvPr id="97" name="object 113">
              <a:extLst>
                <a:ext uri="{FF2B5EF4-FFF2-40B4-BE49-F238E27FC236}">
                  <a16:creationId xmlns:a16="http://schemas.microsoft.com/office/drawing/2014/main" id="{1E0A587B-369E-3AEF-3FE2-1FAB00576E59}"/>
                </a:ext>
              </a:extLst>
            </p:cNvPr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008516" y="6415659"/>
              <a:ext cx="120541" cy="115751"/>
            </a:xfrm>
            <a:prstGeom prst="rect">
              <a:avLst/>
            </a:prstGeom>
          </p:spPr>
        </p:pic>
        <p:pic>
          <p:nvPicPr>
            <p:cNvPr id="98" name="object 114">
              <a:extLst>
                <a:ext uri="{FF2B5EF4-FFF2-40B4-BE49-F238E27FC236}">
                  <a16:creationId xmlns:a16="http://schemas.microsoft.com/office/drawing/2014/main" id="{7DABB41D-B590-A4AF-A80E-3BFE3569198B}"/>
                </a:ext>
              </a:extLst>
            </p:cNvPr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3149812" y="6415659"/>
              <a:ext cx="121339" cy="115751"/>
            </a:xfrm>
            <a:prstGeom prst="rect">
              <a:avLst/>
            </a:prstGeom>
          </p:spPr>
        </p:pic>
        <p:pic>
          <p:nvPicPr>
            <p:cNvPr id="99" name="object 115">
              <a:extLst>
                <a:ext uri="{FF2B5EF4-FFF2-40B4-BE49-F238E27FC236}">
                  <a16:creationId xmlns:a16="http://schemas.microsoft.com/office/drawing/2014/main" id="{6081169F-EE97-F65E-EB1D-459974A75951}"/>
                </a:ext>
              </a:extLst>
            </p:cNvPr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3565719" y="6424440"/>
              <a:ext cx="122137" cy="97390"/>
            </a:xfrm>
            <a:prstGeom prst="rect">
              <a:avLst/>
            </a:prstGeom>
          </p:spPr>
        </p:pic>
        <p:pic>
          <p:nvPicPr>
            <p:cNvPr id="100" name="object 116">
              <a:extLst>
                <a:ext uri="{FF2B5EF4-FFF2-40B4-BE49-F238E27FC236}">
                  <a16:creationId xmlns:a16="http://schemas.microsoft.com/office/drawing/2014/main" id="{BE5F3070-65B7-18AD-6548-5BD8A9769778}"/>
                </a:ext>
              </a:extLst>
            </p:cNvPr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515175" y="6422045"/>
              <a:ext cx="314524" cy="102180"/>
            </a:xfrm>
            <a:prstGeom prst="rect">
              <a:avLst/>
            </a:prstGeom>
          </p:spPr>
        </p:pic>
        <p:pic>
          <p:nvPicPr>
            <p:cNvPr id="101" name="object 117">
              <a:extLst>
                <a:ext uri="{FF2B5EF4-FFF2-40B4-BE49-F238E27FC236}">
                  <a16:creationId xmlns:a16="http://schemas.microsoft.com/office/drawing/2014/main" id="{5045E2F9-92D3-8AE2-46AC-2ABBD70E4EC3}"/>
                </a:ext>
              </a:extLst>
            </p:cNvPr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860833" y="6416457"/>
              <a:ext cx="126927" cy="113356"/>
            </a:xfrm>
            <a:prstGeom prst="rect">
              <a:avLst/>
            </a:prstGeom>
          </p:spPr>
        </p:pic>
        <p:pic>
          <p:nvPicPr>
            <p:cNvPr id="102" name="object 118">
              <a:extLst>
                <a:ext uri="{FF2B5EF4-FFF2-40B4-BE49-F238E27FC236}">
                  <a16:creationId xmlns:a16="http://schemas.microsoft.com/office/drawing/2014/main" id="{F25CB1E6-7D8A-DBB9-4AD2-6E81E0D10405}"/>
                </a:ext>
              </a:extLst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338753" y="6400491"/>
              <a:ext cx="174026" cy="145287"/>
            </a:xfrm>
            <a:prstGeom prst="rect">
              <a:avLst/>
            </a:prstGeom>
          </p:spPr>
        </p:pic>
        <p:pic>
          <p:nvPicPr>
            <p:cNvPr id="103" name="object 119">
              <a:extLst>
                <a:ext uri="{FF2B5EF4-FFF2-40B4-BE49-F238E27FC236}">
                  <a16:creationId xmlns:a16="http://schemas.microsoft.com/office/drawing/2014/main" id="{38D71841-A62E-1BE6-0B32-93BDB560AEE4}"/>
                </a:ext>
              </a:extLst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373839" y="6434817"/>
              <a:ext cx="132499" cy="76635"/>
            </a:xfrm>
            <a:prstGeom prst="rect">
              <a:avLst/>
            </a:prstGeom>
          </p:spPr>
        </p:pic>
        <p:pic>
          <p:nvPicPr>
            <p:cNvPr id="104" name="object 120">
              <a:extLst>
                <a:ext uri="{FF2B5EF4-FFF2-40B4-BE49-F238E27FC236}">
                  <a16:creationId xmlns:a16="http://schemas.microsoft.com/office/drawing/2014/main" id="{37DC21F0-8515-1CFE-1D08-6EFB7005087B}"/>
                </a:ext>
              </a:extLst>
            </p:cNvPr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133555" y="6441211"/>
              <a:ext cx="193979" cy="63855"/>
            </a:xfrm>
            <a:prstGeom prst="rect">
              <a:avLst/>
            </a:prstGeom>
          </p:spPr>
        </p:pic>
        <p:pic>
          <p:nvPicPr>
            <p:cNvPr id="105" name="object 121">
              <a:extLst>
                <a:ext uri="{FF2B5EF4-FFF2-40B4-BE49-F238E27FC236}">
                  <a16:creationId xmlns:a16="http://schemas.microsoft.com/office/drawing/2014/main" id="{0F330499-74FB-E8C0-BEB0-EC8CDB1CA33F}"/>
                </a:ext>
              </a:extLst>
            </p:cNvPr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724032" y="6447590"/>
              <a:ext cx="290574" cy="51090"/>
            </a:xfrm>
            <a:prstGeom prst="rect">
              <a:avLst/>
            </a:prstGeom>
          </p:spPr>
        </p:pic>
        <p:pic>
          <p:nvPicPr>
            <p:cNvPr id="106" name="object 122">
              <a:extLst>
                <a:ext uri="{FF2B5EF4-FFF2-40B4-BE49-F238E27FC236}">
                  <a16:creationId xmlns:a16="http://schemas.microsoft.com/office/drawing/2014/main" id="{B7AEC7FB-E751-CD3F-5CFE-5FA5A65F38F4}"/>
                </a:ext>
              </a:extLst>
            </p:cNvPr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316906" y="6434818"/>
              <a:ext cx="376790" cy="76635"/>
            </a:xfrm>
            <a:prstGeom prst="rect">
              <a:avLst/>
            </a:prstGeom>
          </p:spPr>
        </p:pic>
        <p:pic>
          <p:nvPicPr>
            <p:cNvPr id="107" name="object 123">
              <a:extLst>
                <a:ext uri="{FF2B5EF4-FFF2-40B4-BE49-F238E27FC236}">
                  <a16:creationId xmlns:a16="http://schemas.microsoft.com/office/drawing/2014/main" id="{3B88662E-554E-212E-86AE-4359013C0971}"/>
                </a:ext>
              </a:extLst>
            </p:cNvPr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436397" y="6432423"/>
              <a:ext cx="109353" cy="82223"/>
            </a:xfrm>
            <a:prstGeom prst="rect">
              <a:avLst/>
            </a:prstGeom>
          </p:spPr>
        </p:pic>
        <p:sp>
          <p:nvSpPr>
            <p:cNvPr id="108" name="object 124">
              <a:extLst>
                <a:ext uri="{FF2B5EF4-FFF2-40B4-BE49-F238E27FC236}">
                  <a16:creationId xmlns:a16="http://schemas.microsoft.com/office/drawing/2014/main" id="{B5CEE973-D6C5-A93E-9A76-4F503A93DFB8}"/>
                </a:ext>
              </a:extLst>
            </p:cNvPr>
            <p:cNvSpPr/>
            <p:nvPr/>
          </p:nvSpPr>
          <p:spPr>
            <a:xfrm>
              <a:off x="4212022" y="612089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bject 125">
              <a:extLst>
                <a:ext uri="{FF2B5EF4-FFF2-40B4-BE49-F238E27FC236}">
                  <a16:creationId xmlns:a16="http://schemas.microsoft.com/office/drawing/2014/main" id="{5039189C-91DB-3E9A-2410-F1CE1B1CB51D}"/>
                </a:ext>
              </a:extLst>
            </p:cNvPr>
            <p:cNvSpPr/>
            <p:nvPr/>
          </p:nvSpPr>
          <p:spPr>
            <a:xfrm>
              <a:off x="4213927" y="6130586"/>
              <a:ext cx="0" cy="167640"/>
            </a:xfrm>
            <a:custGeom>
              <a:avLst/>
              <a:gdLst/>
              <a:ahLst/>
              <a:cxnLst/>
              <a:rect l="l" t="t" r="r" b="b"/>
              <a:pathLst>
                <a:path h="167639">
                  <a:moveTo>
                    <a:pt x="0" y="0"/>
                  </a:moveTo>
                  <a:lnTo>
                    <a:pt x="0" y="167297"/>
                  </a:lnTo>
                </a:path>
              </a:pathLst>
            </a:custGeom>
            <a:ln w="381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26">
              <a:extLst>
                <a:ext uri="{FF2B5EF4-FFF2-40B4-BE49-F238E27FC236}">
                  <a16:creationId xmlns:a16="http://schemas.microsoft.com/office/drawing/2014/main" id="{673780BA-1FAD-0795-2F6C-4F27CC3462D3}"/>
                </a:ext>
              </a:extLst>
            </p:cNvPr>
            <p:cNvSpPr/>
            <p:nvPr/>
          </p:nvSpPr>
          <p:spPr>
            <a:xfrm>
              <a:off x="4212022" y="629987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1" name="object 127">
              <a:extLst>
                <a:ext uri="{FF2B5EF4-FFF2-40B4-BE49-F238E27FC236}">
                  <a16:creationId xmlns:a16="http://schemas.microsoft.com/office/drawing/2014/main" id="{1194BE62-9385-0B4A-B698-632EA7CDFC78}"/>
                </a:ext>
              </a:extLst>
            </p:cNvPr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772181" y="6244941"/>
              <a:ext cx="307339" cy="67055"/>
            </a:xfrm>
            <a:prstGeom prst="rect">
              <a:avLst/>
            </a:prstGeom>
          </p:spPr>
        </p:pic>
        <p:pic>
          <p:nvPicPr>
            <p:cNvPr id="112" name="object 128">
              <a:extLst>
                <a:ext uri="{FF2B5EF4-FFF2-40B4-BE49-F238E27FC236}">
                  <a16:creationId xmlns:a16="http://schemas.microsoft.com/office/drawing/2014/main" id="{693BB9C0-7DAA-DA4B-33EE-6FF705EF1B41}"/>
                </a:ext>
              </a:extLst>
            </p:cNvPr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385015" y="6247346"/>
              <a:ext cx="305739" cy="63055"/>
            </a:xfrm>
            <a:prstGeom prst="rect">
              <a:avLst/>
            </a:prstGeom>
          </p:spPr>
        </p:pic>
        <p:pic>
          <p:nvPicPr>
            <p:cNvPr id="113" name="object 129">
              <a:extLst>
                <a:ext uri="{FF2B5EF4-FFF2-40B4-BE49-F238E27FC236}">
                  <a16:creationId xmlns:a16="http://schemas.microsoft.com/office/drawing/2014/main" id="{391DFD97-A2C1-EC48-367D-273553B4EBC2}"/>
                </a:ext>
              </a:extLst>
            </p:cNvPr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664160" y="6240152"/>
              <a:ext cx="300155" cy="76635"/>
            </a:xfrm>
            <a:prstGeom prst="rect">
              <a:avLst/>
            </a:prstGeom>
          </p:spPr>
        </p:pic>
        <p:pic>
          <p:nvPicPr>
            <p:cNvPr id="114" name="object 130">
              <a:extLst>
                <a:ext uri="{FF2B5EF4-FFF2-40B4-BE49-F238E27FC236}">
                  <a16:creationId xmlns:a16="http://schemas.microsoft.com/office/drawing/2014/main" id="{7BFE238C-D7C0-A0F2-96B9-BF7F7353FB43}"/>
                </a:ext>
              </a:extLst>
            </p:cNvPr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45741" y="6236959"/>
              <a:ext cx="257846" cy="83021"/>
            </a:xfrm>
            <a:prstGeom prst="rect">
              <a:avLst/>
            </a:prstGeom>
          </p:spPr>
        </p:pic>
        <p:pic>
          <p:nvPicPr>
            <p:cNvPr id="115" name="object 131">
              <a:extLst>
                <a:ext uri="{FF2B5EF4-FFF2-40B4-BE49-F238E27FC236}">
                  <a16:creationId xmlns:a16="http://schemas.microsoft.com/office/drawing/2014/main" id="{82C509E8-43AF-0C55-9EE9-7C796CF028DF}"/>
                </a:ext>
              </a:extLst>
            </p:cNvPr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299343" y="6252934"/>
              <a:ext cx="283387" cy="51080"/>
            </a:xfrm>
            <a:prstGeom prst="rect">
              <a:avLst/>
            </a:prstGeom>
          </p:spPr>
        </p:pic>
        <p:pic>
          <p:nvPicPr>
            <p:cNvPr id="116" name="object 132">
              <a:extLst>
                <a:ext uri="{FF2B5EF4-FFF2-40B4-BE49-F238E27FC236}">
                  <a16:creationId xmlns:a16="http://schemas.microsoft.com/office/drawing/2014/main" id="{97E77F8E-F4A1-4221-D04B-582809B54C17}"/>
                </a:ext>
              </a:extLst>
            </p:cNvPr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193423" y="6117221"/>
              <a:ext cx="276999" cy="106959"/>
            </a:xfrm>
            <a:prstGeom prst="rect">
              <a:avLst/>
            </a:prstGeom>
          </p:spPr>
        </p:pic>
        <p:pic>
          <p:nvPicPr>
            <p:cNvPr id="117" name="object 133">
              <a:extLst>
                <a:ext uri="{FF2B5EF4-FFF2-40B4-BE49-F238E27FC236}">
                  <a16:creationId xmlns:a16="http://schemas.microsoft.com/office/drawing/2014/main" id="{FC6AC58D-F344-F82D-B93E-71D05D35DAEC}"/>
                </a:ext>
              </a:extLst>
            </p:cNvPr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35891" y="6117221"/>
              <a:ext cx="223516" cy="106959"/>
            </a:xfrm>
            <a:prstGeom prst="rect">
              <a:avLst/>
            </a:prstGeom>
          </p:spPr>
        </p:pic>
        <p:pic>
          <p:nvPicPr>
            <p:cNvPr id="118" name="object 134">
              <a:extLst>
                <a:ext uri="{FF2B5EF4-FFF2-40B4-BE49-F238E27FC236}">
                  <a16:creationId xmlns:a16="http://schemas.microsoft.com/office/drawing/2014/main" id="{9911BA23-D099-7A66-98D3-7CC02B7D2A75}"/>
                </a:ext>
              </a:extLst>
            </p:cNvPr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824867" y="6134778"/>
              <a:ext cx="255451" cy="71845"/>
            </a:xfrm>
            <a:prstGeom prst="rect">
              <a:avLst/>
            </a:prstGeom>
          </p:spPr>
        </p:pic>
        <p:pic>
          <p:nvPicPr>
            <p:cNvPr id="119" name="object 135">
              <a:extLst>
                <a:ext uri="{FF2B5EF4-FFF2-40B4-BE49-F238E27FC236}">
                  <a16:creationId xmlns:a16="http://schemas.microsoft.com/office/drawing/2014/main" id="{6BD9ED71-B6B2-9341-FB62-F07A106DAD1E}"/>
                </a:ext>
              </a:extLst>
            </p:cNvPr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803860" y="6132383"/>
              <a:ext cx="324103" cy="76635"/>
            </a:xfrm>
            <a:prstGeom prst="rect">
              <a:avLst/>
            </a:prstGeom>
          </p:spPr>
        </p:pic>
        <p:pic>
          <p:nvPicPr>
            <p:cNvPr id="120" name="object 136">
              <a:extLst>
                <a:ext uri="{FF2B5EF4-FFF2-40B4-BE49-F238E27FC236}">
                  <a16:creationId xmlns:a16="http://schemas.microsoft.com/office/drawing/2014/main" id="{AE2B077E-AF89-CB0C-FB1B-224F1719BD5A}"/>
                </a:ext>
              </a:extLst>
            </p:cNvPr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06899" y="6128397"/>
              <a:ext cx="231501" cy="85410"/>
            </a:xfrm>
            <a:prstGeom prst="rect">
              <a:avLst/>
            </a:prstGeom>
          </p:spPr>
        </p:pic>
        <p:pic>
          <p:nvPicPr>
            <p:cNvPr id="121" name="object 137">
              <a:extLst>
                <a:ext uri="{FF2B5EF4-FFF2-40B4-BE49-F238E27FC236}">
                  <a16:creationId xmlns:a16="http://schemas.microsoft.com/office/drawing/2014/main" id="{B5DAEACC-818A-4499-7A20-4FD2E2D6FCF8}"/>
                </a:ext>
              </a:extLst>
            </p:cNvPr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305731" y="6136386"/>
              <a:ext cx="135706" cy="68641"/>
            </a:xfrm>
            <a:prstGeom prst="rect">
              <a:avLst/>
            </a:prstGeom>
          </p:spPr>
        </p:pic>
        <p:pic>
          <p:nvPicPr>
            <p:cNvPr id="122" name="object 138">
              <a:extLst>
                <a:ext uri="{FF2B5EF4-FFF2-40B4-BE49-F238E27FC236}">
                  <a16:creationId xmlns:a16="http://schemas.microsoft.com/office/drawing/2014/main" id="{8857F1B5-FDE0-F628-C608-F0343D335C1C}"/>
                </a:ext>
              </a:extLst>
            </p:cNvPr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807600" y="6229774"/>
              <a:ext cx="328891" cy="84602"/>
            </a:xfrm>
            <a:prstGeom prst="rect">
              <a:avLst/>
            </a:prstGeom>
          </p:spPr>
        </p:pic>
        <p:pic>
          <p:nvPicPr>
            <p:cNvPr id="123" name="object 139">
              <a:extLst>
                <a:ext uri="{FF2B5EF4-FFF2-40B4-BE49-F238E27FC236}">
                  <a16:creationId xmlns:a16="http://schemas.microsoft.com/office/drawing/2014/main" id="{CB4824DA-AE03-5B7B-D7AC-84FD2D882586}"/>
                </a:ext>
              </a:extLst>
            </p:cNvPr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323040" y="6240152"/>
              <a:ext cx="344061" cy="64661"/>
            </a:xfrm>
            <a:prstGeom prst="rect">
              <a:avLst/>
            </a:prstGeom>
          </p:spPr>
        </p:pic>
        <p:pic>
          <p:nvPicPr>
            <p:cNvPr id="124" name="object 140">
              <a:extLst>
                <a:ext uri="{FF2B5EF4-FFF2-40B4-BE49-F238E27FC236}">
                  <a16:creationId xmlns:a16="http://schemas.microsoft.com/office/drawing/2014/main" id="{5DEE8226-3AAF-3A63-E0C6-63259786B41C}"/>
                </a:ext>
              </a:extLst>
            </p:cNvPr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796970" y="6242547"/>
              <a:ext cx="385571" cy="59073"/>
            </a:xfrm>
            <a:prstGeom prst="rect">
              <a:avLst/>
            </a:prstGeom>
          </p:spPr>
        </p:pic>
        <p:pic>
          <p:nvPicPr>
            <p:cNvPr id="125" name="object 141">
              <a:extLst>
                <a:ext uri="{FF2B5EF4-FFF2-40B4-BE49-F238E27FC236}">
                  <a16:creationId xmlns:a16="http://schemas.microsoft.com/office/drawing/2014/main" id="{59A2A6C5-C45F-2398-15EB-9C615E486488}"/>
                </a:ext>
              </a:extLst>
            </p:cNvPr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341956" y="6228181"/>
              <a:ext cx="314502" cy="87807"/>
            </a:xfrm>
            <a:prstGeom prst="rect">
              <a:avLst/>
            </a:prstGeom>
          </p:spPr>
        </p:pic>
        <p:pic>
          <p:nvPicPr>
            <p:cNvPr id="126" name="object 142">
              <a:extLst>
                <a:ext uri="{FF2B5EF4-FFF2-40B4-BE49-F238E27FC236}">
                  <a16:creationId xmlns:a16="http://schemas.microsoft.com/office/drawing/2014/main" id="{29E407EF-6932-00D7-B9B1-908AA9315F72}"/>
                </a:ext>
              </a:extLst>
            </p:cNvPr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908183" y="6117216"/>
              <a:ext cx="228309" cy="88609"/>
            </a:xfrm>
            <a:prstGeom prst="rect">
              <a:avLst/>
            </a:prstGeom>
          </p:spPr>
        </p:pic>
        <p:pic>
          <p:nvPicPr>
            <p:cNvPr id="127" name="object 143">
              <a:extLst>
                <a:ext uri="{FF2B5EF4-FFF2-40B4-BE49-F238E27FC236}">
                  <a16:creationId xmlns:a16="http://schemas.microsoft.com/office/drawing/2014/main" id="{9E8AA9C6-BD26-2FDA-8571-88E61A949788}"/>
                </a:ext>
              </a:extLst>
            </p:cNvPr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3544164" y="6122804"/>
              <a:ext cx="282593" cy="75038"/>
            </a:xfrm>
            <a:prstGeom prst="rect">
              <a:avLst/>
            </a:prstGeom>
          </p:spPr>
        </p:pic>
        <p:pic>
          <p:nvPicPr>
            <p:cNvPr id="128" name="object 144">
              <a:extLst>
                <a:ext uri="{FF2B5EF4-FFF2-40B4-BE49-F238E27FC236}">
                  <a16:creationId xmlns:a16="http://schemas.microsoft.com/office/drawing/2014/main" id="{29440FC4-03CD-3EDC-AE7F-93CA054C376A}"/>
                </a:ext>
              </a:extLst>
            </p:cNvPr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3259177" y="6123602"/>
              <a:ext cx="203562" cy="80626"/>
            </a:xfrm>
            <a:prstGeom prst="rect">
              <a:avLst/>
            </a:prstGeom>
          </p:spPr>
        </p:pic>
        <p:pic>
          <p:nvPicPr>
            <p:cNvPr id="129" name="object 145">
              <a:extLst>
                <a:ext uri="{FF2B5EF4-FFF2-40B4-BE49-F238E27FC236}">
                  <a16:creationId xmlns:a16="http://schemas.microsoft.com/office/drawing/2014/main" id="{A0A58E86-E12D-9C98-B722-3DAB6A4A59A4}"/>
                </a:ext>
              </a:extLst>
            </p:cNvPr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976584" y="6121207"/>
              <a:ext cx="200369" cy="87811"/>
            </a:xfrm>
            <a:prstGeom prst="rect">
              <a:avLst/>
            </a:prstGeom>
          </p:spPr>
        </p:pic>
        <p:pic>
          <p:nvPicPr>
            <p:cNvPr id="130" name="object 146">
              <a:extLst>
                <a:ext uri="{FF2B5EF4-FFF2-40B4-BE49-F238E27FC236}">
                  <a16:creationId xmlns:a16="http://schemas.microsoft.com/office/drawing/2014/main" id="{86AE6664-6B5C-0834-D589-2AB4253F0AC2}"/>
                </a:ext>
              </a:extLst>
            </p:cNvPr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659665" y="6122804"/>
              <a:ext cx="235494" cy="82223"/>
            </a:xfrm>
            <a:prstGeom prst="rect">
              <a:avLst/>
            </a:prstGeom>
          </p:spPr>
        </p:pic>
        <p:pic>
          <p:nvPicPr>
            <p:cNvPr id="131" name="object 147">
              <a:extLst>
                <a:ext uri="{FF2B5EF4-FFF2-40B4-BE49-F238E27FC236}">
                  <a16:creationId xmlns:a16="http://schemas.microsoft.com/office/drawing/2014/main" id="{D1371D07-E3E5-DF07-2E30-B31343639FFC}"/>
                </a:ext>
              </a:extLst>
            </p:cNvPr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341947" y="6122005"/>
              <a:ext cx="236292" cy="87811"/>
            </a:xfrm>
            <a:prstGeom prst="rect">
              <a:avLst/>
            </a:prstGeom>
          </p:spPr>
        </p:pic>
        <p:sp>
          <p:nvSpPr>
            <p:cNvPr id="132" name="object 148">
              <a:extLst>
                <a:ext uri="{FF2B5EF4-FFF2-40B4-BE49-F238E27FC236}">
                  <a16:creationId xmlns:a16="http://schemas.microsoft.com/office/drawing/2014/main" id="{04D5BEB1-AFAC-CA6E-C287-A30A64D9AE02}"/>
                </a:ext>
              </a:extLst>
            </p:cNvPr>
            <p:cNvSpPr/>
            <p:nvPr/>
          </p:nvSpPr>
          <p:spPr>
            <a:xfrm>
              <a:off x="2326341" y="55836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bject 149">
              <a:extLst>
                <a:ext uri="{FF2B5EF4-FFF2-40B4-BE49-F238E27FC236}">
                  <a16:creationId xmlns:a16="http://schemas.microsoft.com/office/drawing/2014/main" id="{515B977A-0E7E-4BBC-C474-510484285077}"/>
                </a:ext>
              </a:extLst>
            </p:cNvPr>
            <p:cNvSpPr/>
            <p:nvPr/>
          </p:nvSpPr>
          <p:spPr>
            <a:xfrm>
              <a:off x="2335888" y="5585557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bject 150">
              <a:extLst>
                <a:ext uri="{FF2B5EF4-FFF2-40B4-BE49-F238E27FC236}">
                  <a16:creationId xmlns:a16="http://schemas.microsoft.com/office/drawing/2014/main" id="{34BB2FCA-F91A-4D5B-6511-B5E6E333BAFC}"/>
                </a:ext>
              </a:extLst>
            </p:cNvPr>
            <p:cNvSpPr/>
            <p:nvPr/>
          </p:nvSpPr>
          <p:spPr>
            <a:xfrm>
              <a:off x="2326335" y="5583656"/>
              <a:ext cx="3775710" cy="500380"/>
            </a:xfrm>
            <a:custGeom>
              <a:avLst/>
              <a:gdLst/>
              <a:ahLst/>
              <a:cxnLst/>
              <a:rect l="l" t="t" r="r" b="b"/>
              <a:pathLst>
                <a:path w="3775710" h="500379">
                  <a:moveTo>
                    <a:pt x="3822" y="498436"/>
                  </a:moveTo>
                  <a:lnTo>
                    <a:pt x="3263" y="497090"/>
                  </a:lnTo>
                  <a:lnTo>
                    <a:pt x="1917" y="496531"/>
                  </a:lnTo>
                  <a:lnTo>
                    <a:pt x="558" y="497090"/>
                  </a:lnTo>
                  <a:lnTo>
                    <a:pt x="0" y="498436"/>
                  </a:lnTo>
                  <a:lnTo>
                    <a:pt x="558" y="499795"/>
                  </a:lnTo>
                  <a:lnTo>
                    <a:pt x="1917" y="500354"/>
                  </a:lnTo>
                  <a:lnTo>
                    <a:pt x="3263" y="499795"/>
                  </a:lnTo>
                  <a:lnTo>
                    <a:pt x="3822" y="498436"/>
                  </a:lnTo>
                  <a:close/>
                </a:path>
                <a:path w="3775710" h="500379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51">
              <a:extLst>
                <a:ext uri="{FF2B5EF4-FFF2-40B4-BE49-F238E27FC236}">
                  <a16:creationId xmlns:a16="http://schemas.microsoft.com/office/drawing/2014/main" id="{8244DA0D-B375-7886-1439-3F3350778516}"/>
                </a:ext>
              </a:extLst>
            </p:cNvPr>
            <p:cNvSpPr/>
            <p:nvPr/>
          </p:nvSpPr>
          <p:spPr>
            <a:xfrm>
              <a:off x="2335888" y="6082091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52">
              <a:extLst>
                <a:ext uri="{FF2B5EF4-FFF2-40B4-BE49-F238E27FC236}">
                  <a16:creationId xmlns:a16="http://schemas.microsoft.com/office/drawing/2014/main" id="{605C88F2-ADBC-E4DE-513F-07DCE5BD2736}"/>
                </a:ext>
              </a:extLst>
            </p:cNvPr>
            <p:cNvSpPr/>
            <p:nvPr/>
          </p:nvSpPr>
          <p:spPr>
            <a:xfrm>
              <a:off x="2326335" y="6080188"/>
              <a:ext cx="3775710" cy="264160"/>
            </a:xfrm>
            <a:custGeom>
              <a:avLst/>
              <a:gdLst/>
              <a:ahLst/>
              <a:cxnLst/>
              <a:rect l="l" t="t" r="r" b="b"/>
              <a:pathLst>
                <a:path w="3775710" h="264160">
                  <a:moveTo>
                    <a:pt x="3822" y="262153"/>
                  </a:moveTo>
                  <a:lnTo>
                    <a:pt x="3263" y="260794"/>
                  </a:lnTo>
                  <a:lnTo>
                    <a:pt x="1917" y="260235"/>
                  </a:lnTo>
                  <a:lnTo>
                    <a:pt x="558" y="260794"/>
                  </a:lnTo>
                  <a:lnTo>
                    <a:pt x="0" y="262153"/>
                  </a:lnTo>
                  <a:lnTo>
                    <a:pt x="558" y="263499"/>
                  </a:lnTo>
                  <a:lnTo>
                    <a:pt x="1917" y="264058"/>
                  </a:lnTo>
                  <a:lnTo>
                    <a:pt x="3263" y="263499"/>
                  </a:lnTo>
                  <a:lnTo>
                    <a:pt x="3822" y="262153"/>
                  </a:lnTo>
                  <a:close/>
                </a:path>
                <a:path w="3775710" h="264160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53">
              <a:extLst>
                <a:ext uri="{FF2B5EF4-FFF2-40B4-BE49-F238E27FC236}">
                  <a16:creationId xmlns:a16="http://schemas.microsoft.com/office/drawing/2014/main" id="{EABD01B9-C7FF-47B6-1DCB-47550BB399F9}"/>
                </a:ext>
              </a:extLst>
            </p:cNvPr>
            <p:cNvSpPr/>
            <p:nvPr/>
          </p:nvSpPr>
          <p:spPr>
            <a:xfrm>
              <a:off x="2335888" y="6342333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54">
              <a:extLst>
                <a:ext uri="{FF2B5EF4-FFF2-40B4-BE49-F238E27FC236}">
                  <a16:creationId xmlns:a16="http://schemas.microsoft.com/office/drawing/2014/main" id="{A718D942-81B8-8318-EBEC-089368546B19}"/>
                </a:ext>
              </a:extLst>
            </p:cNvPr>
            <p:cNvSpPr/>
            <p:nvPr/>
          </p:nvSpPr>
          <p:spPr>
            <a:xfrm>
              <a:off x="6097770" y="634042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9" name="object 155">
              <a:extLst>
                <a:ext uri="{FF2B5EF4-FFF2-40B4-BE49-F238E27FC236}">
                  <a16:creationId xmlns:a16="http://schemas.microsoft.com/office/drawing/2014/main" id="{7FAACAA1-1323-D2B6-1AEC-18EBB5718927}"/>
                </a:ext>
              </a:extLst>
            </p:cNvPr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112804" y="5034740"/>
              <a:ext cx="1012219" cy="537232"/>
            </a:xfrm>
            <a:prstGeom prst="rect">
              <a:avLst/>
            </a:prstGeom>
          </p:spPr>
        </p:pic>
      </p:grpSp>
      <p:pic>
        <p:nvPicPr>
          <p:cNvPr id="140" name="図 139">
            <a:extLst>
              <a:ext uri="{FF2B5EF4-FFF2-40B4-BE49-F238E27FC236}">
                <a16:creationId xmlns:a16="http://schemas.microsoft.com/office/drawing/2014/main" id="{0FB3D3FC-1349-3F86-FC97-7F30445E5D22}"/>
              </a:ext>
            </a:extLst>
          </p:cNvPr>
          <p:cNvPicPr>
            <a:picLocks noChangeAspect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50" y="1587830"/>
            <a:ext cx="622300" cy="12573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AD73F9C1-724D-79A9-D89E-BF097FBF6E4F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56" y="1600315"/>
            <a:ext cx="2197100" cy="1257300"/>
          </a:xfrm>
          <a:prstGeom prst="rect">
            <a:avLst/>
          </a:prstGeom>
        </p:spPr>
      </p:pic>
      <p:pic>
        <p:nvPicPr>
          <p:cNvPr id="142" name="グラフィックス 141">
            <a:extLst>
              <a:ext uri="{FF2B5EF4-FFF2-40B4-BE49-F238E27FC236}">
                <a16:creationId xmlns:a16="http://schemas.microsoft.com/office/drawing/2014/main" id="{2373D792-CC62-F654-50A9-D70FE904E6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291862" y="2061825"/>
            <a:ext cx="557403" cy="304038"/>
          </a:xfrm>
          <a:prstGeom prst="rect">
            <a:avLst/>
          </a:prstGeom>
        </p:spPr>
      </p:pic>
      <p:pic>
        <p:nvPicPr>
          <p:cNvPr id="143" name="図 142">
            <a:extLst>
              <a:ext uri="{FF2B5EF4-FFF2-40B4-BE49-F238E27FC236}">
                <a16:creationId xmlns:a16="http://schemas.microsoft.com/office/drawing/2014/main" id="{3B2B9FD9-93F9-3FA3-E4B7-47ADE364462C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621001"/>
            <a:ext cx="1257300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9" name="グループ化 17418">
            <a:extLst>
              <a:ext uri="{FF2B5EF4-FFF2-40B4-BE49-F238E27FC236}">
                <a16:creationId xmlns:a16="http://schemas.microsoft.com/office/drawing/2014/main" id="{E8B81BD3-C432-0EBB-6832-5A573CEA122D}"/>
              </a:ext>
            </a:extLst>
          </p:cNvPr>
          <p:cNvGrpSpPr/>
          <p:nvPr/>
        </p:nvGrpSpPr>
        <p:grpSpPr>
          <a:xfrm>
            <a:off x="1049001" y="852118"/>
            <a:ext cx="5290891" cy="3387764"/>
            <a:chOff x="963276" y="852118"/>
            <a:chExt cx="5290891" cy="3387764"/>
          </a:xfrm>
        </p:grpSpPr>
        <p:pic>
          <p:nvPicPr>
            <p:cNvPr id="17420" name="図 17419" descr="デスクトップコンピューターの画面&#10;&#10;自動的に生成された説明">
              <a:extLst>
                <a:ext uri="{FF2B5EF4-FFF2-40B4-BE49-F238E27FC236}">
                  <a16:creationId xmlns:a16="http://schemas.microsoft.com/office/drawing/2014/main" id="{67B6CB27-3F7A-C796-144A-81D871332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276" y="852118"/>
              <a:ext cx="5290891" cy="3387764"/>
            </a:xfrm>
            <a:prstGeom prst="rect">
              <a:avLst/>
            </a:prstGeom>
          </p:spPr>
        </p:pic>
        <p:sp>
          <p:nvSpPr>
            <p:cNvPr id="17421" name="正方形/長方形 17420">
              <a:extLst>
                <a:ext uri="{FF2B5EF4-FFF2-40B4-BE49-F238E27FC236}">
                  <a16:creationId xmlns:a16="http://schemas.microsoft.com/office/drawing/2014/main" id="{6B3569CA-9531-701B-EDB3-D494160B5B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30178" y="2291704"/>
              <a:ext cx="912887" cy="652062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00×500</a:t>
              </a:r>
            </a:p>
          </p:txBody>
        </p:sp>
        <p:sp>
          <p:nvSpPr>
            <p:cNvPr id="17422" name="正方形/長方形 17421">
              <a:extLst>
                <a:ext uri="{FF2B5EF4-FFF2-40B4-BE49-F238E27FC236}">
                  <a16:creationId xmlns:a16="http://schemas.microsoft.com/office/drawing/2014/main" id="{63A949BE-D731-8F78-E9C9-4441A50317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98" y="1742497"/>
              <a:ext cx="594996" cy="1189991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wordArtVertRtl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spc="-30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0" lang="en-US" altLang="ja-JP" sz="800" b="0" i="0" u="none" strike="noStrike" kern="0" cap="none" spc="-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00×1200</a:t>
              </a:r>
            </a:p>
          </p:txBody>
        </p:sp>
        <p:sp>
          <p:nvSpPr>
            <p:cNvPr id="17423" name="正方形/長方形 17422">
              <a:extLst>
                <a:ext uri="{FF2B5EF4-FFF2-40B4-BE49-F238E27FC236}">
                  <a16:creationId xmlns:a16="http://schemas.microsoft.com/office/drawing/2014/main" id="{2C4E5429-62C6-51D1-C330-A43277DA84AA}"/>
                </a:ext>
              </a:extLst>
            </p:cNvPr>
            <p:cNvSpPr>
              <a:spLocks/>
            </p:cNvSpPr>
            <p:nvPr/>
          </p:nvSpPr>
          <p:spPr>
            <a:xfrm>
              <a:off x="2399844" y="1742497"/>
              <a:ext cx="1811604" cy="223962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1456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×180</a:t>
              </a:r>
              <a:endPara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</p:grpSp>
      <p:sp>
        <p:nvSpPr>
          <p:cNvPr id="17410" name="タイトル 1">
            <a:extLst>
              <a:ext uri="{FF2B5EF4-FFF2-40B4-BE49-F238E27FC236}">
                <a16:creationId xmlns:a16="http://schemas.microsoft.com/office/drawing/2014/main" id="{B4F63CDC-9108-437E-B52C-58293314CD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/>
              <a:t>入稿規定</a:t>
            </a:r>
          </a:p>
        </p:txBody>
      </p:sp>
      <p:pic>
        <p:nvPicPr>
          <p:cNvPr id="17415" name="図 17414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064ADC62-DB94-D679-584C-821C5CC96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1" y="823543"/>
            <a:ext cx="2779959" cy="3387764"/>
          </a:xfrm>
          <a:prstGeom prst="rect">
            <a:avLst/>
          </a:prstGeom>
        </p:spPr>
      </p:pic>
      <p:sp>
        <p:nvSpPr>
          <p:cNvPr id="17416" name="正方形/長方形 17415">
            <a:extLst>
              <a:ext uri="{FF2B5EF4-FFF2-40B4-BE49-F238E27FC236}">
                <a16:creationId xmlns:a16="http://schemas.microsoft.com/office/drawing/2014/main" id="{8FE00E33-5CD5-AAA3-CDD4-E365E8A536D6}"/>
              </a:ext>
            </a:extLst>
          </p:cNvPr>
          <p:cNvSpPr>
            <a:spLocks noChangeAspect="1"/>
          </p:cNvSpPr>
          <p:nvPr/>
        </p:nvSpPr>
        <p:spPr>
          <a:xfrm>
            <a:off x="908512" y="1516542"/>
            <a:ext cx="912887" cy="652062"/>
          </a:xfrm>
          <a:prstGeom prst="rect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00×500</a:t>
            </a:r>
          </a:p>
        </p:txBody>
      </p:sp>
      <p:sp>
        <p:nvSpPr>
          <p:cNvPr id="17417" name="正方形/長方形 17416">
            <a:extLst>
              <a:ext uri="{FF2B5EF4-FFF2-40B4-BE49-F238E27FC236}">
                <a16:creationId xmlns:a16="http://schemas.microsoft.com/office/drawing/2014/main" id="{EBD592E7-58DB-CA4F-1494-99284D814BC9}"/>
              </a:ext>
            </a:extLst>
          </p:cNvPr>
          <p:cNvSpPr>
            <a:spLocks noChangeAspect="1"/>
          </p:cNvSpPr>
          <p:nvPr/>
        </p:nvSpPr>
        <p:spPr>
          <a:xfrm>
            <a:off x="853210" y="3366401"/>
            <a:ext cx="1021978" cy="159684"/>
          </a:xfrm>
          <a:prstGeom prst="rect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64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0×100</a:t>
            </a:r>
            <a:endParaRPr kumimoji="0" lang="ja-JP" alt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7418" name="正方形/長方形 17417">
            <a:extLst>
              <a:ext uri="{FF2B5EF4-FFF2-40B4-BE49-F238E27FC236}">
                <a16:creationId xmlns:a16="http://schemas.microsoft.com/office/drawing/2014/main" id="{D2DF55D3-2798-27A1-18F6-25E40C830C25}"/>
              </a:ext>
            </a:extLst>
          </p:cNvPr>
          <p:cNvSpPr>
            <a:spLocks noChangeAspect="1"/>
          </p:cNvSpPr>
          <p:nvPr/>
        </p:nvSpPr>
        <p:spPr>
          <a:xfrm>
            <a:off x="852759" y="2984893"/>
            <a:ext cx="1021978" cy="316800"/>
          </a:xfrm>
          <a:prstGeom prst="rect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64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0×200</a:t>
            </a:r>
            <a:endParaRPr kumimoji="0" lang="ja-JP" alt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7424" name="テキスト ボックス 3">
            <a:extLst>
              <a:ext uri="{FF2B5EF4-FFF2-40B4-BE49-F238E27FC236}">
                <a16:creationId xmlns:a16="http://schemas.microsoft.com/office/drawing/2014/main" id="{38D54D2D-5CC8-875B-E4D5-F1A04EF16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solidFill>
                  <a:srgbClr val="282828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■入稿イメージ</a:t>
            </a:r>
          </a:p>
        </p:txBody>
      </p:sp>
      <p:graphicFrame>
        <p:nvGraphicFramePr>
          <p:cNvPr id="17425" name="表 17424">
            <a:extLst>
              <a:ext uri="{FF2B5EF4-FFF2-40B4-BE49-F238E27FC236}">
                <a16:creationId xmlns:a16="http://schemas.microsoft.com/office/drawing/2014/main" id="{F66DDDC3-F0BC-9DE1-6806-DE88962C8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926761"/>
              </p:ext>
            </p:extLst>
          </p:nvPr>
        </p:nvGraphicFramePr>
        <p:xfrm>
          <a:off x="741417" y="3921861"/>
          <a:ext cx="8484365" cy="2622282"/>
        </p:xfrm>
        <a:graphic>
          <a:graphicData uri="http://schemas.openxmlformats.org/drawingml/2006/table">
            <a:tbl>
              <a:tblPr/>
              <a:tblGrid>
                <a:gridCol w="114036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24110451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892357857"/>
                    </a:ext>
                  </a:extLst>
                </a:gridCol>
              </a:tblGrid>
              <a:tr h="24617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原稿規定一覧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dirty="0">
                          <a:solidFill>
                            <a:schemeClr val="bg1"/>
                          </a:solidFill>
                        </a:rPr>
                        <a:t>共通</a:t>
                      </a:r>
                      <a:endParaRPr kumimoji="1" lang="ja-JP" altLang="en-US" sz="1000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bg1"/>
                          </a:solidFill>
                        </a:rPr>
                        <a:t>PC</a:t>
                      </a:r>
                      <a:endParaRPr kumimoji="1" lang="ja-JP" altLang="en-US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61439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180×180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（企業またはサービスロゴ）</a:t>
                      </a: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テキストは弊社専用フォーマットに記載の上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ご入稿ください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</a:p>
                    <a:p>
                      <a:r>
                        <a:rPr kumimoji="1" lang="en-US" altLang="ja-JP" sz="800" dirty="0">
                          <a:solidFill>
                            <a:schemeClr val="tx1"/>
                          </a:solidFill>
                        </a:rPr>
                        <a:t>※</a:t>
                      </a: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</a:rPr>
                        <a:t>テキストは、弊社専用フォーマットに記載の上ご入稿ください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970×250</a:t>
                      </a: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</a:rPr>
                        <a:t>	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1456×180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600×1200</a:t>
                      </a: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300KB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未満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3771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その他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/>
                        <a:t>JPEG</a:t>
                      </a:r>
                      <a:r>
                        <a:rPr lang="ja-JP" altLang="en-US" sz="1000" dirty="0"/>
                        <a:t>データでの入稿を推奨／カラーコードは</a:t>
                      </a:r>
                      <a:r>
                        <a:rPr lang="en-US" altLang="ja-JP" sz="1000" dirty="0"/>
                        <a:t>RGB</a:t>
                      </a:r>
                      <a:r>
                        <a:rPr lang="ja-JP" altLang="en-US" sz="1000" dirty="0"/>
                        <a:t>形式</a:t>
                      </a:r>
                    </a:p>
                    <a:p>
                      <a:pPr algn="l"/>
                      <a:r>
                        <a:rPr lang="ja-JP" altLang="en-US" sz="1000" dirty="0"/>
                        <a:t>メニューによっては配信されないバナーサイズがございます。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grpSp>
        <p:nvGrpSpPr>
          <p:cNvPr id="17426" name="グループ化 17425">
            <a:extLst>
              <a:ext uri="{FF2B5EF4-FFF2-40B4-BE49-F238E27FC236}">
                <a16:creationId xmlns:a16="http://schemas.microsoft.com/office/drawing/2014/main" id="{F99C95A8-112C-1BCC-3135-430D64C0A3EE}"/>
              </a:ext>
            </a:extLst>
          </p:cNvPr>
          <p:cNvGrpSpPr/>
          <p:nvPr/>
        </p:nvGrpSpPr>
        <p:grpSpPr>
          <a:xfrm>
            <a:off x="7805753" y="1219341"/>
            <a:ext cx="1655747" cy="2620782"/>
            <a:chOff x="7348553" y="876441"/>
            <a:chExt cx="1655747" cy="2620782"/>
          </a:xfrm>
        </p:grpSpPr>
        <p:pic>
          <p:nvPicPr>
            <p:cNvPr id="17427" name="object 3">
              <a:extLst>
                <a:ext uri="{FF2B5EF4-FFF2-40B4-BE49-F238E27FC236}">
                  <a16:creationId xmlns:a16="http://schemas.microsoft.com/office/drawing/2014/main" id="{4477A3A9-6C7C-CBBD-F6FE-B6BA6FC76F96}"/>
                </a:ext>
              </a:extLst>
            </p:cNvPr>
            <p:cNvPicPr/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73" r="8673"/>
            <a:stretch/>
          </p:blipFill>
          <p:spPr>
            <a:xfrm>
              <a:off x="7940413" y="2382687"/>
              <a:ext cx="357930" cy="359286"/>
            </a:xfrm>
            <a:prstGeom prst="rect">
              <a:avLst/>
            </a:prstGeom>
            <a:ln>
              <a:solidFill>
                <a:sysClr val="window" lastClr="FFFFFF">
                  <a:lumMod val="75000"/>
                </a:sysClr>
              </a:solidFill>
            </a:ln>
          </p:spPr>
        </p:pic>
        <p:sp>
          <p:nvSpPr>
            <p:cNvPr id="17428" name="object 2">
              <a:extLst>
                <a:ext uri="{FF2B5EF4-FFF2-40B4-BE49-F238E27FC236}">
                  <a16:creationId xmlns:a16="http://schemas.microsoft.com/office/drawing/2014/main" id="{3B5CF844-95FF-CEB1-ED28-533493C7E397}"/>
                </a:ext>
              </a:extLst>
            </p:cNvPr>
            <p:cNvSpPr txBox="1"/>
            <p:nvPr/>
          </p:nvSpPr>
          <p:spPr>
            <a:xfrm>
              <a:off x="7383093" y="2870944"/>
              <a:ext cx="1621207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広告タイトル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30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 </a:t>
              </a: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説明文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90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b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</a:br>
              <a:r>
                <a:rPr kumimoji="0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広告主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25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endPara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sp>
          <p:nvSpPr>
            <p:cNvPr id="17429" name="正方形/長方形 17428">
              <a:extLst>
                <a:ext uri="{FF2B5EF4-FFF2-40B4-BE49-F238E27FC236}">
                  <a16:creationId xmlns:a16="http://schemas.microsoft.com/office/drawing/2014/main" id="{90F72480-0BC0-C506-6545-57CB299DCEBD}"/>
                </a:ext>
              </a:extLst>
            </p:cNvPr>
            <p:cNvSpPr/>
            <p:nvPr/>
          </p:nvSpPr>
          <p:spPr>
            <a:xfrm>
              <a:off x="7348553" y="891245"/>
              <a:ext cx="1440000" cy="2605978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pic>
          <p:nvPicPr>
            <p:cNvPr id="17430" name="図 17429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D019DB2E-D0F0-EAF4-1EFA-E02FFCC1B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795" y="876441"/>
              <a:ext cx="1440000" cy="1440000"/>
            </a:xfrm>
            <a:prstGeom prst="rect">
              <a:avLst/>
            </a:prstGeom>
          </p:spPr>
        </p:pic>
      </p:grpSp>
      <p:grpSp>
        <p:nvGrpSpPr>
          <p:cNvPr id="17431" name="グループ化 17430">
            <a:extLst>
              <a:ext uri="{FF2B5EF4-FFF2-40B4-BE49-F238E27FC236}">
                <a16:creationId xmlns:a16="http://schemas.microsoft.com/office/drawing/2014/main" id="{87A6F04D-2928-79C7-EB3A-F17038EC0AD0}"/>
              </a:ext>
            </a:extLst>
          </p:cNvPr>
          <p:cNvGrpSpPr/>
          <p:nvPr/>
        </p:nvGrpSpPr>
        <p:grpSpPr>
          <a:xfrm>
            <a:off x="5564376" y="1219341"/>
            <a:ext cx="1662021" cy="2620782"/>
            <a:chOff x="5488176" y="876441"/>
            <a:chExt cx="1662021" cy="2620782"/>
          </a:xfrm>
        </p:grpSpPr>
        <p:sp>
          <p:nvSpPr>
            <p:cNvPr id="17432" name="object 2">
              <a:extLst>
                <a:ext uri="{FF2B5EF4-FFF2-40B4-BE49-F238E27FC236}">
                  <a16:creationId xmlns:a16="http://schemas.microsoft.com/office/drawing/2014/main" id="{24E28B2D-8030-1038-BD93-6AFB0C9E484C}"/>
                </a:ext>
              </a:extLst>
            </p:cNvPr>
            <p:cNvSpPr txBox="1"/>
            <p:nvPr/>
          </p:nvSpPr>
          <p:spPr>
            <a:xfrm>
              <a:off x="5522847" y="2870944"/>
              <a:ext cx="1627350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広告タイトル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30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 </a:t>
              </a: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説明文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90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b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</a:br>
              <a:r>
                <a:rPr kumimoji="0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広告主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25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endPara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sp>
          <p:nvSpPr>
            <p:cNvPr id="17433" name="正方形/長方形 17432">
              <a:extLst>
                <a:ext uri="{FF2B5EF4-FFF2-40B4-BE49-F238E27FC236}">
                  <a16:creationId xmlns:a16="http://schemas.microsoft.com/office/drawing/2014/main" id="{1BE1D5AF-172B-127A-35C7-3D625A285228}"/>
                </a:ext>
              </a:extLst>
            </p:cNvPr>
            <p:cNvSpPr/>
            <p:nvPr/>
          </p:nvSpPr>
          <p:spPr>
            <a:xfrm>
              <a:off x="5488176" y="885825"/>
              <a:ext cx="1447736" cy="2611398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pic>
          <p:nvPicPr>
            <p:cNvPr id="17434" name="図 17433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81CA8897-936E-0BCE-389F-467B4DEE0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912" y="876441"/>
              <a:ext cx="1440000" cy="1440000"/>
            </a:xfrm>
            <a:prstGeom prst="rect">
              <a:avLst/>
            </a:prstGeom>
          </p:spPr>
        </p:pic>
        <p:pic>
          <p:nvPicPr>
            <p:cNvPr id="17435" name="図 17434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21C2E371-4B44-E60C-5A4E-A33582408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638" y="2382687"/>
              <a:ext cx="396000" cy="396000"/>
            </a:xfrm>
            <a:prstGeom prst="rect">
              <a:avLst/>
            </a:prstGeom>
          </p:spPr>
        </p:pic>
      </p:grpSp>
      <p:sp>
        <p:nvSpPr>
          <p:cNvPr id="17436" name="テキスト ボックス 17435">
            <a:extLst>
              <a:ext uri="{FF2B5EF4-FFF2-40B4-BE49-F238E27FC236}">
                <a16:creationId xmlns:a16="http://schemas.microsoft.com/office/drawing/2014/main" id="{ABC75C4F-ECAA-C202-570F-7696F50C0B5F}"/>
              </a:ext>
            </a:extLst>
          </p:cNvPr>
          <p:cNvSpPr txBox="1"/>
          <p:nvPr/>
        </p:nvSpPr>
        <p:spPr>
          <a:xfrm>
            <a:off x="742083" y="952861"/>
            <a:ext cx="1832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＞バナー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7437" name="テキスト ボックス 17436">
            <a:extLst>
              <a:ext uri="{FF2B5EF4-FFF2-40B4-BE49-F238E27FC236}">
                <a16:creationId xmlns:a16="http://schemas.microsoft.com/office/drawing/2014/main" id="{250C2E53-A50F-60CE-CDBC-DBA3AEC35015}"/>
              </a:ext>
            </a:extLst>
          </p:cNvPr>
          <p:cNvSpPr txBox="1"/>
          <p:nvPr/>
        </p:nvSpPr>
        <p:spPr>
          <a:xfrm>
            <a:off x="5477606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＞レスポンシブ（インフィード）ロゴなし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7438" name="テキスト ボックス 17437">
            <a:extLst>
              <a:ext uri="{FF2B5EF4-FFF2-40B4-BE49-F238E27FC236}">
                <a16:creationId xmlns:a16="http://schemas.microsoft.com/office/drawing/2014/main" id="{3E3DB8D6-9F3B-91D4-A681-1212CFE76D5B}"/>
              </a:ext>
            </a:extLst>
          </p:cNvPr>
          <p:cNvSpPr txBox="1"/>
          <p:nvPr/>
        </p:nvSpPr>
        <p:spPr>
          <a:xfrm>
            <a:off x="7707187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＞レスポンシブ（インフィード）ロゴあり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11278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>
            <a:extLst>
              <a:ext uri="{FF2B5EF4-FFF2-40B4-BE49-F238E27FC236}">
                <a16:creationId xmlns:a16="http://schemas.microsoft.com/office/drawing/2014/main" id="{DB779DB2-4E83-46E6-AA45-52A25F946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1163" y="277813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565592E-AEF0-2186-8CB5-7AE509306D44}"/>
              </a:ext>
            </a:extLst>
          </p:cNvPr>
          <p:cNvGrpSpPr/>
          <p:nvPr/>
        </p:nvGrpSpPr>
        <p:grpSpPr>
          <a:xfrm>
            <a:off x="1276509" y="1722324"/>
            <a:ext cx="7668542" cy="1050542"/>
            <a:chOff x="1276509" y="1722324"/>
            <a:chExt cx="7668542" cy="1050542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34D9B95D-2F4F-D640-E56C-9920C89BE463}"/>
                </a:ext>
              </a:extLst>
            </p:cNvPr>
            <p:cNvSpPr/>
            <p:nvPr/>
          </p:nvSpPr>
          <p:spPr>
            <a:xfrm>
              <a:off x="4498497" y="1722326"/>
              <a:ext cx="1530350" cy="504190"/>
            </a:xfrm>
            <a:custGeom>
              <a:avLst/>
              <a:gdLst/>
              <a:ahLst/>
              <a:cxnLst/>
              <a:rect l="l" t="t" r="r" b="b"/>
              <a:pathLst>
                <a:path w="1530350" h="504189">
                  <a:moveTo>
                    <a:pt x="1368005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1368005" y="503999"/>
                  </a:lnTo>
                  <a:lnTo>
                    <a:pt x="1530007" y="25199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26" name="object 4">
              <a:extLst>
                <a:ext uri="{FF2B5EF4-FFF2-40B4-BE49-F238E27FC236}">
                  <a16:creationId xmlns:a16="http://schemas.microsoft.com/office/drawing/2014/main" id="{DA6DD850-3B54-AEE8-1762-DC9757AB32BA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509" y="1722324"/>
              <a:ext cx="863993" cy="503999"/>
            </a:xfrm>
            <a:prstGeom prst="rect">
              <a:avLst/>
            </a:prstGeom>
          </p:spPr>
        </p:pic>
        <p:sp>
          <p:nvSpPr>
            <p:cNvPr id="33" name="object 8">
              <a:extLst>
                <a:ext uri="{FF2B5EF4-FFF2-40B4-BE49-F238E27FC236}">
                  <a16:creationId xmlns:a16="http://schemas.microsoft.com/office/drawing/2014/main" id="{7B87C033-33A3-DB16-B5BB-964494E597AC}"/>
                </a:ext>
              </a:extLst>
            </p:cNvPr>
            <p:cNvSpPr txBox="1"/>
            <p:nvPr/>
          </p:nvSpPr>
          <p:spPr>
            <a:xfrm>
              <a:off x="1564535" y="1871085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貴社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4" name="object 9">
              <a:extLst>
                <a:ext uri="{FF2B5EF4-FFF2-40B4-BE49-F238E27FC236}">
                  <a16:creationId xmlns:a16="http://schemas.microsoft.com/office/drawing/2014/main" id="{7C65F50E-842D-C920-7606-FADF87C4D878}"/>
                </a:ext>
              </a:extLst>
            </p:cNvPr>
            <p:cNvSpPr/>
            <p:nvPr/>
          </p:nvSpPr>
          <p:spPr>
            <a:xfrm>
              <a:off x="2014501" y="172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B2DDA142-CB1D-C81B-0099-97E1C8B1B055}"/>
                </a:ext>
              </a:extLst>
            </p:cNvPr>
            <p:cNvSpPr txBox="1"/>
            <p:nvPr/>
          </p:nvSpPr>
          <p:spPr>
            <a:xfrm>
              <a:off x="2288198" y="1895953"/>
              <a:ext cx="62039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配信申込み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6" name="object 11">
              <a:extLst>
                <a:ext uri="{FF2B5EF4-FFF2-40B4-BE49-F238E27FC236}">
                  <a16:creationId xmlns:a16="http://schemas.microsoft.com/office/drawing/2014/main" id="{940EBF62-5E45-0499-6D03-15FBD3223C32}"/>
                </a:ext>
              </a:extLst>
            </p:cNvPr>
            <p:cNvSpPr txBox="1"/>
            <p:nvPr/>
          </p:nvSpPr>
          <p:spPr>
            <a:xfrm>
              <a:off x="5115066" y="1895953"/>
              <a:ext cx="2540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37" name="object 12">
              <a:extLst>
                <a:ext uri="{FF2B5EF4-FFF2-40B4-BE49-F238E27FC236}">
                  <a16:creationId xmlns:a16="http://schemas.microsoft.com/office/drawing/2014/main" id="{860EFF5F-0946-2910-289B-9B36EE99E6BF}"/>
                </a:ext>
              </a:extLst>
            </p:cNvPr>
            <p:cNvGrpSpPr/>
            <p:nvPr/>
          </p:nvGrpSpPr>
          <p:grpSpPr>
            <a:xfrm>
              <a:off x="2242148" y="2255976"/>
              <a:ext cx="876935" cy="516890"/>
              <a:chOff x="2511089" y="2491014"/>
              <a:chExt cx="876935" cy="516890"/>
            </a:xfrm>
          </p:grpSpPr>
          <p:pic>
            <p:nvPicPr>
              <p:cNvPr id="55" name="object 13">
                <a:extLst>
                  <a:ext uri="{FF2B5EF4-FFF2-40B4-BE49-F238E27FC236}">
                    <a16:creationId xmlns:a16="http://schemas.microsoft.com/office/drawing/2014/main" id="{B922C6C9-42F4-BE97-0585-969E68DEF9D2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17444" y="2497366"/>
                <a:ext cx="863993" cy="503999"/>
              </a:xfrm>
              <a:prstGeom prst="rect">
                <a:avLst/>
              </a:prstGeom>
            </p:spPr>
          </p:pic>
          <p:sp>
            <p:nvSpPr>
              <p:cNvPr id="56" name="object 14">
                <a:extLst>
                  <a:ext uri="{FF2B5EF4-FFF2-40B4-BE49-F238E27FC236}">
                    <a16:creationId xmlns:a16="http://schemas.microsoft.com/office/drawing/2014/main" id="{8617F50E-079A-375D-38FB-67DBF406BBE6}"/>
                  </a:ext>
                </a:extLst>
              </p:cNvPr>
              <p:cNvSpPr/>
              <p:nvPr/>
            </p:nvSpPr>
            <p:spPr>
              <a:xfrm>
                <a:off x="2517439" y="2497364"/>
                <a:ext cx="864235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864235" h="504189">
                    <a:moveTo>
                      <a:pt x="702005" y="503999"/>
                    </a:moveTo>
                    <a:lnTo>
                      <a:pt x="0" y="503999"/>
                    </a:lnTo>
                    <a:lnTo>
                      <a:pt x="162001" y="251993"/>
                    </a:lnTo>
                    <a:lnTo>
                      <a:pt x="0" y="0"/>
                    </a:lnTo>
                    <a:lnTo>
                      <a:pt x="702005" y="0"/>
                    </a:lnTo>
                    <a:lnTo>
                      <a:pt x="864006" y="251993"/>
                    </a:lnTo>
                    <a:lnTo>
                      <a:pt x="702005" y="503999"/>
                    </a:lnTo>
                    <a:close/>
                  </a:path>
                </a:pathLst>
              </a:custGeom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id="{1964FFD5-9929-63CB-AFDF-138DC7E7220D}"/>
                </a:ext>
              </a:extLst>
            </p:cNvPr>
            <p:cNvSpPr txBox="1"/>
            <p:nvPr/>
          </p:nvSpPr>
          <p:spPr>
            <a:xfrm>
              <a:off x="2536537" y="2411183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弊社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9" name="object 16">
              <a:extLst>
                <a:ext uri="{FF2B5EF4-FFF2-40B4-BE49-F238E27FC236}">
                  <a16:creationId xmlns:a16="http://schemas.microsoft.com/office/drawing/2014/main" id="{929C86B8-9302-2D43-AB7E-A70FF722CB45}"/>
                </a:ext>
              </a:extLst>
            </p:cNvPr>
            <p:cNvSpPr/>
            <p:nvPr/>
          </p:nvSpPr>
          <p:spPr>
            <a:xfrm>
              <a:off x="2986500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0" name="object 17">
              <a:extLst>
                <a:ext uri="{FF2B5EF4-FFF2-40B4-BE49-F238E27FC236}">
                  <a16:creationId xmlns:a16="http://schemas.microsoft.com/office/drawing/2014/main" id="{DED7319C-417F-0AED-316F-4913927EB74A}"/>
                </a:ext>
              </a:extLst>
            </p:cNvPr>
            <p:cNvSpPr txBox="1"/>
            <p:nvPr/>
          </p:nvSpPr>
          <p:spPr>
            <a:xfrm>
              <a:off x="3319645" y="2435950"/>
              <a:ext cx="50545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申込受領</a:t>
              </a:r>
              <a:endParaRPr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1" name="object 18">
              <a:extLst>
                <a:ext uri="{FF2B5EF4-FFF2-40B4-BE49-F238E27FC236}">
                  <a16:creationId xmlns:a16="http://schemas.microsoft.com/office/drawing/2014/main" id="{68C6DF8B-85DF-1246-068B-24B4C0F38CB7}"/>
                </a:ext>
              </a:extLst>
            </p:cNvPr>
            <p:cNvSpPr/>
            <p:nvPr/>
          </p:nvSpPr>
          <p:spPr>
            <a:xfrm>
              <a:off x="3958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2" name="object 19">
              <a:extLst>
                <a:ext uri="{FF2B5EF4-FFF2-40B4-BE49-F238E27FC236}">
                  <a16:creationId xmlns:a16="http://schemas.microsoft.com/office/drawing/2014/main" id="{519E7C32-A4A8-CCA0-B554-3AC7025B705D}"/>
                </a:ext>
              </a:extLst>
            </p:cNvPr>
            <p:cNvSpPr txBox="1"/>
            <p:nvPr/>
          </p:nvSpPr>
          <p:spPr>
            <a:xfrm>
              <a:off x="4097717" y="2375225"/>
              <a:ext cx="814091" cy="30264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アカウント開設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タグ発行</a:t>
              </a:r>
              <a:endPara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43" name="object 20">
              <a:extLst>
                <a:ext uri="{FF2B5EF4-FFF2-40B4-BE49-F238E27FC236}">
                  <a16:creationId xmlns:a16="http://schemas.microsoft.com/office/drawing/2014/main" id="{C697EC8B-5EA7-F56F-5F41-19D2E652E2E5}"/>
                </a:ext>
              </a:extLst>
            </p:cNvPr>
            <p:cNvGrpSpPr/>
            <p:nvPr/>
          </p:nvGrpSpPr>
          <p:grpSpPr>
            <a:xfrm>
              <a:off x="5902500" y="1722326"/>
              <a:ext cx="1098550" cy="1044575"/>
              <a:chOff x="6171441" y="1957364"/>
              <a:chExt cx="1098550" cy="1044575"/>
            </a:xfrm>
          </p:grpSpPr>
          <p:sp>
            <p:nvSpPr>
              <p:cNvPr id="53" name="object 21">
                <a:extLst>
                  <a:ext uri="{FF2B5EF4-FFF2-40B4-BE49-F238E27FC236}">
                    <a16:creationId xmlns:a16="http://schemas.microsoft.com/office/drawing/2014/main" id="{FECB2596-14AB-9FC9-5CD8-5B49F2471884}"/>
                  </a:ext>
                </a:extLst>
              </p:cNvPr>
              <p:cNvSpPr/>
              <p:nvPr/>
            </p:nvSpPr>
            <p:spPr>
              <a:xfrm>
                <a:off x="6171441" y="249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DCDDDE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4" name="object 22">
                <a:extLst>
                  <a:ext uri="{FF2B5EF4-FFF2-40B4-BE49-F238E27FC236}">
                    <a16:creationId xmlns:a16="http://schemas.microsoft.com/office/drawing/2014/main" id="{F49335DA-BBC9-7FE4-169B-886A479669FC}"/>
                  </a:ext>
                </a:extLst>
              </p:cNvPr>
              <p:cNvSpPr/>
              <p:nvPr/>
            </p:nvSpPr>
            <p:spPr>
              <a:xfrm>
                <a:off x="6171441" y="195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BEDCE3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45" name="object 23">
              <a:extLst>
                <a:ext uri="{FF2B5EF4-FFF2-40B4-BE49-F238E27FC236}">
                  <a16:creationId xmlns:a16="http://schemas.microsoft.com/office/drawing/2014/main" id="{7624334F-A927-548A-9789-08EFF5D5508B}"/>
                </a:ext>
              </a:extLst>
            </p:cNvPr>
            <p:cNvSpPr txBox="1"/>
            <p:nvPr/>
          </p:nvSpPr>
          <p:spPr>
            <a:xfrm>
              <a:off x="6244973" y="1895953"/>
              <a:ext cx="47370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6" name="object 24">
              <a:extLst>
                <a:ext uri="{FF2B5EF4-FFF2-40B4-BE49-F238E27FC236}">
                  <a16:creationId xmlns:a16="http://schemas.microsoft.com/office/drawing/2014/main" id="{AF721460-1988-804B-B160-A810D0E4A6B5}"/>
                </a:ext>
              </a:extLst>
            </p:cNvPr>
            <p:cNvSpPr txBox="1"/>
            <p:nvPr/>
          </p:nvSpPr>
          <p:spPr>
            <a:xfrm>
              <a:off x="6244173" y="2346180"/>
              <a:ext cx="482600" cy="3048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46355" marR="5080" indent="-34290">
                <a:lnSpc>
                  <a:spcPct val="1111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入稿不備</a:t>
              </a:r>
              <a:r>
                <a:rPr sz="900" b="1" spc="-1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チェック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66682283-E008-EA4B-89C8-4B33DAC1E4F7}"/>
                </a:ext>
              </a:extLst>
            </p:cNvPr>
            <p:cNvSpPr/>
            <p:nvPr/>
          </p:nvSpPr>
          <p:spPr>
            <a:xfrm>
              <a:off x="6874502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9D74B7A1-4E21-B7CA-3192-257D2834E8C5}"/>
                </a:ext>
              </a:extLst>
            </p:cNvPr>
            <p:cNvSpPr txBox="1"/>
            <p:nvPr/>
          </p:nvSpPr>
          <p:spPr>
            <a:xfrm>
              <a:off x="7085785" y="2435950"/>
              <a:ext cx="70231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タグ設置確認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909F0BDE-3ECC-DD52-11B6-91DF0AF0EA4C}"/>
                </a:ext>
              </a:extLst>
            </p:cNvPr>
            <p:cNvSpPr/>
            <p:nvPr/>
          </p:nvSpPr>
          <p:spPr>
            <a:xfrm>
              <a:off x="7846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B6E54EEF-C064-277D-05C8-29E3A334674E}"/>
                </a:ext>
              </a:extLst>
            </p:cNvPr>
            <p:cNvSpPr txBox="1"/>
            <p:nvPr/>
          </p:nvSpPr>
          <p:spPr>
            <a:xfrm>
              <a:off x="8171325" y="2435950"/>
              <a:ext cx="4826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配信開始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1" name="object 57">
              <a:extLst>
                <a:ext uri="{FF2B5EF4-FFF2-40B4-BE49-F238E27FC236}">
                  <a16:creationId xmlns:a16="http://schemas.microsoft.com/office/drawing/2014/main" id="{8B634337-9C0E-B94F-6976-501B9637BA6B}"/>
                </a:ext>
              </a:extLst>
            </p:cNvPr>
            <p:cNvSpPr/>
            <p:nvPr/>
          </p:nvSpPr>
          <p:spPr>
            <a:xfrm>
              <a:off x="3147613" y="1974325"/>
              <a:ext cx="1440000" cy="0"/>
            </a:xfrm>
            <a:custGeom>
              <a:avLst/>
              <a:gdLst/>
              <a:ahLst/>
              <a:cxnLst/>
              <a:rect l="l" t="t" r="r" b="b"/>
              <a:pathLst>
                <a:path w="1400175">
                  <a:moveTo>
                    <a:pt x="0" y="0"/>
                  </a:moveTo>
                  <a:lnTo>
                    <a:pt x="1399654" y="0"/>
                  </a:lnTo>
                </a:path>
              </a:pathLst>
            </a:custGeom>
            <a:ln w="25400">
              <a:solidFill>
                <a:srgbClr val="BEDCE3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object 60">
              <a:extLst>
                <a:ext uri="{FF2B5EF4-FFF2-40B4-BE49-F238E27FC236}">
                  <a16:creationId xmlns:a16="http://schemas.microsoft.com/office/drawing/2014/main" id="{6D62F4AF-7281-0F0E-5E01-134D8A2960EC}"/>
                </a:ext>
              </a:extLst>
            </p:cNvPr>
            <p:cNvSpPr/>
            <p:nvPr/>
          </p:nvSpPr>
          <p:spPr>
            <a:xfrm>
              <a:off x="5087173" y="2514325"/>
              <a:ext cx="900000" cy="0"/>
            </a:xfrm>
            <a:custGeom>
              <a:avLst/>
              <a:gdLst/>
              <a:ahLst/>
              <a:cxnLst/>
              <a:rect l="l" t="t" r="r" b="b"/>
              <a:pathLst>
                <a:path w="858520">
                  <a:moveTo>
                    <a:pt x="0" y="0"/>
                  </a:moveTo>
                  <a:lnTo>
                    <a:pt x="857999" y="0"/>
                  </a:lnTo>
                </a:path>
              </a:pathLst>
            </a:custGeom>
            <a:ln w="25400">
              <a:solidFill>
                <a:srgbClr val="D1D3D4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B23C196C-4135-E2F9-888E-B379B2E68848}"/>
              </a:ext>
            </a:extLst>
          </p:cNvPr>
          <p:cNvGrpSpPr/>
          <p:nvPr/>
        </p:nvGrpSpPr>
        <p:grpSpPr>
          <a:xfrm>
            <a:off x="803284" y="2967949"/>
            <a:ext cx="8132009" cy="3691839"/>
            <a:chOff x="803284" y="2967949"/>
            <a:chExt cx="8132009" cy="3691839"/>
          </a:xfrm>
        </p:grpSpPr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02046573-C257-7398-E54D-24FC637FA47D}"/>
                </a:ext>
              </a:extLst>
            </p:cNvPr>
            <p:cNvSpPr txBox="1"/>
            <p:nvPr/>
          </p:nvSpPr>
          <p:spPr>
            <a:xfrm>
              <a:off x="5897719" y="6290456"/>
              <a:ext cx="1885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商材の完売・天災や事故に起因する</a:t>
              </a:r>
            </a:p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「やむを得ない事情」のみ可能です。</a:t>
              </a: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4193BC27-9080-715C-D335-38C17A38211E}"/>
                </a:ext>
              </a:extLst>
            </p:cNvPr>
            <p:cNvGrpSpPr/>
            <p:nvPr/>
          </p:nvGrpSpPr>
          <p:grpSpPr>
            <a:xfrm>
              <a:off x="803284" y="2967949"/>
              <a:ext cx="8132009" cy="3553339"/>
              <a:chOff x="803284" y="2967949"/>
              <a:chExt cx="8132009" cy="3553339"/>
            </a:xfrm>
          </p:grpSpPr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9571FAAD-D7C3-77AF-9582-846A19E0E6E6}"/>
                  </a:ext>
                </a:extLst>
              </p:cNvPr>
              <p:cNvSpPr txBox="1"/>
              <p:nvPr/>
            </p:nvSpPr>
            <p:spPr>
              <a:xfrm>
                <a:off x="884400" y="3062308"/>
                <a:ext cx="6687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</a:t>
                </a:r>
                <a:r>
                  <a:rPr lang="en-US" altLang="ja-JP" sz="1200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&amp;</a:t>
                </a:r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</a:t>
                </a:r>
                <a:endParaRPr lang="ja-JP" altLang="en-US" spc="10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DINPro-Medium"/>
                  <a:sym typeface="DINPro-Medium"/>
                  <a:rtl val="0"/>
                </a:endParaRPr>
              </a:p>
            </p:txBody>
          </p:sp>
          <p:sp>
            <p:nvSpPr>
              <p:cNvPr id="61" name="フリーフォーム 378">
                <a:extLst>
                  <a:ext uri="{FF2B5EF4-FFF2-40B4-BE49-F238E27FC236}">
                    <a16:creationId xmlns:a16="http://schemas.microsoft.com/office/drawing/2014/main" id="{E835F6AA-F629-D598-4752-A78BA717D76E}"/>
                  </a:ext>
                </a:extLst>
              </p:cNvPr>
              <p:cNvSpPr/>
              <p:nvPr/>
            </p:nvSpPr>
            <p:spPr>
              <a:xfrm>
                <a:off x="1037947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24254436-6999-8459-CA3F-E52BB962BEEF}"/>
                  </a:ext>
                </a:extLst>
              </p:cNvPr>
              <p:cNvSpPr txBox="1"/>
              <p:nvPr/>
            </p:nvSpPr>
            <p:spPr>
              <a:xfrm>
                <a:off x="1026416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Q1</a:t>
                </a:r>
              </a:p>
            </p:txBody>
          </p:sp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08E4605F-5289-7C28-465E-44CFEBE4F1A8}"/>
                  </a:ext>
                </a:extLst>
              </p:cNvPr>
              <p:cNvSpPr txBox="1"/>
              <p:nvPr/>
            </p:nvSpPr>
            <p:spPr>
              <a:xfrm>
                <a:off x="1320852" y="3533279"/>
                <a:ext cx="150393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運用はどちらで行いますか？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0" name="テキスト ボックス 15359">
                <a:extLst>
                  <a:ext uri="{FF2B5EF4-FFF2-40B4-BE49-F238E27FC236}">
                    <a16:creationId xmlns:a16="http://schemas.microsoft.com/office/drawing/2014/main" id="{91A67A63-A0AD-719B-E7C4-7B7F297FAD2E}"/>
                  </a:ext>
                </a:extLst>
              </p:cNvPr>
              <p:cNvSpPr txBox="1"/>
              <p:nvPr/>
            </p:nvSpPr>
            <p:spPr>
              <a:xfrm>
                <a:off x="1295651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A1</a:t>
                </a:r>
              </a:p>
            </p:txBody>
          </p:sp>
          <p:sp>
            <p:nvSpPr>
              <p:cNvPr id="15361" name="テキスト ボックス 15360">
                <a:extLst>
                  <a:ext uri="{FF2B5EF4-FFF2-40B4-BE49-F238E27FC236}">
                    <a16:creationId xmlns:a16="http://schemas.microsoft.com/office/drawing/2014/main" id="{231EA442-D0DE-D053-F88A-00032A27DB57}"/>
                  </a:ext>
                </a:extLst>
              </p:cNvPr>
              <p:cNvSpPr txBox="1"/>
              <p:nvPr/>
            </p:nvSpPr>
            <p:spPr>
              <a:xfrm>
                <a:off x="1574510" y="3854586"/>
                <a:ext cx="159530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ドリームネクサスにて行います。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2" name="フリーフォーム 409">
                <a:extLst>
                  <a:ext uri="{FF2B5EF4-FFF2-40B4-BE49-F238E27FC236}">
                    <a16:creationId xmlns:a16="http://schemas.microsoft.com/office/drawing/2014/main" id="{6E0E18A2-BB69-4573-3752-2AF3EF1B56D8}"/>
                  </a:ext>
                </a:extLst>
              </p:cNvPr>
              <p:cNvSpPr/>
              <p:nvPr/>
            </p:nvSpPr>
            <p:spPr>
              <a:xfrm>
                <a:off x="1151542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4" name="フリーフォーム 411">
                <a:extLst>
                  <a:ext uri="{FF2B5EF4-FFF2-40B4-BE49-F238E27FC236}">
                    <a16:creationId xmlns:a16="http://schemas.microsoft.com/office/drawing/2014/main" id="{F37C9930-6F42-29DF-0A64-43FB7C73E15A}"/>
                  </a:ext>
                </a:extLst>
              </p:cNvPr>
              <p:cNvSpPr/>
              <p:nvPr/>
            </p:nvSpPr>
            <p:spPr>
              <a:xfrm>
                <a:off x="1037947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5" name="テキスト ボックス 15364">
                <a:extLst>
                  <a:ext uri="{FF2B5EF4-FFF2-40B4-BE49-F238E27FC236}">
                    <a16:creationId xmlns:a16="http://schemas.microsoft.com/office/drawing/2014/main" id="{9F39AF01-9F0D-B950-700D-1AAD3F469923}"/>
                  </a:ext>
                </a:extLst>
              </p:cNvPr>
              <p:cNvSpPr txBox="1"/>
              <p:nvPr/>
            </p:nvSpPr>
            <p:spPr>
              <a:xfrm>
                <a:off x="1026416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Q2</a:t>
                </a:r>
              </a:p>
            </p:txBody>
          </p:sp>
          <p:sp>
            <p:nvSpPr>
              <p:cNvPr id="15366" name="テキスト ボックス 15365">
                <a:extLst>
                  <a:ext uri="{FF2B5EF4-FFF2-40B4-BE49-F238E27FC236}">
                    <a16:creationId xmlns:a16="http://schemas.microsoft.com/office/drawing/2014/main" id="{54FA824E-D37E-4B00-AD6D-C85EEDB5B94A}"/>
                  </a:ext>
                </a:extLst>
              </p:cNvPr>
              <p:cNvSpPr txBox="1"/>
              <p:nvPr/>
            </p:nvSpPr>
            <p:spPr>
              <a:xfrm>
                <a:off x="1320852" y="4345194"/>
                <a:ext cx="166744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管理画面開放はしていますか？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7" name="テキスト ボックス 15366">
                <a:extLst>
                  <a:ext uri="{FF2B5EF4-FFF2-40B4-BE49-F238E27FC236}">
                    <a16:creationId xmlns:a16="http://schemas.microsoft.com/office/drawing/2014/main" id="{97E8027D-BB26-AF38-F70D-066F9C9C253D}"/>
                  </a:ext>
                </a:extLst>
              </p:cNvPr>
              <p:cNvSpPr txBox="1"/>
              <p:nvPr/>
            </p:nvSpPr>
            <p:spPr>
              <a:xfrm>
                <a:off x="1295651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A2</a:t>
                </a:r>
              </a:p>
            </p:txBody>
          </p:sp>
          <p:sp>
            <p:nvSpPr>
              <p:cNvPr id="15368" name="テキスト ボックス 15367">
                <a:extLst>
                  <a:ext uri="{FF2B5EF4-FFF2-40B4-BE49-F238E27FC236}">
                    <a16:creationId xmlns:a16="http://schemas.microsoft.com/office/drawing/2014/main" id="{6C3506B3-A249-12F1-1EC9-5B2C78B41172}"/>
                  </a:ext>
                </a:extLst>
              </p:cNvPr>
              <p:cNvSpPr txBox="1"/>
              <p:nvPr/>
            </p:nvSpPr>
            <p:spPr>
              <a:xfrm>
                <a:off x="1590087" y="4666500"/>
                <a:ext cx="11368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開放しておりません。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9" name="フリーフォーム 434">
                <a:extLst>
                  <a:ext uri="{FF2B5EF4-FFF2-40B4-BE49-F238E27FC236}">
                    <a16:creationId xmlns:a16="http://schemas.microsoft.com/office/drawing/2014/main" id="{1B51A5B5-6075-B3F6-C3B8-02AE1B60D85D}"/>
                  </a:ext>
                </a:extLst>
              </p:cNvPr>
              <p:cNvSpPr/>
              <p:nvPr/>
            </p:nvSpPr>
            <p:spPr>
              <a:xfrm>
                <a:off x="1151542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0" name="フリーフォーム 436">
                <a:extLst>
                  <a:ext uri="{FF2B5EF4-FFF2-40B4-BE49-F238E27FC236}">
                    <a16:creationId xmlns:a16="http://schemas.microsoft.com/office/drawing/2014/main" id="{18B2C684-9C9E-57DB-B4EC-58FAEFD2E512}"/>
                  </a:ext>
                </a:extLst>
              </p:cNvPr>
              <p:cNvSpPr/>
              <p:nvPr/>
            </p:nvSpPr>
            <p:spPr>
              <a:xfrm>
                <a:off x="1037947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1" name="テキスト ボックス 15370">
                <a:extLst>
                  <a:ext uri="{FF2B5EF4-FFF2-40B4-BE49-F238E27FC236}">
                    <a16:creationId xmlns:a16="http://schemas.microsoft.com/office/drawing/2014/main" id="{2D4A9AEF-4E1A-B36A-2BE5-DF87006E083C}"/>
                  </a:ext>
                </a:extLst>
              </p:cNvPr>
              <p:cNvSpPr txBox="1"/>
              <p:nvPr/>
            </p:nvSpPr>
            <p:spPr>
              <a:xfrm>
                <a:off x="1026416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Q3</a:t>
                </a:r>
              </a:p>
            </p:txBody>
          </p:sp>
          <p:sp>
            <p:nvSpPr>
              <p:cNvPr id="15372" name="テキスト ボックス 15371">
                <a:extLst>
                  <a:ext uri="{FF2B5EF4-FFF2-40B4-BE49-F238E27FC236}">
                    <a16:creationId xmlns:a16="http://schemas.microsoft.com/office/drawing/2014/main" id="{E9A86D9F-82A5-B4B8-DBB2-61DE29F8DDD9}"/>
                  </a:ext>
                </a:extLst>
              </p:cNvPr>
              <p:cNvSpPr txBox="1"/>
              <p:nvPr/>
            </p:nvSpPr>
            <p:spPr>
              <a:xfrm>
                <a:off x="1320852" y="5157235"/>
                <a:ext cx="2117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掲載において用意するものはありますか？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3" name="テキスト ボックス 15372">
                <a:extLst>
                  <a:ext uri="{FF2B5EF4-FFF2-40B4-BE49-F238E27FC236}">
                    <a16:creationId xmlns:a16="http://schemas.microsoft.com/office/drawing/2014/main" id="{8B1B0FC1-4B4D-BF96-3E13-3D0F2DAFC9B0}"/>
                  </a:ext>
                </a:extLst>
              </p:cNvPr>
              <p:cNvSpPr txBox="1"/>
              <p:nvPr/>
            </p:nvSpPr>
            <p:spPr>
              <a:xfrm>
                <a:off x="1295651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A3</a:t>
                </a:r>
              </a:p>
            </p:txBody>
          </p:sp>
          <p:sp>
            <p:nvSpPr>
              <p:cNvPr id="15374" name="テキスト ボックス 15373">
                <a:extLst>
                  <a:ext uri="{FF2B5EF4-FFF2-40B4-BE49-F238E27FC236}">
                    <a16:creationId xmlns:a16="http://schemas.microsoft.com/office/drawing/2014/main" id="{33EAFC14-5FA3-BE15-9D54-E34A023F7E19}"/>
                  </a:ext>
                </a:extLst>
              </p:cNvPr>
              <p:cNvSpPr txBox="1"/>
              <p:nvPr/>
            </p:nvSpPr>
            <p:spPr>
              <a:xfrm>
                <a:off x="1575397" y="5478415"/>
                <a:ext cx="2517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リンク先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en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LP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バナー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デバイス毎の必須サイズ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endParaRPr lang="en-US" altLang="ja-JP" sz="900" b="1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テキスト原稿です。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5" name="フリーフォーム 490">
                <a:extLst>
                  <a:ext uri="{FF2B5EF4-FFF2-40B4-BE49-F238E27FC236}">
                    <a16:creationId xmlns:a16="http://schemas.microsoft.com/office/drawing/2014/main" id="{5F9AA699-D651-D0EA-D7A0-DDE8F9199892}"/>
                  </a:ext>
                </a:extLst>
              </p:cNvPr>
              <p:cNvSpPr/>
              <p:nvPr/>
            </p:nvSpPr>
            <p:spPr>
              <a:xfrm>
                <a:off x="1151542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6" name="フリーフォーム 492">
                <a:extLst>
                  <a:ext uri="{FF2B5EF4-FFF2-40B4-BE49-F238E27FC236}">
                    <a16:creationId xmlns:a16="http://schemas.microsoft.com/office/drawing/2014/main" id="{0C762A62-330E-1FA3-9434-A68E251C637D}"/>
                  </a:ext>
                </a:extLst>
              </p:cNvPr>
              <p:cNvSpPr/>
              <p:nvPr/>
            </p:nvSpPr>
            <p:spPr>
              <a:xfrm>
                <a:off x="1037947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7" name="テキスト ボックス 15376">
                <a:extLst>
                  <a:ext uri="{FF2B5EF4-FFF2-40B4-BE49-F238E27FC236}">
                    <a16:creationId xmlns:a16="http://schemas.microsoft.com/office/drawing/2014/main" id="{6780D996-B340-7473-E0B7-47BE676D800E}"/>
                  </a:ext>
                </a:extLst>
              </p:cNvPr>
              <p:cNvSpPr txBox="1"/>
              <p:nvPr/>
            </p:nvSpPr>
            <p:spPr>
              <a:xfrm>
                <a:off x="1026416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Q4</a:t>
                </a:r>
              </a:p>
            </p:txBody>
          </p:sp>
          <p:sp>
            <p:nvSpPr>
              <p:cNvPr id="15378" name="テキスト ボックス 15377">
                <a:extLst>
                  <a:ext uri="{FF2B5EF4-FFF2-40B4-BE49-F238E27FC236}">
                    <a16:creationId xmlns:a16="http://schemas.microsoft.com/office/drawing/2014/main" id="{03CBB91B-D07B-3FE1-F695-81093EDF2326}"/>
                  </a:ext>
                </a:extLst>
              </p:cNvPr>
              <p:cNvSpPr txBox="1"/>
              <p:nvPr/>
            </p:nvSpPr>
            <p:spPr>
              <a:xfrm>
                <a:off x="1320852" y="5969149"/>
                <a:ext cx="14366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初期費用はかかりますか？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9" name="テキスト ボックス 15378">
                <a:extLst>
                  <a:ext uri="{FF2B5EF4-FFF2-40B4-BE49-F238E27FC236}">
                    <a16:creationId xmlns:a16="http://schemas.microsoft.com/office/drawing/2014/main" id="{51BE2BF8-A751-DE34-B62F-94C1AA4CFC6D}"/>
                  </a:ext>
                </a:extLst>
              </p:cNvPr>
              <p:cNvSpPr txBox="1"/>
              <p:nvPr/>
            </p:nvSpPr>
            <p:spPr>
              <a:xfrm>
                <a:off x="1295651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A4</a:t>
                </a:r>
              </a:p>
            </p:txBody>
          </p:sp>
          <p:sp>
            <p:nvSpPr>
              <p:cNvPr id="15380" name="テキスト ボックス 15379">
                <a:extLst>
                  <a:ext uri="{FF2B5EF4-FFF2-40B4-BE49-F238E27FC236}">
                    <a16:creationId xmlns:a16="http://schemas.microsoft.com/office/drawing/2014/main" id="{33FA80D5-E4B2-EB0A-9897-0BD2C60949CB}"/>
                  </a:ext>
                </a:extLst>
              </p:cNvPr>
              <p:cNvSpPr txBox="1"/>
              <p:nvPr/>
            </p:nvSpPr>
            <p:spPr>
              <a:xfrm>
                <a:off x="1590087" y="6290456"/>
                <a:ext cx="1954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初期費用や管理費用はかかりません。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1" name="フリーフォーム 518">
                <a:extLst>
                  <a:ext uri="{FF2B5EF4-FFF2-40B4-BE49-F238E27FC236}">
                    <a16:creationId xmlns:a16="http://schemas.microsoft.com/office/drawing/2014/main" id="{2073D2CC-B454-D78A-BBCC-9A57D8FDC67B}"/>
                  </a:ext>
                </a:extLst>
              </p:cNvPr>
              <p:cNvSpPr/>
              <p:nvPr/>
            </p:nvSpPr>
            <p:spPr>
              <a:xfrm>
                <a:off x="1151542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2" name="フリーフォーム 520">
                <a:extLst>
                  <a:ext uri="{FF2B5EF4-FFF2-40B4-BE49-F238E27FC236}">
                    <a16:creationId xmlns:a16="http://schemas.microsoft.com/office/drawing/2014/main" id="{1C0882A8-9C38-7BAC-8E9D-6DAD7973AA26}"/>
                  </a:ext>
                </a:extLst>
              </p:cNvPr>
              <p:cNvSpPr/>
              <p:nvPr/>
            </p:nvSpPr>
            <p:spPr>
              <a:xfrm>
                <a:off x="5345579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3" name="テキスト ボックス 15382">
                <a:extLst>
                  <a:ext uri="{FF2B5EF4-FFF2-40B4-BE49-F238E27FC236}">
                    <a16:creationId xmlns:a16="http://schemas.microsoft.com/office/drawing/2014/main" id="{CC404ACE-F14B-39C3-55BD-F68246163592}"/>
                  </a:ext>
                </a:extLst>
              </p:cNvPr>
              <p:cNvSpPr txBox="1"/>
              <p:nvPr/>
            </p:nvSpPr>
            <p:spPr>
              <a:xfrm>
                <a:off x="5334175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Q5</a:t>
                </a:r>
              </a:p>
            </p:txBody>
          </p:sp>
          <p:sp>
            <p:nvSpPr>
              <p:cNvPr id="15384" name="テキスト ボックス 15383">
                <a:extLst>
                  <a:ext uri="{FF2B5EF4-FFF2-40B4-BE49-F238E27FC236}">
                    <a16:creationId xmlns:a16="http://schemas.microsoft.com/office/drawing/2014/main" id="{E009EA25-A3F9-F993-3888-BDDF452BF917}"/>
                  </a:ext>
                </a:extLst>
              </p:cNvPr>
              <p:cNvSpPr txBox="1"/>
              <p:nvPr/>
            </p:nvSpPr>
            <p:spPr>
              <a:xfrm>
                <a:off x="5619873" y="3533279"/>
                <a:ext cx="203292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タグ設置しなくても配信は可能ですか？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5" name="テキスト ボックス 15384">
                <a:extLst>
                  <a:ext uri="{FF2B5EF4-FFF2-40B4-BE49-F238E27FC236}">
                    <a16:creationId xmlns:a16="http://schemas.microsoft.com/office/drawing/2014/main" id="{101F9C5D-B086-B6EE-3F37-19C86159B7FF}"/>
                  </a:ext>
                </a:extLst>
              </p:cNvPr>
              <p:cNvSpPr txBox="1"/>
              <p:nvPr/>
            </p:nvSpPr>
            <p:spPr>
              <a:xfrm>
                <a:off x="5603283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A5</a:t>
                </a:r>
              </a:p>
            </p:txBody>
          </p:sp>
          <p:sp>
            <p:nvSpPr>
              <p:cNvPr id="15386" name="テキスト ボックス 15385">
                <a:extLst>
                  <a:ext uri="{FF2B5EF4-FFF2-40B4-BE49-F238E27FC236}">
                    <a16:creationId xmlns:a16="http://schemas.microsoft.com/office/drawing/2014/main" id="{906737EA-33FF-7F3F-D862-D8FFEF036FD1}"/>
                  </a:ext>
                </a:extLst>
              </p:cNvPr>
              <p:cNvSpPr txBox="1"/>
              <p:nvPr/>
            </p:nvSpPr>
            <p:spPr>
              <a:xfrm>
                <a:off x="5883156" y="3854586"/>
                <a:ext cx="20970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リターゲティングや</a:t>
                </a:r>
                <a:r>
                  <a:rPr lang="en" altLang="ja-JP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CV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計測はできませんが</a:t>
                </a:r>
                <a:endParaRPr lang="en-US" altLang="ja-JP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配信は可能です。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7" name="フリーフォーム 567">
                <a:extLst>
                  <a:ext uri="{FF2B5EF4-FFF2-40B4-BE49-F238E27FC236}">
                    <a16:creationId xmlns:a16="http://schemas.microsoft.com/office/drawing/2014/main" id="{264CFFE3-5AC9-C4E2-E27B-ECC9E7C488C3}"/>
                  </a:ext>
                </a:extLst>
              </p:cNvPr>
              <p:cNvSpPr/>
              <p:nvPr/>
            </p:nvSpPr>
            <p:spPr>
              <a:xfrm>
                <a:off x="5459301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8" name="フリーフォーム 569">
                <a:extLst>
                  <a:ext uri="{FF2B5EF4-FFF2-40B4-BE49-F238E27FC236}">
                    <a16:creationId xmlns:a16="http://schemas.microsoft.com/office/drawing/2014/main" id="{C8D39564-29DE-CA8A-A8B5-E58E855819D6}"/>
                  </a:ext>
                </a:extLst>
              </p:cNvPr>
              <p:cNvSpPr/>
              <p:nvPr/>
            </p:nvSpPr>
            <p:spPr>
              <a:xfrm>
                <a:off x="5345579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9" name="テキスト ボックス 15388">
                <a:extLst>
                  <a:ext uri="{FF2B5EF4-FFF2-40B4-BE49-F238E27FC236}">
                    <a16:creationId xmlns:a16="http://schemas.microsoft.com/office/drawing/2014/main" id="{2D536CB3-38A8-1518-3626-6FEE9A64927E}"/>
                  </a:ext>
                </a:extLst>
              </p:cNvPr>
              <p:cNvSpPr txBox="1"/>
              <p:nvPr/>
            </p:nvSpPr>
            <p:spPr>
              <a:xfrm>
                <a:off x="5334175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Q6</a:t>
                </a:r>
              </a:p>
            </p:txBody>
          </p:sp>
          <p:sp>
            <p:nvSpPr>
              <p:cNvPr id="15390" name="テキスト ボックス 15389">
                <a:extLst>
                  <a:ext uri="{FF2B5EF4-FFF2-40B4-BE49-F238E27FC236}">
                    <a16:creationId xmlns:a16="http://schemas.microsoft.com/office/drawing/2014/main" id="{715B81EC-47D5-8193-D630-59FA396C96B6}"/>
                  </a:ext>
                </a:extLst>
              </p:cNvPr>
              <p:cNvSpPr txBox="1"/>
              <p:nvPr/>
            </p:nvSpPr>
            <p:spPr>
              <a:xfrm>
                <a:off x="5628611" y="4345194"/>
                <a:ext cx="21339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配信期間を指定した配信は可能ですか？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1" name="テキスト ボックス 15390">
                <a:extLst>
                  <a:ext uri="{FF2B5EF4-FFF2-40B4-BE49-F238E27FC236}">
                    <a16:creationId xmlns:a16="http://schemas.microsoft.com/office/drawing/2014/main" id="{ED484412-D034-047E-10BB-39D33FCECF5C}"/>
                  </a:ext>
                </a:extLst>
              </p:cNvPr>
              <p:cNvSpPr txBox="1"/>
              <p:nvPr/>
            </p:nvSpPr>
            <p:spPr>
              <a:xfrm>
                <a:off x="5603283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A6</a:t>
                </a:r>
              </a:p>
            </p:txBody>
          </p:sp>
          <p:sp>
            <p:nvSpPr>
              <p:cNvPr id="15392" name="テキスト ボックス 15391">
                <a:extLst>
                  <a:ext uri="{FF2B5EF4-FFF2-40B4-BE49-F238E27FC236}">
                    <a16:creationId xmlns:a16="http://schemas.microsoft.com/office/drawing/2014/main" id="{29C7B5C2-82EA-080E-FB00-DC451DDC4F8F}"/>
                  </a:ext>
                </a:extLst>
              </p:cNvPr>
              <p:cNvSpPr txBox="1"/>
              <p:nvPr/>
            </p:nvSpPr>
            <p:spPr>
              <a:xfrm>
                <a:off x="5897719" y="4666500"/>
                <a:ext cx="16193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2</a:t>
                </a:r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週間の配信なども可能です。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3" name="フリーフォーム 613">
                <a:extLst>
                  <a:ext uri="{FF2B5EF4-FFF2-40B4-BE49-F238E27FC236}">
                    <a16:creationId xmlns:a16="http://schemas.microsoft.com/office/drawing/2014/main" id="{DAE72D9C-A273-3731-A5E5-59AA68E9B2C0}"/>
                  </a:ext>
                </a:extLst>
              </p:cNvPr>
              <p:cNvSpPr/>
              <p:nvPr/>
            </p:nvSpPr>
            <p:spPr>
              <a:xfrm>
                <a:off x="5459301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4" name="フリーフォーム 615">
                <a:extLst>
                  <a:ext uri="{FF2B5EF4-FFF2-40B4-BE49-F238E27FC236}">
                    <a16:creationId xmlns:a16="http://schemas.microsoft.com/office/drawing/2014/main" id="{2839A90B-1737-11B8-3367-883810E8227F}"/>
                  </a:ext>
                </a:extLst>
              </p:cNvPr>
              <p:cNvSpPr/>
              <p:nvPr/>
            </p:nvSpPr>
            <p:spPr>
              <a:xfrm>
                <a:off x="5345579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5" name="テキスト ボックス 15394">
                <a:extLst>
                  <a:ext uri="{FF2B5EF4-FFF2-40B4-BE49-F238E27FC236}">
                    <a16:creationId xmlns:a16="http://schemas.microsoft.com/office/drawing/2014/main" id="{D3580799-F026-388C-6687-79C4E0A5DA37}"/>
                  </a:ext>
                </a:extLst>
              </p:cNvPr>
              <p:cNvSpPr txBox="1"/>
              <p:nvPr/>
            </p:nvSpPr>
            <p:spPr>
              <a:xfrm>
                <a:off x="5334175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Q7</a:t>
                </a:r>
              </a:p>
            </p:txBody>
          </p:sp>
          <p:sp>
            <p:nvSpPr>
              <p:cNvPr id="15396" name="テキスト ボックス 15395">
                <a:extLst>
                  <a:ext uri="{FF2B5EF4-FFF2-40B4-BE49-F238E27FC236}">
                    <a16:creationId xmlns:a16="http://schemas.microsoft.com/office/drawing/2014/main" id="{BC4F022D-DFA8-B56D-DEAE-296EBBC6D2A5}"/>
                  </a:ext>
                </a:extLst>
              </p:cNvPr>
              <p:cNvSpPr txBox="1"/>
              <p:nvPr/>
            </p:nvSpPr>
            <p:spPr>
              <a:xfrm>
                <a:off x="5628611" y="5157235"/>
                <a:ext cx="168507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休日掲載開始は可能ですか？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7" name="テキスト ボックス 15396">
                <a:extLst>
                  <a:ext uri="{FF2B5EF4-FFF2-40B4-BE49-F238E27FC236}">
                    <a16:creationId xmlns:a16="http://schemas.microsoft.com/office/drawing/2014/main" id="{AA205E49-3830-0BCE-1EE3-7E0C3988418A}"/>
                  </a:ext>
                </a:extLst>
              </p:cNvPr>
              <p:cNvSpPr txBox="1"/>
              <p:nvPr/>
            </p:nvSpPr>
            <p:spPr>
              <a:xfrm>
                <a:off x="5603283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A7</a:t>
                </a:r>
              </a:p>
            </p:txBody>
          </p:sp>
          <p:sp>
            <p:nvSpPr>
              <p:cNvPr id="15398" name="テキスト ボックス 15397">
                <a:extLst>
                  <a:ext uri="{FF2B5EF4-FFF2-40B4-BE49-F238E27FC236}">
                    <a16:creationId xmlns:a16="http://schemas.microsoft.com/office/drawing/2014/main" id="{EFC0116C-325B-AA19-3275-CA74BC7EDA40}"/>
                  </a:ext>
                </a:extLst>
              </p:cNvPr>
              <p:cNvSpPr txBox="1"/>
              <p:nvPr/>
            </p:nvSpPr>
            <p:spPr>
              <a:xfrm>
                <a:off x="5897719" y="5478415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9" name="フリーフォーム 633">
                <a:extLst>
                  <a:ext uri="{FF2B5EF4-FFF2-40B4-BE49-F238E27FC236}">
                    <a16:creationId xmlns:a16="http://schemas.microsoft.com/office/drawing/2014/main" id="{CC9EE759-F6AF-F457-60B5-492E2A6CFBAD}"/>
                  </a:ext>
                </a:extLst>
              </p:cNvPr>
              <p:cNvSpPr/>
              <p:nvPr/>
            </p:nvSpPr>
            <p:spPr>
              <a:xfrm>
                <a:off x="5459301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0" name="フリーフォーム 635">
                <a:extLst>
                  <a:ext uri="{FF2B5EF4-FFF2-40B4-BE49-F238E27FC236}">
                    <a16:creationId xmlns:a16="http://schemas.microsoft.com/office/drawing/2014/main" id="{EC4DDEF0-81CE-2E1F-C5A7-BF9E9ECA5B40}"/>
                  </a:ext>
                </a:extLst>
              </p:cNvPr>
              <p:cNvSpPr/>
              <p:nvPr/>
            </p:nvSpPr>
            <p:spPr>
              <a:xfrm>
                <a:off x="5345579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2" name="テキスト ボックス 15401">
                <a:extLst>
                  <a:ext uri="{FF2B5EF4-FFF2-40B4-BE49-F238E27FC236}">
                    <a16:creationId xmlns:a16="http://schemas.microsoft.com/office/drawing/2014/main" id="{E97630DD-EA9E-8F91-AC56-71C322D91C83}"/>
                  </a:ext>
                </a:extLst>
              </p:cNvPr>
              <p:cNvSpPr txBox="1"/>
              <p:nvPr/>
            </p:nvSpPr>
            <p:spPr>
              <a:xfrm>
                <a:off x="5334175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Q8</a:t>
                </a:r>
              </a:p>
            </p:txBody>
          </p:sp>
          <p:sp>
            <p:nvSpPr>
              <p:cNvPr id="15403" name="テキスト ボックス 15402">
                <a:extLst>
                  <a:ext uri="{FF2B5EF4-FFF2-40B4-BE49-F238E27FC236}">
                    <a16:creationId xmlns:a16="http://schemas.microsoft.com/office/drawing/2014/main" id="{FFD8D757-7663-9A77-4A87-7D643FD9747A}"/>
                  </a:ext>
                </a:extLst>
              </p:cNvPr>
              <p:cNvSpPr txBox="1"/>
              <p:nvPr/>
            </p:nvSpPr>
            <p:spPr>
              <a:xfrm>
                <a:off x="5628611" y="5969149"/>
                <a:ext cx="26084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配信途中での掲載停止（中止）は可能ですか？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52" name="テキスト ボックス 15451">
                <a:extLst>
                  <a:ext uri="{FF2B5EF4-FFF2-40B4-BE49-F238E27FC236}">
                    <a16:creationId xmlns:a16="http://schemas.microsoft.com/office/drawing/2014/main" id="{ED9C9CF8-4AEE-8685-35E3-650390D5B1D4}"/>
                  </a:ext>
                </a:extLst>
              </p:cNvPr>
              <p:cNvSpPr txBox="1"/>
              <p:nvPr/>
            </p:nvSpPr>
            <p:spPr>
              <a:xfrm>
                <a:off x="5603283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A8</a:t>
                </a:r>
              </a:p>
            </p:txBody>
          </p:sp>
          <p:sp>
            <p:nvSpPr>
              <p:cNvPr id="15453" name="フリーフォーム 684">
                <a:extLst>
                  <a:ext uri="{FF2B5EF4-FFF2-40B4-BE49-F238E27FC236}">
                    <a16:creationId xmlns:a16="http://schemas.microsoft.com/office/drawing/2014/main" id="{A558974A-A75F-FE7F-6781-B17080D5332C}"/>
                  </a:ext>
                </a:extLst>
              </p:cNvPr>
              <p:cNvSpPr/>
              <p:nvPr/>
            </p:nvSpPr>
            <p:spPr>
              <a:xfrm>
                <a:off x="5459301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54" name="フリーフォーム 685">
                <a:extLst>
                  <a:ext uri="{FF2B5EF4-FFF2-40B4-BE49-F238E27FC236}">
                    <a16:creationId xmlns:a16="http://schemas.microsoft.com/office/drawing/2014/main" id="{681E3D5E-459F-5AF2-7D2A-0BBE30AA7D36}"/>
                  </a:ext>
                </a:extLst>
              </p:cNvPr>
              <p:cNvSpPr/>
              <p:nvPr/>
            </p:nvSpPr>
            <p:spPr>
              <a:xfrm>
                <a:off x="803284" y="2967949"/>
                <a:ext cx="825434" cy="411449"/>
              </a:xfrm>
              <a:custGeom>
                <a:avLst/>
                <a:gdLst>
                  <a:gd name="connsiteX0" fmla="*/ 0 w 825434"/>
                  <a:gd name="connsiteY0" fmla="*/ 411449 h 411449"/>
                  <a:gd name="connsiteX1" fmla="*/ 412717 w 825434"/>
                  <a:gd name="connsiteY1" fmla="*/ 0 h 411449"/>
                  <a:gd name="connsiteX2" fmla="*/ 825434 w 825434"/>
                  <a:gd name="connsiteY2" fmla="*/ 411449 h 41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34" h="411449">
                    <a:moveTo>
                      <a:pt x="0" y="411449"/>
                    </a:moveTo>
                    <a:cubicBezTo>
                      <a:pt x="0" y="184199"/>
                      <a:pt x="184767" y="0"/>
                      <a:pt x="412717" y="0"/>
                    </a:cubicBezTo>
                    <a:cubicBezTo>
                      <a:pt x="640668" y="0"/>
                      <a:pt x="825434" y="184199"/>
                      <a:pt x="825434" y="411449"/>
                    </a:cubicBezTo>
                  </a:path>
                </a:pathLst>
              </a:custGeom>
              <a:noFill/>
              <a:ln w="5064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3" name="object 7">
            <a:extLst>
              <a:ext uri="{FF2B5EF4-FFF2-40B4-BE49-F238E27FC236}">
                <a16:creationId xmlns:a16="http://schemas.microsoft.com/office/drawing/2014/main" id="{ADA57B9F-2726-9EC1-D246-674737CAF936}"/>
              </a:ext>
            </a:extLst>
          </p:cNvPr>
          <p:cNvSpPr txBox="1"/>
          <p:nvPr/>
        </p:nvSpPr>
        <p:spPr>
          <a:xfrm>
            <a:off x="814149" y="1060732"/>
            <a:ext cx="7166055" cy="527067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5</a:t>
            </a:r>
            <a:r>
              <a:rPr lang="ja-JP" altLang="en-US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営業日程度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での配信開始となります。 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  <a:r>
              <a:rPr lang="en-US" altLang="ja-JP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不備や審査状況・利用データにより開始日が変動します。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B344E7-072C-27D7-ED2C-1DB2BD353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■配信までの流れ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>
            <a:extLst>
              <a:ext uri="{FF2B5EF4-FFF2-40B4-BE49-F238E27FC236}">
                <a16:creationId xmlns:a16="http://schemas.microsoft.com/office/drawing/2014/main" id="{82F30145-3B95-45B0-A641-981AA21C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掲載報告レポートの</a:t>
            </a:r>
            <a:r>
              <a:rPr lang="ja-JP" altLang="en-US" dirty="0"/>
              <a:t>フォーマット</a:t>
            </a:r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DB0A2E6-10D6-FC99-4936-E3F61E92B8CC}"/>
              </a:ext>
            </a:extLst>
          </p:cNvPr>
          <p:cNvSpPr/>
          <p:nvPr/>
        </p:nvSpPr>
        <p:spPr>
          <a:xfrm>
            <a:off x="6383525" y="1452326"/>
            <a:ext cx="3276000" cy="17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以下の数値をご報告させて頂きます。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D6FDE37-2B4F-3678-7EC0-FC9DCB903C66}"/>
              </a:ext>
            </a:extLst>
          </p:cNvPr>
          <p:cNvSpPr/>
          <p:nvPr/>
        </p:nvSpPr>
        <p:spPr>
          <a:xfrm>
            <a:off x="6244009" y="2782596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クリエイティブ別数値報告にあたり、クリエイティブ別レポートに反映希望の</a:t>
            </a:r>
            <a:endParaRPr lang="en-US" altLang="ja-JP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ファイル名設定を推奨（英数字のみ可）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1289A32-9B2D-889F-6EB2-A62C5E244120}"/>
              </a:ext>
            </a:extLst>
          </p:cNvPr>
          <p:cNvSpPr txBox="1">
            <a:spLocks noChangeAspect="1"/>
          </p:cNvSpPr>
          <p:nvPr/>
        </p:nvSpPr>
        <p:spPr>
          <a:xfrm>
            <a:off x="6422745" y="3202100"/>
            <a:ext cx="317536" cy="317536"/>
          </a:xfrm>
          <a:prstGeom prst="ellipse">
            <a:avLst/>
          </a:prstGeom>
          <a:solidFill>
            <a:srgbClr val="7030A0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996616A-CECF-A971-B45C-27A3AB1DC9D8}"/>
              </a:ext>
            </a:extLst>
          </p:cNvPr>
          <p:cNvSpPr/>
          <p:nvPr/>
        </p:nvSpPr>
        <p:spPr>
          <a:xfrm flipV="1">
            <a:off x="7777914" y="3407801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BAEDAA3-03B7-D5B7-52B2-21A025F840C6}"/>
              </a:ext>
            </a:extLst>
          </p:cNvPr>
          <p:cNvSpPr txBox="1"/>
          <p:nvPr/>
        </p:nvSpPr>
        <p:spPr>
          <a:xfrm>
            <a:off x="6901086" y="3218459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260101_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新規</a:t>
            </a: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_DN_A.nexus_600_500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915A82E-DCD4-497C-881B-22F18459B98E}"/>
              </a:ext>
            </a:extLst>
          </p:cNvPr>
          <p:cNvSpPr txBox="1"/>
          <p:nvPr/>
        </p:nvSpPr>
        <p:spPr>
          <a:xfrm>
            <a:off x="6862986" y="3582391"/>
            <a:ext cx="2493726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8CF50A2-700C-63A1-33FA-9BFB19D266E6}"/>
              </a:ext>
            </a:extLst>
          </p:cNvPr>
          <p:cNvSpPr txBox="1"/>
          <p:nvPr/>
        </p:nvSpPr>
        <p:spPr>
          <a:xfrm>
            <a:off x="6338422" y="1918349"/>
            <a:ext cx="4961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●原則　月次レポート（月 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 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回）の提出です。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●日別／合計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……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表示回数、クリック数、クリック率、クリック単価、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	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（反響）詳細（発生日・発生時間）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90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8B258F9-D2AA-DDBB-EF2F-4B767645C7AF}"/>
              </a:ext>
            </a:extLst>
          </p:cNvPr>
          <p:cNvSpPr/>
          <p:nvPr/>
        </p:nvSpPr>
        <p:spPr>
          <a:xfrm flipV="1">
            <a:off x="8665714" y="3407801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CEEE0D1-2B3E-5DC2-64D1-9C48985FE9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4349"/>
          <a:stretch>
            <a:fillRect/>
          </a:stretch>
        </p:blipFill>
        <p:spPr>
          <a:xfrm>
            <a:off x="389211" y="1103621"/>
            <a:ext cx="5949212" cy="53639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66030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D06EEE0C-5E99-444B-D785-D1B8DE285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</p:spPr>
        <p:txBody>
          <a:bodyPr/>
          <a:lstStyle/>
          <a:p>
            <a:r>
              <a:rPr kumimoji="1" lang="ja-JP" altLang="en-US" dirty="0"/>
              <a:t>会社概要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2DA8A8C-E1E9-2020-D78F-8D6892BB65A3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4" name="object 2">
              <a:extLst>
                <a:ext uri="{FF2B5EF4-FFF2-40B4-BE49-F238E27FC236}">
                  <a16:creationId xmlns:a16="http://schemas.microsoft.com/office/drawing/2014/main" id="{439F914F-1FA2-EC33-38CA-340ABCFA651B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21" name="object 3">
                <a:extLst>
                  <a:ext uri="{FF2B5EF4-FFF2-40B4-BE49-F238E27FC236}">
                    <a16:creationId xmlns:a16="http://schemas.microsoft.com/office/drawing/2014/main" id="{19A89CDF-0008-B1CA-53DA-95AB3F06CB71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" name="object 4">
                <a:extLst>
                  <a:ext uri="{FF2B5EF4-FFF2-40B4-BE49-F238E27FC236}">
                    <a16:creationId xmlns:a16="http://schemas.microsoft.com/office/drawing/2014/main" id="{2788B9AC-88A4-2EEA-2842-6643DB2B5F06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3" name="object 5">
                <a:extLst>
                  <a:ext uri="{FF2B5EF4-FFF2-40B4-BE49-F238E27FC236}">
                    <a16:creationId xmlns:a16="http://schemas.microsoft.com/office/drawing/2014/main" id="{18565241-B0AE-322D-E39E-753786AC195D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24" name="object 6">
                <a:extLst>
                  <a:ext uri="{FF2B5EF4-FFF2-40B4-BE49-F238E27FC236}">
                    <a16:creationId xmlns:a16="http://schemas.microsoft.com/office/drawing/2014/main" id="{5DC08FD4-7A5E-45A5-B8F3-51F65334F0A8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5" name="object 7">
                <a:extLst>
                  <a:ext uri="{FF2B5EF4-FFF2-40B4-BE49-F238E27FC236}">
                    <a16:creationId xmlns:a16="http://schemas.microsoft.com/office/drawing/2014/main" id="{3C8E36B4-656C-A88C-AA3E-51C3DD28E0D7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26" name="object 8">
                <a:extLst>
                  <a:ext uri="{FF2B5EF4-FFF2-40B4-BE49-F238E27FC236}">
                    <a16:creationId xmlns:a16="http://schemas.microsoft.com/office/drawing/2014/main" id="{D58E6BF4-A587-54FE-FFA4-386251C8AD27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6464D3FE-98C7-4442-65C1-8DFA65017F9F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indent="-211454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kern="0" spc="5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kern="0" spc="13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kern="0" spc="4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kern="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7" name="object 11">
              <a:extLst>
                <a:ext uri="{FF2B5EF4-FFF2-40B4-BE49-F238E27FC236}">
                  <a16:creationId xmlns:a16="http://schemas.microsoft.com/office/drawing/2014/main" id="{7F113614-0D08-04C2-72BF-A6185D94DC0C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eaLnBrk="1" fontAlgn="auto" hangingPunct="1">
                <a:spcBef>
                  <a:spcPts val="350"/>
                </a:spcBef>
                <a:spcAft>
                  <a:spcPts val="0"/>
                </a:spcAft>
                <a:defRPr/>
              </a:pP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eaLnBrk="1" fontAlgn="auto" hangingPunct="1">
                <a:spcBef>
                  <a:spcPts val="250"/>
                </a:spcBef>
                <a:spcAft>
                  <a:spcPts val="0"/>
                </a:spcAft>
                <a:defRPr/>
              </a:pPr>
              <a:r>
                <a:rPr kumimoji="0" sz="900" b="1" kern="0" spc="45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kern="0" spc="40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pic>
          <p:nvPicPr>
            <p:cNvPr id="8" name="object 12">
              <a:extLst>
                <a:ext uri="{FF2B5EF4-FFF2-40B4-BE49-F238E27FC236}">
                  <a16:creationId xmlns:a16="http://schemas.microsoft.com/office/drawing/2014/main" id="{37625DE0-6A2E-AC89-E847-35D05939F7BB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DA6380B6-2474-EF52-8585-561F5B1B41FD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273050" eaLnBrk="1" fontAlgn="auto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kumimoji="0" sz="900" b="1" kern="0" spc="15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kern="0" spc="5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kern="0" spc="4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grpSp>
          <p:nvGrpSpPr>
            <p:cNvPr id="10" name="object 14">
              <a:extLst>
                <a:ext uri="{FF2B5EF4-FFF2-40B4-BE49-F238E27FC236}">
                  <a16:creationId xmlns:a16="http://schemas.microsoft.com/office/drawing/2014/main" id="{6563AE32-3868-84E0-520C-1DBF9A3D38A4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19" name="object 15">
                <a:extLst>
                  <a:ext uri="{FF2B5EF4-FFF2-40B4-BE49-F238E27FC236}">
                    <a16:creationId xmlns:a16="http://schemas.microsoft.com/office/drawing/2014/main" id="{C85C0D68-17A6-2F4A-3E7F-792602D3676C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" name="object 16">
                <a:extLst>
                  <a:ext uri="{FF2B5EF4-FFF2-40B4-BE49-F238E27FC236}">
                    <a16:creationId xmlns:a16="http://schemas.microsoft.com/office/drawing/2014/main" id="{BF30F517-9DF7-6448-A214-DE2E13660B5F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object 17">
              <a:extLst>
                <a:ext uri="{FF2B5EF4-FFF2-40B4-BE49-F238E27FC236}">
                  <a16:creationId xmlns:a16="http://schemas.microsoft.com/office/drawing/2014/main" id="{E87ACFAD-1667-8A4B-5DA8-99AFE20FB47F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17" name="object 18">
                <a:extLst>
                  <a:ext uri="{FF2B5EF4-FFF2-40B4-BE49-F238E27FC236}">
                    <a16:creationId xmlns:a16="http://schemas.microsoft.com/office/drawing/2014/main" id="{86730CC8-7272-8137-08C2-BB60DBB744CE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" name="object 19">
                <a:extLst>
                  <a:ext uri="{FF2B5EF4-FFF2-40B4-BE49-F238E27FC236}">
                    <a16:creationId xmlns:a16="http://schemas.microsoft.com/office/drawing/2014/main" id="{DDAA63D6-0787-31AE-7428-CC02D6CFD346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43B876AC-C5F2-FE65-E5C7-08F511597724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indent="-212725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kern="0" spc="4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780ED8EF-E7B7-1ABB-3E5D-CCE927863C81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08D2678-16B5-D20E-F074-C3C33F10E43E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86048D2C-54F3-EC5E-A324-A59568D65949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DBCF282B-2FCB-B40C-201B-5761ECB7672B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4328391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赤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ユーザー定義 19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rgbClr val="FF0000"/>
            </a:gs>
            <a:gs pos="50000">
              <a:srgbClr val="FB755F"/>
            </a:gs>
            <a:gs pos="100000">
              <a:srgbClr val="FAA996"/>
            </a:gs>
          </a:gsLst>
          <a:lin ang="2700000" scaled="1"/>
          <a:tileRect/>
        </a:gradFill>
        <a:ln/>
      </a:spPr>
      <a:bodyPr anchor="ctr"/>
      <a:lstStyle>
        <a:defPPr algn="ctr">
          <a:defRPr/>
        </a:defPPr>
      </a:lstStyle>
      <a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7319</TotalTime>
  <Words>1316</Words>
  <Application>Microsoft Office PowerPoint</Application>
  <PresentationFormat>A4 210 x 297 mm</PresentationFormat>
  <Paragraphs>239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Meiryo UI</vt:lpstr>
      <vt:lpstr>ＭＳ Ｐゴシック</vt:lpstr>
      <vt:lpstr>メイリオ</vt:lpstr>
      <vt:lpstr>游ゴシック</vt:lpstr>
      <vt:lpstr>游ゴシック</vt:lpstr>
      <vt:lpstr>Arial</vt:lpstr>
      <vt:lpstr>Calibri</vt:lpstr>
      <vt:lpstr>Wingdings</vt:lpstr>
      <vt:lpstr>デザインの設定</vt:lpstr>
      <vt:lpstr>PowerPoint プレゼンテーション</vt:lpstr>
      <vt:lpstr>Travel Nexusとは</vt:lpstr>
      <vt:lpstr>広告掲載面・ブランド保護の考え方</vt:lpstr>
      <vt:lpstr>入稿規定</vt:lpstr>
      <vt:lpstr>スケジュール</vt:lpstr>
      <vt:lpstr>掲載報告レポートのフォーマット</vt:lpstr>
      <vt:lpstr>会社概要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DN</dc:creator>
  <cp:lastModifiedBy>玲那 後藤</cp:lastModifiedBy>
  <cp:revision>968</cp:revision>
  <cp:lastPrinted>2018-05-10T10:55:00Z</cp:lastPrinted>
  <dcterms:created xsi:type="dcterms:W3CDTF">2014-06-05T03:00:59Z</dcterms:created>
  <dcterms:modified xsi:type="dcterms:W3CDTF">2026-06-26T01:37:06Z</dcterms:modified>
</cp:coreProperties>
</file>