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media/image131.jpg" ContentType="image/jpeg"/>
  <Override PartName="/ppt/media/image132.jpg" ContentType="image/jpeg"/>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media/image160.jpg" ContentType="image/jpe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4006" r:id="rId1"/>
  </p:sldMasterIdLst>
  <p:notesMasterIdLst>
    <p:notesMasterId r:id="rId13"/>
  </p:notesMasterIdLst>
  <p:handoutMasterIdLst>
    <p:handoutMasterId r:id="rId14"/>
  </p:handoutMasterIdLst>
  <p:sldIdLst>
    <p:sldId id="317" r:id="rId2"/>
    <p:sldId id="318" r:id="rId3"/>
    <p:sldId id="282" r:id="rId4"/>
    <p:sldId id="320" r:id="rId5"/>
    <p:sldId id="321" r:id="rId6"/>
    <p:sldId id="344" r:id="rId7"/>
    <p:sldId id="342" r:id="rId8"/>
    <p:sldId id="304" r:id="rId9"/>
    <p:sldId id="269" r:id="rId10"/>
    <p:sldId id="270" r:id="rId11"/>
    <p:sldId id="343" r:id="rId12"/>
  </p:sldIdLst>
  <p:sldSz cx="9906000" cy="6858000" type="A4"/>
  <p:notesSz cx="6797675" cy="9926638"/>
  <p:defaultTextStyle>
    <a:defPPr>
      <a:defRPr lang="ja-JP"/>
    </a:defPPr>
    <a:lvl1pPr algn="l" rtl="0" eaLnBrk="0" fontAlgn="base" hangingPunct="0">
      <a:spcBef>
        <a:spcPct val="0"/>
      </a:spcBef>
      <a:spcAft>
        <a:spcPct val="0"/>
      </a:spcAft>
      <a:defRPr kumimoji="1"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algn="l" rtl="0" eaLnBrk="0" fontAlgn="base" hangingPunct="0">
      <a:spcBef>
        <a:spcPct val="0"/>
      </a:spcBef>
      <a:spcAft>
        <a:spcPct val="0"/>
      </a:spcAft>
      <a:defRPr kumimoji="1"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algn="l" rtl="0" eaLnBrk="0" fontAlgn="base" hangingPunct="0">
      <a:spcBef>
        <a:spcPct val="0"/>
      </a:spcBef>
      <a:spcAft>
        <a:spcPct val="0"/>
      </a:spcAft>
      <a:defRPr kumimoji="1"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algn="l" rtl="0" eaLnBrk="0" fontAlgn="base" hangingPunct="0">
      <a:spcBef>
        <a:spcPct val="0"/>
      </a:spcBef>
      <a:spcAft>
        <a:spcPct val="0"/>
      </a:spcAft>
      <a:defRPr kumimoji="1"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algn="l" rtl="0" eaLnBrk="0" fontAlgn="base" hangingPunct="0">
      <a:spcBef>
        <a:spcPct val="0"/>
      </a:spcBef>
      <a:spcAft>
        <a:spcPct val="0"/>
      </a:spcAft>
      <a:defRPr kumimoji="1" kern="1200">
        <a:solidFill>
          <a:schemeClr val="tx1"/>
        </a:solidFill>
        <a:latin typeface="ＭＳ Ｐゴシック" panose="020B0600070205080204" pitchFamily="50" charset="-128"/>
        <a:ea typeface="ＭＳ Ｐゴシック" panose="020B0600070205080204" pitchFamily="50" charset="-128"/>
        <a:cs typeface="+mn-cs"/>
      </a:defRPr>
    </a:lvl5pPr>
    <a:lvl6pPr marL="2286000" algn="l" defTabSz="914400" rtl="0" eaLnBrk="1" latinLnBrk="0" hangingPunct="1">
      <a:defRPr kumimoji="1" kern="1200">
        <a:solidFill>
          <a:schemeClr val="tx1"/>
        </a:solidFill>
        <a:latin typeface="ＭＳ Ｐゴシック" panose="020B0600070205080204" pitchFamily="50" charset="-128"/>
        <a:ea typeface="ＭＳ Ｐゴシック" panose="020B0600070205080204" pitchFamily="50" charset="-128"/>
        <a:cs typeface="+mn-cs"/>
      </a:defRPr>
    </a:lvl6pPr>
    <a:lvl7pPr marL="2743200" algn="l" defTabSz="914400" rtl="0" eaLnBrk="1" latinLnBrk="0" hangingPunct="1">
      <a:defRPr kumimoji="1" kern="1200">
        <a:solidFill>
          <a:schemeClr val="tx1"/>
        </a:solidFill>
        <a:latin typeface="ＭＳ Ｐゴシック" panose="020B0600070205080204" pitchFamily="50" charset="-128"/>
        <a:ea typeface="ＭＳ Ｐゴシック" panose="020B0600070205080204" pitchFamily="50" charset="-128"/>
        <a:cs typeface="+mn-cs"/>
      </a:defRPr>
    </a:lvl7pPr>
    <a:lvl8pPr marL="3200400" algn="l" defTabSz="914400" rtl="0" eaLnBrk="1" latinLnBrk="0" hangingPunct="1">
      <a:defRPr kumimoji="1" kern="1200">
        <a:solidFill>
          <a:schemeClr val="tx1"/>
        </a:solidFill>
        <a:latin typeface="ＭＳ Ｐゴシック" panose="020B0600070205080204" pitchFamily="50" charset="-128"/>
        <a:ea typeface="ＭＳ Ｐゴシック" panose="020B0600070205080204" pitchFamily="50" charset="-128"/>
        <a:cs typeface="+mn-cs"/>
      </a:defRPr>
    </a:lvl8pPr>
    <a:lvl9pPr marL="3657600" algn="l" defTabSz="914400" rtl="0" eaLnBrk="1" latinLnBrk="0" hangingPunct="1">
      <a:defRPr kumimoji="1" kern="1200">
        <a:solidFill>
          <a:schemeClr val="tx1"/>
        </a:solidFill>
        <a:latin typeface="ＭＳ Ｐゴシック" panose="020B0600070205080204" pitchFamily="50" charset="-128"/>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4201">
          <p15:clr>
            <a:srgbClr val="A4A3A4"/>
          </p15:clr>
        </p15:guide>
        <p15:guide id="2" orient="horz" pos="686">
          <p15:clr>
            <a:srgbClr val="A4A3A4"/>
          </p15:clr>
        </p15:guide>
        <p15:guide id="3" pos="5887">
          <p15:clr>
            <a:srgbClr val="A4A3A4"/>
          </p15:clr>
        </p15:guide>
        <p15:guide id="4" pos="240">
          <p15:clr>
            <a:srgbClr val="A4A3A4"/>
          </p15:clr>
        </p15:guide>
        <p15:guide id="5" pos="5864">
          <p15:clr>
            <a:srgbClr val="A4A3A4"/>
          </p15:clr>
        </p15:guide>
        <p15:guide id="6" orient="horz" pos="572">
          <p15:clr>
            <a:srgbClr val="A4A3A4"/>
          </p15:clr>
        </p15:guide>
      </p15:sldGuideLst>
    </p:ext>
    <p:ext uri="{2D200454-40CA-4A62-9FC3-DE9A4176ACB9}">
      <p15:notesGuideLst xmlns:p15="http://schemas.microsoft.com/office/powerpoint/2012/main">
        <p15:guide id="1" orient="horz" pos="3127">
          <p15:clr>
            <a:srgbClr val="A4A3A4"/>
          </p15:clr>
        </p15:guide>
        <p15:guide id="2" pos="214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98DF"/>
    <a:srgbClr val="2D828C"/>
    <a:srgbClr val="008FDA"/>
    <a:srgbClr val="005CAD"/>
    <a:srgbClr val="A1BCC4"/>
    <a:srgbClr val="AD8731"/>
    <a:srgbClr val="F39400"/>
    <a:srgbClr val="F0F3F4"/>
    <a:srgbClr val="E7EEF0"/>
    <a:srgbClr val="C3983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12C8C85-51F0-491E-9774-3900AFEF0FD7}" styleName="淡色スタイル 2 - アクセント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DBED569-4797-4DF1-A0F4-6AAB3CD982D8}" styleName="淡色スタイル 3 - アクセント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BC89EF96-8CEA-46FF-86C4-4CE0E7609802}" styleName="淡色スタイル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8799B23B-EC83-4686-B30A-512413B5E67A}" styleName="淡色スタイル 3 - アクセント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4650" autoAdjust="0"/>
    <p:restoredTop sz="95202" autoAdjust="0"/>
  </p:normalViewPr>
  <p:slideViewPr>
    <p:cSldViewPr snapToGrid="0">
      <p:cViewPr varScale="1">
        <p:scale>
          <a:sx n="79" d="100"/>
          <a:sy n="79" d="100"/>
        </p:scale>
        <p:origin x="1814" y="67"/>
      </p:cViewPr>
      <p:guideLst>
        <p:guide orient="horz" pos="4201"/>
        <p:guide orient="horz" pos="686"/>
        <p:guide pos="5887"/>
        <p:guide pos="240"/>
        <p:guide pos="5864"/>
        <p:guide orient="horz" pos="572"/>
      </p:guideLst>
    </p:cSldViewPr>
  </p:slideViewPr>
  <p:notesTextViewPr>
    <p:cViewPr>
      <p:scale>
        <a:sx n="3" d="2"/>
        <a:sy n="3" d="2"/>
      </p:scale>
      <p:origin x="0" y="0"/>
    </p:cViewPr>
  </p:notesTextViewPr>
  <p:sorterViewPr>
    <p:cViewPr>
      <p:scale>
        <a:sx n="100" d="100"/>
        <a:sy n="100" d="100"/>
      </p:scale>
      <p:origin x="0" y="-4220"/>
    </p:cViewPr>
  </p:sorterViewPr>
  <p:notesViewPr>
    <p:cSldViewPr snapToGrid="0">
      <p:cViewPr varScale="1">
        <p:scale>
          <a:sx n="60" d="100"/>
          <a:sy n="60" d="100"/>
        </p:scale>
        <p:origin x="3274" y="38"/>
      </p:cViewPr>
      <p:guideLst>
        <p:guide orient="horz" pos="3127"/>
        <p:guide pos="214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F9464A38-08C6-4AAA-9BA3-D1A4CE9D7F70}"/>
              </a:ext>
            </a:extLst>
          </p:cNvPr>
          <p:cNvSpPr>
            <a:spLocks noGrp="1"/>
          </p:cNvSpPr>
          <p:nvPr>
            <p:ph type="hdr" sz="quarter"/>
          </p:nvPr>
        </p:nvSpPr>
        <p:spPr>
          <a:xfrm>
            <a:off x="0" y="0"/>
            <a:ext cx="2946400" cy="496888"/>
          </a:xfrm>
          <a:prstGeom prst="rect">
            <a:avLst/>
          </a:prstGeom>
        </p:spPr>
        <p:txBody>
          <a:bodyPr vert="horz" lIns="92106" tIns="46053" rIns="92106" bIns="46053" rtlCol="0"/>
          <a:lstStyle>
            <a:lvl1pPr algn="l" eaLnBrk="1" fontAlgn="auto" hangingPunct="1">
              <a:spcBef>
                <a:spcPts val="0"/>
              </a:spcBef>
              <a:spcAft>
                <a:spcPts val="0"/>
              </a:spcAft>
              <a:defRPr sz="1200">
                <a:latin typeface="+mn-lt"/>
                <a:ea typeface="+mn-ea"/>
              </a:defRPr>
            </a:lvl1pPr>
          </a:lstStyle>
          <a:p>
            <a:pPr>
              <a:defRPr/>
            </a:pPr>
            <a:endParaRPr lang="ja-JP" altLang="en-US"/>
          </a:p>
        </p:txBody>
      </p:sp>
      <p:sp>
        <p:nvSpPr>
          <p:cNvPr id="3" name="日付プレースホルダー 2">
            <a:extLst>
              <a:ext uri="{FF2B5EF4-FFF2-40B4-BE49-F238E27FC236}">
                <a16:creationId xmlns:a16="http://schemas.microsoft.com/office/drawing/2014/main" id="{E2C3DEBC-E6D5-4166-8327-B2AE381BCF94}"/>
              </a:ext>
            </a:extLst>
          </p:cNvPr>
          <p:cNvSpPr>
            <a:spLocks noGrp="1"/>
          </p:cNvSpPr>
          <p:nvPr>
            <p:ph type="dt" sz="quarter" idx="1"/>
          </p:nvPr>
        </p:nvSpPr>
        <p:spPr>
          <a:xfrm>
            <a:off x="3849688" y="0"/>
            <a:ext cx="2946400" cy="496888"/>
          </a:xfrm>
          <a:prstGeom prst="rect">
            <a:avLst/>
          </a:prstGeom>
        </p:spPr>
        <p:txBody>
          <a:bodyPr vert="horz" lIns="92106" tIns="46053" rIns="92106" bIns="46053" rtlCol="0"/>
          <a:lstStyle>
            <a:lvl1pPr algn="r" eaLnBrk="1" fontAlgn="auto" hangingPunct="1">
              <a:spcBef>
                <a:spcPts val="0"/>
              </a:spcBef>
              <a:spcAft>
                <a:spcPts val="0"/>
              </a:spcAft>
              <a:defRPr sz="1200">
                <a:latin typeface="+mn-lt"/>
                <a:ea typeface="+mn-ea"/>
              </a:defRPr>
            </a:lvl1pPr>
          </a:lstStyle>
          <a:p>
            <a:pPr>
              <a:defRPr/>
            </a:pPr>
            <a:fld id="{9CC2AE05-6699-4B08-9055-070058371EDF}" type="datetimeFigureOut">
              <a:rPr lang="ja-JP" altLang="en-US"/>
              <a:pPr>
                <a:defRPr/>
              </a:pPr>
              <a:t>2026/6/26</a:t>
            </a:fld>
            <a:endParaRPr lang="ja-JP" altLang="en-US"/>
          </a:p>
        </p:txBody>
      </p:sp>
      <p:sp>
        <p:nvSpPr>
          <p:cNvPr id="4" name="フッター プレースホルダー 3">
            <a:extLst>
              <a:ext uri="{FF2B5EF4-FFF2-40B4-BE49-F238E27FC236}">
                <a16:creationId xmlns:a16="http://schemas.microsoft.com/office/drawing/2014/main" id="{D3D6A523-694C-4422-AB58-B0E4F9820B6A}"/>
              </a:ext>
            </a:extLst>
          </p:cNvPr>
          <p:cNvSpPr>
            <a:spLocks noGrp="1"/>
          </p:cNvSpPr>
          <p:nvPr>
            <p:ph type="ftr" sz="quarter" idx="2"/>
          </p:nvPr>
        </p:nvSpPr>
        <p:spPr>
          <a:xfrm>
            <a:off x="0" y="9428163"/>
            <a:ext cx="2946400" cy="496887"/>
          </a:xfrm>
          <a:prstGeom prst="rect">
            <a:avLst/>
          </a:prstGeom>
        </p:spPr>
        <p:txBody>
          <a:bodyPr vert="horz" lIns="92106" tIns="46053" rIns="92106" bIns="46053" rtlCol="0" anchor="b"/>
          <a:lstStyle>
            <a:lvl1pPr algn="l" eaLnBrk="1" fontAlgn="auto" hangingPunct="1">
              <a:spcBef>
                <a:spcPts val="0"/>
              </a:spcBef>
              <a:spcAft>
                <a:spcPts val="0"/>
              </a:spcAft>
              <a:defRPr sz="1200">
                <a:latin typeface="+mn-lt"/>
                <a:ea typeface="+mn-ea"/>
              </a:defRPr>
            </a:lvl1pPr>
          </a:lstStyle>
          <a:p>
            <a:pPr>
              <a:defRPr/>
            </a:pPr>
            <a:endParaRPr lang="ja-JP" altLang="en-US"/>
          </a:p>
        </p:txBody>
      </p:sp>
      <p:sp>
        <p:nvSpPr>
          <p:cNvPr id="5" name="スライド番号プレースホルダー 4">
            <a:extLst>
              <a:ext uri="{FF2B5EF4-FFF2-40B4-BE49-F238E27FC236}">
                <a16:creationId xmlns:a16="http://schemas.microsoft.com/office/drawing/2014/main" id="{D17E8040-BE52-4FF3-AEA1-D95A9A99FE48}"/>
              </a:ext>
            </a:extLst>
          </p:cNvPr>
          <p:cNvSpPr>
            <a:spLocks noGrp="1"/>
          </p:cNvSpPr>
          <p:nvPr>
            <p:ph type="sldNum" sz="quarter" idx="3"/>
          </p:nvPr>
        </p:nvSpPr>
        <p:spPr>
          <a:xfrm>
            <a:off x="3849688" y="9428163"/>
            <a:ext cx="2946400" cy="496887"/>
          </a:xfrm>
          <a:prstGeom prst="rect">
            <a:avLst/>
          </a:prstGeom>
        </p:spPr>
        <p:txBody>
          <a:bodyPr vert="horz" wrap="square" lIns="92106" tIns="46053" rIns="92106" bIns="46053" numCol="1" anchor="b" anchorCtr="0" compatLnSpc="1">
            <a:prstTxWarp prst="textNoShape">
              <a:avLst/>
            </a:prstTxWarp>
          </a:bodyPr>
          <a:lstStyle>
            <a:lvl1pPr algn="r" eaLnBrk="1" hangingPunct="1">
              <a:defRPr sz="1200" smtClean="0">
                <a:latin typeface="Calibri" panose="020F0502020204030204" pitchFamily="34" charset="0"/>
              </a:defRPr>
            </a:lvl1pPr>
          </a:lstStyle>
          <a:p>
            <a:pPr>
              <a:defRPr/>
            </a:pPr>
            <a:fld id="{29BF4C11-E906-4EC2-AF70-A99428B59D49}" type="slidenum">
              <a:rPr lang="ja-JP" altLang="en-US"/>
              <a:pPr>
                <a:defRPr/>
              </a:pPr>
              <a:t>‹#›</a:t>
            </a:fld>
            <a:endParaRPr lang="ja-JP"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0E24C038-DD1B-4A28-9BE6-AE3C7A8B92DC}"/>
              </a:ext>
            </a:extLst>
          </p:cNvPr>
          <p:cNvSpPr>
            <a:spLocks noGrp="1"/>
          </p:cNvSpPr>
          <p:nvPr>
            <p:ph type="hdr" sz="quarter"/>
          </p:nvPr>
        </p:nvSpPr>
        <p:spPr>
          <a:xfrm>
            <a:off x="0" y="0"/>
            <a:ext cx="2946400" cy="496888"/>
          </a:xfrm>
          <a:prstGeom prst="rect">
            <a:avLst/>
          </a:prstGeom>
        </p:spPr>
        <p:txBody>
          <a:bodyPr vert="horz" lIns="92106" tIns="46053" rIns="92106" bIns="46053" rtlCol="0"/>
          <a:lstStyle>
            <a:lvl1pPr algn="l" eaLnBrk="1" fontAlgn="auto" hangingPunct="1">
              <a:spcBef>
                <a:spcPts val="0"/>
              </a:spcBef>
              <a:spcAft>
                <a:spcPts val="0"/>
              </a:spcAft>
              <a:defRPr sz="1200">
                <a:latin typeface="+mn-lt"/>
                <a:ea typeface="+mn-ea"/>
              </a:defRPr>
            </a:lvl1pPr>
          </a:lstStyle>
          <a:p>
            <a:pPr>
              <a:defRPr/>
            </a:pPr>
            <a:endParaRPr lang="ja-JP" altLang="en-US"/>
          </a:p>
        </p:txBody>
      </p:sp>
      <p:sp>
        <p:nvSpPr>
          <p:cNvPr id="3" name="日付プレースホルダー 2">
            <a:extLst>
              <a:ext uri="{FF2B5EF4-FFF2-40B4-BE49-F238E27FC236}">
                <a16:creationId xmlns:a16="http://schemas.microsoft.com/office/drawing/2014/main" id="{937A5FD4-1F5A-4297-8020-C8AC91F3ED98}"/>
              </a:ext>
            </a:extLst>
          </p:cNvPr>
          <p:cNvSpPr>
            <a:spLocks noGrp="1"/>
          </p:cNvSpPr>
          <p:nvPr>
            <p:ph type="dt" idx="1"/>
          </p:nvPr>
        </p:nvSpPr>
        <p:spPr>
          <a:xfrm>
            <a:off x="3849688" y="0"/>
            <a:ext cx="2946400" cy="496888"/>
          </a:xfrm>
          <a:prstGeom prst="rect">
            <a:avLst/>
          </a:prstGeom>
        </p:spPr>
        <p:txBody>
          <a:bodyPr vert="horz" lIns="92106" tIns="46053" rIns="92106" bIns="46053" rtlCol="0"/>
          <a:lstStyle>
            <a:lvl1pPr algn="r" eaLnBrk="1" fontAlgn="auto" hangingPunct="1">
              <a:spcBef>
                <a:spcPts val="0"/>
              </a:spcBef>
              <a:spcAft>
                <a:spcPts val="0"/>
              </a:spcAft>
              <a:defRPr sz="1200">
                <a:latin typeface="+mn-lt"/>
                <a:ea typeface="+mn-ea"/>
              </a:defRPr>
            </a:lvl1pPr>
          </a:lstStyle>
          <a:p>
            <a:pPr>
              <a:defRPr/>
            </a:pPr>
            <a:fld id="{BC2FA22A-7666-47CF-A018-471A63F62172}" type="datetimeFigureOut">
              <a:rPr lang="ja-JP" altLang="en-US"/>
              <a:pPr>
                <a:defRPr/>
              </a:pPr>
              <a:t>2026/6/26</a:t>
            </a:fld>
            <a:endParaRPr lang="ja-JP" altLang="en-US"/>
          </a:p>
        </p:txBody>
      </p:sp>
      <p:sp>
        <p:nvSpPr>
          <p:cNvPr id="4" name="スライド イメージ プレースホルダー 3">
            <a:extLst>
              <a:ext uri="{FF2B5EF4-FFF2-40B4-BE49-F238E27FC236}">
                <a16:creationId xmlns:a16="http://schemas.microsoft.com/office/drawing/2014/main" id="{B0D942B7-48A0-4938-8FB8-4863DA498500}"/>
              </a:ext>
            </a:extLst>
          </p:cNvPr>
          <p:cNvSpPr>
            <a:spLocks noGrp="1" noRot="1" noChangeAspect="1"/>
          </p:cNvSpPr>
          <p:nvPr>
            <p:ph type="sldImg" idx="2"/>
          </p:nvPr>
        </p:nvSpPr>
        <p:spPr>
          <a:xfrm>
            <a:off x="711200" y="744538"/>
            <a:ext cx="5375275" cy="3722687"/>
          </a:xfrm>
          <a:prstGeom prst="rect">
            <a:avLst/>
          </a:prstGeom>
          <a:noFill/>
          <a:ln w="12700">
            <a:solidFill>
              <a:prstClr val="black"/>
            </a:solidFill>
          </a:ln>
        </p:spPr>
        <p:txBody>
          <a:bodyPr vert="horz" lIns="92106" tIns="46053" rIns="92106" bIns="46053" rtlCol="0" anchor="ctr"/>
          <a:lstStyle/>
          <a:p>
            <a:pPr lvl="0"/>
            <a:endParaRPr lang="ja-JP" altLang="en-US" noProof="0"/>
          </a:p>
        </p:txBody>
      </p:sp>
      <p:sp>
        <p:nvSpPr>
          <p:cNvPr id="5" name="ノート プレースホルダー 4">
            <a:extLst>
              <a:ext uri="{FF2B5EF4-FFF2-40B4-BE49-F238E27FC236}">
                <a16:creationId xmlns:a16="http://schemas.microsoft.com/office/drawing/2014/main" id="{4334A35E-F862-4899-9EBD-5E42E0E761E6}"/>
              </a:ext>
            </a:extLst>
          </p:cNvPr>
          <p:cNvSpPr>
            <a:spLocks noGrp="1"/>
          </p:cNvSpPr>
          <p:nvPr>
            <p:ph type="body" sz="quarter" idx="3"/>
          </p:nvPr>
        </p:nvSpPr>
        <p:spPr>
          <a:xfrm>
            <a:off x="679450" y="4714875"/>
            <a:ext cx="5438775" cy="4467225"/>
          </a:xfrm>
          <a:prstGeom prst="rect">
            <a:avLst/>
          </a:prstGeom>
        </p:spPr>
        <p:txBody>
          <a:bodyPr vert="horz" lIns="92106" tIns="46053" rIns="92106" bIns="46053" rtlCol="0"/>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6" name="フッター プレースホルダー 5">
            <a:extLst>
              <a:ext uri="{FF2B5EF4-FFF2-40B4-BE49-F238E27FC236}">
                <a16:creationId xmlns:a16="http://schemas.microsoft.com/office/drawing/2014/main" id="{B60BDE3D-97E8-47E4-AC45-3353A1018314}"/>
              </a:ext>
            </a:extLst>
          </p:cNvPr>
          <p:cNvSpPr>
            <a:spLocks noGrp="1"/>
          </p:cNvSpPr>
          <p:nvPr>
            <p:ph type="ftr" sz="quarter" idx="4"/>
          </p:nvPr>
        </p:nvSpPr>
        <p:spPr>
          <a:xfrm>
            <a:off x="0" y="9428163"/>
            <a:ext cx="2946400" cy="496887"/>
          </a:xfrm>
          <a:prstGeom prst="rect">
            <a:avLst/>
          </a:prstGeom>
        </p:spPr>
        <p:txBody>
          <a:bodyPr vert="horz" lIns="92106" tIns="46053" rIns="92106" bIns="46053" rtlCol="0" anchor="b"/>
          <a:lstStyle>
            <a:lvl1pPr algn="l" eaLnBrk="1" fontAlgn="auto" hangingPunct="1">
              <a:spcBef>
                <a:spcPts val="0"/>
              </a:spcBef>
              <a:spcAft>
                <a:spcPts val="0"/>
              </a:spcAft>
              <a:defRPr sz="1200">
                <a:latin typeface="+mn-lt"/>
                <a:ea typeface="+mn-ea"/>
              </a:defRPr>
            </a:lvl1pPr>
          </a:lstStyle>
          <a:p>
            <a:pPr>
              <a:defRPr/>
            </a:pPr>
            <a:endParaRPr lang="ja-JP" altLang="en-US"/>
          </a:p>
        </p:txBody>
      </p:sp>
      <p:sp>
        <p:nvSpPr>
          <p:cNvPr id="7" name="スライド番号プレースホルダー 6">
            <a:extLst>
              <a:ext uri="{FF2B5EF4-FFF2-40B4-BE49-F238E27FC236}">
                <a16:creationId xmlns:a16="http://schemas.microsoft.com/office/drawing/2014/main" id="{8F8FAB85-D433-4FE6-89EE-AF49191E8699}"/>
              </a:ext>
            </a:extLst>
          </p:cNvPr>
          <p:cNvSpPr>
            <a:spLocks noGrp="1"/>
          </p:cNvSpPr>
          <p:nvPr>
            <p:ph type="sldNum" sz="quarter" idx="5"/>
          </p:nvPr>
        </p:nvSpPr>
        <p:spPr>
          <a:xfrm>
            <a:off x="3849688" y="9428163"/>
            <a:ext cx="2946400" cy="496887"/>
          </a:xfrm>
          <a:prstGeom prst="rect">
            <a:avLst/>
          </a:prstGeom>
        </p:spPr>
        <p:txBody>
          <a:bodyPr vert="horz" wrap="square" lIns="92106" tIns="46053" rIns="92106" bIns="46053" numCol="1" anchor="b" anchorCtr="0" compatLnSpc="1">
            <a:prstTxWarp prst="textNoShape">
              <a:avLst/>
            </a:prstTxWarp>
          </a:bodyPr>
          <a:lstStyle>
            <a:lvl1pPr algn="r" eaLnBrk="1" hangingPunct="1">
              <a:defRPr sz="1200" smtClean="0">
                <a:latin typeface="Calibri" panose="020F0502020204030204" pitchFamily="34" charset="0"/>
              </a:defRPr>
            </a:lvl1pPr>
          </a:lstStyle>
          <a:p>
            <a:pPr>
              <a:defRPr/>
            </a:pPr>
            <a:fld id="{E87A3745-AFF3-40D4-A97D-D65CB42C0115}"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mn-lt"/>
        <a:ea typeface="+mn-ea"/>
        <a:cs typeface="+mn-cs"/>
      </a:defRPr>
    </a:lvl1pPr>
    <a:lvl2pPr marL="457200" algn="l" rtl="0" eaLnBrk="0" fontAlgn="base" hangingPunct="0">
      <a:spcBef>
        <a:spcPct val="30000"/>
      </a:spcBef>
      <a:spcAft>
        <a:spcPct val="0"/>
      </a:spcAft>
      <a:defRPr kumimoji="1" sz="1200" kern="1200">
        <a:solidFill>
          <a:schemeClr val="tx1"/>
        </a:solidFill>
        <a:latin typeface="+mn-lt"/>
        <a:ea typeface="+mn-ea"/>
        <a:cs typeface="+mn-cs"/>
      </a:defRPr>
    </a:lvl2pPr>
    <a:lvl3pPr marL="914400" algn="l" rtl="0" eaLnBrk="0" fontAlgn="base" hangingPunct="0">
      <a:spcBef>
        <a:spcPct val="30000"/>
      </a:spcBef>
      <a:spcAft>
        <a:spcPct val="0"/>
      </a:spcAft>
      <a:defRPr kumimoji="1" sz="1200" kern="1200">
        <a:solidFill>
          <a:schemeClr val="tx1"/>
        </a:solidFill>
        <a:latin typeface="+mn-lt"/>
        <a:ea typeface="+mn-ea"/>
        <a:cs typeface="+mn-cs"/>
      </a:defRPr>
    </a:lvl3pPr>
    <a:lvl4pPr marL="1371600" algn="l" rtl="0" eaLnBrk="0" fontAlgn="base" hangingPunct="0">
      <a:spcBef>
        <a:spcPct val="30000"/>
      </a:spcBef>
      <a:spcAft>
        <a:spcPct val="0"/>
      </a:spcAft>
      <a:defRPr kumimoji="1" sz="1200" kern="1200">
        <a:solidFill>
          <a:schemeClr val="tx1"/>
        </a:solidFill>
        <a:latin typeface="+mn-lt"/>
        <a:ea typeface="+mn-ea"/>
        <a:cs typeface="+mn-cs"/>
      </a:defRPr>
    </a:lvl4pPr>
    <a:lvl5pPr marL="1828800" algn="l" rtl="0" eaLnBrk="0" fontAlgn="base" hangingPunct="0">
      <a:spcBef>
        <a:spcPct val="30000"/>
      </a:spcBef>
      <a:spcAft>
        <a:spcPct val="0"/>
      </a:spcAft>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スライド イメージ プレースホルダー 1">
            <a:extLst>
              <a:ext uri="{FF2B5EF4-FFF2-40B4-BE49-F238E27FC236}">
                <a16:creationId xmlns:a16="http://schemas.microsoft.com/office/drawing/2014/main" id="{BAB1EA2F-69F1-4DE2-9FFF-4ACB65C09A4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ノート プレースホルダー 2">
            <a:extLst>
              <a:ext uri="{FF2B5EF4-FFF2-40B4-BE49-F238E27FC236}">
                <a16:creationId xmlns:a16="http://schemas.microsoft.com/office/drawing/2014/main" id="{5320B937-FAD0-4688-8E3E-A6EC1C0DD1E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a:p>
        </p:txBody>
      </p:sp>
      <p:sp>
        <p:nvSpPr>
          <p:cNvPr id="9220" name="スライド番号プレースホルダー 3">
            <a:extLst>
              <a:ext uri="{FF2B5EF4-FFF2-40B4-BE49-F238E27FC236}">
                <a16:creationId xmlns:a16="http://schemas.microsoft.com/office/drawing/2014/main" id="{C59C382D-3829-4B36-9301-7A13EABBDDD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1363" indent="-284163">
              <a:defRPr kumimoji="1">
                <a:solidFill>
                  <a:schemeClr val="tx1"/>
                </a:solidFill>
                <a:latin typeface="ＭＳ Ｐゴシック" panose="020B0600070205080204" pitchFamily="50" charset="-128"/>
                <a:ea typeface="ＭＳ Ｐゴシック" panose="020B0600070205080204" pitchFamily="50" charset="-128"/>
              </a:defRPr>
            </a:lvl2pPr>
            <a:lvl3pPr marL="1141413" indent="-227013">
              <a:defRPr kumimoji="1">
                <a:solidFill>
                  <a:schemeClr val="tx1"/>
                </a:solidFill>
                <a:latin typeface="ＭＳ Ｐゴシック" panose="020B0600070205080204" pitchFamily="50" charset="-128"/>
                <a:ea typeface="ＭＳ Ｐゴシック" panose="020B0600070205080204" pitchFamily="50" charset="-128"/>
              </a:defRPr>
            </a:lvl3pPr>
            <a:lvl4pPr marL="1598613" indent="-227013">
              <a:defRPr kumimoji="1">
                <a:solidFill>
                  <a:schemeClr val="tx1"/>
                </a:solidFill>
                <a:latin typeface="ＭＳ Ｐゴシック" panose="020B0600070205080204" pitchFamily="50" charset="-128"/>
                <a:ea typeface="ＭＳ Ｐゴシック" panose="020B0600070205080204" pitchFamily="50" charset="-128"/>
              </a:defRPr>
            </a:lvl4pPr>
            <a:lvl5pPr marL="2055813" indent="-227013">
              <a:defRPr kumimoji="1">
                <a:solidFill>
                  <a:schemeClr val="tx1"/>
                </a:solidFill>
                <a:latin typeface="ＭＳ Ｐゴシック" panose="020B0600070205080204" pitchFamily="50" charset="-128"/>
                <a:ea typeface="ＭＳ Ｐゴシック" panose="020B0600070205080204" pitchFamily="50" charset="-128"/>
              </a:defRPr>
            </a:lvl5pPr>
            <a:lvl6pPr marL="2513013" indent="-227013"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0213" indent="-227013"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7413" indent="-227013"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4613" indent="-227013"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fld id="{1B18F89F-C967-49DA-B83F-77E1BE8028FC}" type="slidenum">
              <a:rPr lang="ja-JP" altLang="en-US">
                <a:latin typeface="Calibri" panose="020F0502020204030204" pitchFamily="34" charset="0"/>
              </a:rPr>
              <a:pPr/>
              <a:t>0</a:t>
            </a:fld>
            <a:endParaRPr lang="ja-JP" altLang="en-US">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79488" y="1241425"/>
            <a:ext cx="4838700" cy="3349625"/>
          </a:xfrm>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68CFA74-211D-4CB4-A222-B4D1D8744758}" type="slidenum">
              <a:rPr kumimoji="1" lang="ja-JP" altLang="en-US" smtClean="0"/>
              <a:t>9</a:t>
            </a:fld>
            <a:endParaRPr kumimoji="1" lang="ja-JP" altLang="en-US"/>
          </a:p>
        </p:txBody>
      </p:sp>
    </p:spTree>
    <p:extLst>
      <p:ext uri="{BB962C8B-B14F-4D97-AF65-F5344CB8AC3E}">
        <p14:creationId xmlns:p14="http://schemas.microsoft.com/office/powerpoint/2010/main" val="4784843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79488" y="1241425"/>
            <a:ext cx="4838700" cy="3349625"/>
          </a:xfrm>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68CFA74-211D-4CB4-A222-B4D1D8744758}" type="slidenum">
              <a:rPr kumimoji="1" lang="ja-JP" altLang="en-US" smtClean="0"/>
              <a:t>10</a:t>
            </a:fld>
            <a:endParaRPr kumimoji="1" lang="ja-JP" altLang="en-US"/>
          </a:p>
        </p:txBody>
      </p:sp>
    </p:spTree>
    <p:extLst>
      <p:ext uri="{BB962C8B-B14F-4D97-AF65-F5344CB8AC3E}">
        <p14:creationId xmlns:p14="http://schemas.microsoft.com/office/powerpoint/2010/main" val="32249181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スライド イメージ プレースホルダー 1">
            <a:extLst>
              <a:ext uri="{FF2B5EF4-FFF2-40B4-BE49-F238E27FC236}">
                <a16:creationId xmlns:a16="http://schemas.microsoft.com/office/drawing/2014/main" id="{AFB6689E-25D5-42DC-A6C6-5113FBFFC4A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ノート プレースホルダー 2">
            <a:extLst>
              <a:ext uri="{FF2B5EF4-FFF2-40B4-BE49-F238E27FC236}">
                <a16:creationId xmlns:a16="http://schemas.microsoft.com/office/drawing/2014/main" id="{13E0462D-1732-41D3-83B7-E72AE8E750A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ja-JP"/>
              <a:t>PC</a:t>
            </a:r>
            <a:r>
              <a:rPr lang="ja-JP" altLang="en-US"/>
              <a:t>向け配信の</a:t>
            </a:r>
            <a:r>
              <a:rPr lang="en-US" altLang="ja-JP"/>
              <a:t>DN</a:t>
            </a:r>
            <a:r>
              <a:rPr lang="ja-JP" altLang="en-US"/>
              <a:t>、</a:t>
            </a:r>
            <a:r>
              <a:rPr lang="en-US" altLang="ja-JP"/>
              <a:t>SP</a:t>
            </a:r>
            <a:r>
              <a:rPr lang="ja-JP" altLang="en-US"/>
              <a:t>向け配信の</a:t>
            </a:r>
            <a:r>
              <a:rPr lang="en-US" altLang="ja-JP"/>
              <a:t>SN</a:t>
            </a:r>
            <a:r>
              <a:rPr lang="ja-JP" altLang="en-US"/>
              <a:t>があり、どちらの媒体も推奨物件価格帯は</a:t>
            </a:r>
            <a:r>
              <a:rPr lang="en-US" altLang="ja-JP"/>
              <a:t>5000</a:t>
            </a:r>
            <a:r>
              <a:rPr lang="ja-JP" altLang="en-US"/>
              <a:t>万円前後となっており、</a:t>
            </a:r>
            <a:endParaRPr lang="en-US" altLang="ja-JP"/>
          </a:p>
          <a:p>
            <a:r>
              <a:rPr lang="ja-JP" altLang="en-US"/>
              <a:t>基本メニューとカスタムメニューの</a:t>
            </a:r>
            <a:r>
              <a:rPr lang="en-US" altLang="ja-JP"/>
              <a:t>2</a:t>
            </a:r>
            <a:r>
              <a:rPr lang="ja-JP" altLang="en-US"/>
              <a:t>つがあります。後ほどそれぞれのメニューについてご説明いたします。</a:t>
            </a:r>
            <a:endParaRPr lang="en-US" altLang="ja-JP"/>
          </a:p>
          <a:p>
            <a:r>
              <a:rPr lang="en-US" altLang="ja-JP"/>
              <a:t>PN</a:t>
            </a:r>
            <a:r>
              <a:rPr lang="ja-JP" altLang="en-US"/>
              <a:t>も同様に</a:t>
            </a:r>
            <a:r>
              <a:rPr lang="en-US" altLang="ja-JP"/>
              <a:t>PC</a:t>
            </a:r>
            <a:r>
              <a:rPr lang="ja-JP" altLang="en-US"/>
              <a:t>と</a:t>
            </a:r>
            <a:r>
              <a:rPr lang="en-US" altLang="ja-JP"/>
              <a:t>SP</a:t>
            </a:r>
            <a:r>
              <a:rPr lang="ja-JP" altLang="en-US"/>
              <a:t>があります。物件価格帯別に</a:t>
            </a:r>
            <a:r>
              <a:rPr lang="en-US" altLang="ja-JP"/>
              <a:t>PC</a:t>
            </a:r>
            <a:r>
              <a:rPr lang="ja-JP" altLang="en-US"/>
              <a:t>には３つメニューがあり、</a:t>
            </a:r>
            <a:r>
              <a:rPr lang="en-US" altLang="ja-JP"/>
              <a:t>SP</a:t>
            </a:r>
            <a:r>
              <a:rPr lang="ja-JP" altLang="en-US"/>
              <a:t>は１つとなっております。</a:t>
            </a:r>
            <a:endParaRPr lang="en-US" altLang="ja-JP"/>
          </a:p>
          <a:p>
            <a:r>
              <a:rPr lang="ja-JP" altLang="en-US"/>
              <a:t>それぞれ物件価格帯によりメニューが異なります。</a:t>
            </a:r>
            <a:endParaRPr lang="en-US" altLang="ja-JP"/>
          </a:p>
        </p:txBody>
      </p:sp>
      <p:sp>
        <p:nvSpPr>
          <p:cNvPr id="8196" name="スライド番号プレースホルダー 3">
            <a:extLst>
              <a:ext uri="{FF2B5EF4-FFF2-40B4-BE49-F238E27FC236}">
                <a16:creationId xmlns:a16="http://schemas.microsoft.com/office/drawing/2014/main" id="{6B85A124-1186-43EA-B96A-CCB1F3BDEDC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fld id="{CB2C13A7-6919-46E8-ABDE-F390B3EBBCE2}" type="slidenum">
              <a:rPr lang="ja-JP" altLang="en-US" smtClean="0">
                <a:latin typeface="Calibri" panose="020F0502020204030204" pitchFamily="34" charset="0"/>
              </a:rPr>
              <a:pPr/>
              <a:t>1</a:t>
            </a:fld>
            <a:endParaRPr lang="ja-JP"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スライド イメージ プレースホルダー 1">
            <a:extLst>
              <a:ext uri="{FF2B5EF4-FFF2-40B4-BE49-F238E27FC236}">
                <a16:creationId xmlns:a16="http://schemas.microsoft.com/office/drawing/2014/main" id="{1CBA6D0E-63BB-412A-B165-23B433075DE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ノート プレースホルダー 2">
            <a:extLst>
              <a:ext uri="{FF2B5EF4-FFF2-40B4-BE49-F238E27FC236}">
                <a16:creationId xmlns:a16="http://schemas.microsoft.com/office/drawing/2014/main" id="{B02E207C-EA7D-4580-AC78-43ACC959490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a:t>こちら弊社の強みでもありますが、ブランドイメージを毀損するであろうドメインに対しては、ブラックリストに追加し、</a:t>
            </a:r>
            <a:endParaRPr lang="en-US" altLang="ja-JP"/>
          </a:p>
          <a:p>
            <a:r>
              <a:rPr lang="ja-JP" altLang="en-US"/>
              <a:t>配信をブロックします。</a:t>
            </a:r>
            <a:endParaRPr lang="en-US" altLang="ja-JP"/>
          </a:p>
          <a:p>
            <a:r>
              <a:rPr lang="ja-JP" altLang="en-US"/>
              <a:t>運用スタッフが人の目で確認し、問題ないと判断したドメインはホワイトリスト、問題ありと判断したドメインはブラックリストへ</a:t>
            </a:r>
            <a:endParaRPr lang="en-US" altLang="ja-JP"/>
          </a:p>
          <a:p>
            <a:r>
              <a:rPr lang="en-US" altLang="ja-JP"/>
              <a:t>100%</a:t>
            </a:r>
            <a:r>
              <a:rPr lang="ja-JP" altLang="en-US"/>
              <a:t>ではないですが、配信後も目視で確認を行い、配信停止から、開始を柔軟に行います。</a:t>
            </a:r>
          </a:p>
          <a:p>
            <a:endParaRPr lang="ja-JP" altLang="en-US"/>
          </a:p>
        </p:txBody>
      </p:sp>
      <p:sp>
        <p:nvSpPr>
          <p:cNvPr id="14340" name="スライド番号プレースホルダー 3">
            <a:extLst>
              <a:ext uri="{FF2B5EF4-FFF2-40B4-BE49-F238E27FC236}">
                <a16:creationId xmlns:a16="http://schemas.microsoft.com/office/drawing/2014/main" id="{112490D3-89F7-40AB-8147-B6DCE418B31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fld id="{A0FDA90A-9FAF-4594-9AB8-AEA5E4730D11}" type="slidenum">
              <a:rPr lang="ja-JP" altLang="en-US" smtClean="0">
                <a:latin typeface="Calibri" panose="020F0502020204030204" pitchFamily="34" charset="0"/>
              </a:rPr>
              <a:pPr/>
              <a:t>2</a:t>
            </a:fld>
            <a:endParaRPr lang="ja-JP" altLang="en-US">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スライド イメージ プレースホルダー 1">
            <a:extLst>
              <a:ext uri="{FF2B5EF4-FFF2-40B4-BE49-F238E27FC236}">
                <a16:creationId xmlns:a16="http://schemas.microsoft.com/office/drawing/2014/main" id="{DC4A251E-2494-464A-95D8-A6B313B6144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ノート プレースホルダー 2">
            <a:extLst>
              <a:ext uri="{FF2B5EF4-FFF2-40B4-BE49-F238E27FC236}">
                <a16:creationId xmlns:a16="http://schemas.microsoft.com/office/drawing/2014/main" id="{81599ECC-D9B4-499C-A5D1-6BAD424C98B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ja-JP"/>
          </a:p>
        </p:txBody>
      </p:sp>
      <p:sp>
        <p:nvSpPr>
          <p:cNvPr id="17412" name="スライド番号プレースホルダー 3">
            <a:extLst>
              <a:ext uri="{FF2B5EF4-FFF2-40B4-BE49-F238E27FC236}">
                <a16:creationId xmlns:a16="http://schemas.microsoft.com/office/drawing/2014/main" id="{E4B940D9-4598-4F7C-B0E1-D5806BB7E8C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1363" indent="-284163">
              <a:defRPr kumimoji="1">
                <a:solidFill>
                  <a:schemeClr val="tx1"/>
                </a:solidFill>
                <a:latin typeface="ＭＳ Ｐゴシック" panose="020B0600070205080204" pitchFamily="50" charset="-128"/>
                <a:ea typeface="ＭＳ Ｐゴシック" panose="020B0600070205080204" pitchFamily="50" charset="-128"/>
              </a:defRPr>
            </a:lvl2pPr>
            <a:lvl3pPr marL="1141413" indent="-227013">
              <a:defRPr kumimoji="1">
                <a:solidFill>
                  <a:schemeClr val="tx1"/>
                </a:solidFill>
                <a:latin typeface="ＭＳ Ｐゴシック" panose="020B0600070205080204" pitchFamily="50" charset="-128"/>
                <a:ea typeface="ＭＳ Ｐゴシック" panose="020B0600070205080204" pitchFamily="50" charset="-128"/>
              </a:defRPr>
            </a:lvl3pPr>
            <a:lvl4pPr marL="1598613" indent="-227013">
              <a:defRPr kumimoji="1">
                <a:solidFill>
                  <a:schemeClr val="tx1"/>
                </a:solidFill>
                <a:latin typeface="ＭＳ Ｐゴシック" panose="020B0600070205080204" pitchFamily="50" charset="-128"/>
                <a:ea typeface="ＭＳ Ｐゴシック" panose="020B0600070205080204" pitchFamily="50" charset="-128"/>
              </a:defRPr>
            </a:lvl4pPr>
            <a:lvl5pPr marL="2055813" indent="-227013">
              <a:defRPr kumimoji="1">
                <a:solidFill>
                  <a:schemeClr val="tx1"/>
                </a:solidFill>
                <a:latin typeface="ＭＳ Ｐゴシック" panose="020B0600070205080204" pitchFamily="50" charset="-128"/>
                <a:ea typeface="ＭＳ Ｐゴシック" panose="020B0600070205080204" pitchFamily="50" charset="-128"/>
              </a:defRPr>
            </a:lvl5pPr>
            <a:lvl6pPr marL="2513013" indent="-227013"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0213" indent="-227013"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7413" indent="-227013"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4613" indent="-227013"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fld id="{8C19A429-A61A-4BE5-9CB1-B73DDE08EE7B}" type="slidenum">
              <a:rPr lang="ja-JP" altLang="en-US">
                <a:latin typeface="Calibri" panose="020F0502020204030204" pitchFamily="34" charset="0"/>
              </a:rPr>
              <a:pPr/>
              <a:t>3</a:t>
            </a:fld>
            <a:endParaRPr lang="ja-JP" altLang="en-US">
              <a:latin typeface="Calibri" panose="020F0502020204030204" pitchFamily="34" charset="0"/>
            </a:endParaRPr>
          </a:p>
        </p:txBody>
      </p:sp>
    </p:spTree>
    <p:extLst>
      <p:ext uri="{BB962C8B-B14F-4D97-AF65-F5344CB8AC3E}">
        <p14:creationId xmlns:p14="http://schemas.microsoft.com/office/powerpoint/2010/main" val="2698561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スライド イメージ プレースホルダー 1">
            <a:extLst>
              <a:ext uri="{FF2B5EF4-FFF2-40B4-BE49-F238E27FC236}">
                <a16:creationId xmlns:a16="http://schemas.microsoft.com/office/drawing/2014/main" id="{DC4A251E-2494-464A-95D8-A6B313B6144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ノート プレースホルダー 2">
            <a:extLst>
              <a:ext uri="{FF2B5EF4-FFF2-40B4-BE49-F238E27FC236}">
                <a16:creationId xmlns:a16="http://schemas.microsoft.com/office/drawing/2014/main" id="{81599ECC-D9B4-499C-A5D1-6BAD424C98B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ja-JP"/>
          </a:p>
        </p:txBody>
      </p:sp>
      <p:sp>
        <p:nvSpPr>
          <p:cNvPr id="17412" name="スライド番号プレースホルダー 3">
            <a:extLst>
              <a:ext uri="{FF2B5EF4-FFF2-40B4-BE49-F238E27FC236}">
                <a16:creationId xmlns:a16="http://schemas.microsoft.com/office/drawing/2014/main" id="{E4B940D9-4598-4F7C-B0E1-D5806BB7E8C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1363" indent="-284163">
              <a:defRPr kumimoji="1">
                <a:solidFill>
                  <a:schemeClr val="tx1"/>
                </a:solidFill>
                <a:latin typeface="ＭＳ Ｐゴシック" panose="020B0600070205080204" pitchFamily="50" charset="-128"/>
                <a:ea typeface="ＭＳ Ｐゴシック" panose="020B0600070205080204" pitchFamily="50" charset="-128"/>
              </a:defRPr>
            </a:lvl2pPr>
            <a:lvl3pPr marL="1141413" indent="-227013">
              <a:defRPr kumimoji="1">
                <a:solidFill>
                  <a:schemeClr val="tx1"/>
                </a:solidFill>
                <a:latin typeface="ＭＳ Ｐゴシック" panose="020B0600070205080204" pitchFamily="50" charset="-128"/>
                <a:ea typeface="ＭＳ Ｐゴシック" panose="020B0600070205080204" pitchFamily="50" charset="-128"/>
              </a:defRPr>
            </a:lvl3pPr>
            <a:lvl4pPr marL="1598613" indent="-227013">
              <a:defRPr kumimoji="1">
                <a:solidFill>
                  <a:schemeClr val="tx1"/>
                </a:solidFill>
                <a:latin typeface="ＭＳ Ｐゴシック" panose="020B0600070205080204" pitchFamily="50" charset="-128"/>
                <a:ea typeface="ＭＳ Ｐゴシック" panose="020B0600070205080204" pitchFamily="50" charset="-128"/>
              </a:defRPr>
            </a:lvl4pPr>
            <a:lvl5pPr marL="2055813" indent="-227013">
              <a:defRPr kumimoji="1">
                <a:solidFill>
                  <a:schemeClr val="tx1"/>
                </a:solidFill>
                <a:latin typeface="ＭＳ Ｐゴシック" panose="020B0600070205080204" pitchFamily="50" charset="-128"/>
                <a:ea typeface="ＭＳ Ｐゴシック" panose="020B0600070205080204" pitchFamily="50" charset="-128"/>
              </a:defRPr>
            </a:lvl5pPr>
            <a:lvl6pPr marL="2513013" indent="-227013"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0213" indent="-227013"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7413" indent="-227013"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4613" indent="-227013"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fld id="{8C19A429-A61A-4BE5-9CB1-B73DDE08EE7B}" type="slidenum">
              <a:rPr lang="ja-JP" altLang="en-US">
                <a:latin typeface="Calibri" panose="020F0502020204030204" pitchFamily="34" charset="0"/>
              </a:rPr>
              <a:pPr/>
              <a:t>4</a:t>
            </a:fld>
            <a:endParaRPr lang="ja-JP" altLang="en-US">
              <a:latin typeface="Calibri" panose="020F0502020204030204" pitchFamily="34" charset="0"/>
            </a:endParaRPr>
          </a:p>
        </p:txBody>
      </p:sp>
    </p:spTree>
    <p:extLst>
      <p:ext uri="{BB962C8B-B14F-4D97-AF65-F5344CB8AC3E}">
        <p14:creationId xmlns:p14="http://schemas.microsoft.com/office/powerpoint/2010/main" val="13499161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スライド イメージ プレースホルダー 1">
            <a:extLst>
              <a:ext uri="{FF2B5EF4-FFF2-40B4-BE49-F238E27FC236}">
                <a16:creationId xmlns:a16="http://schemas.microsoft.com/office/drawing/2014/main" id="{DC4A251E-2494-464A-95D8-A6B313B6144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ノート プレースホルダー 2">
            <a:extLst>
              <a:ext uri="{FF2B5EF4-FFF2-40B4-BE49-F238E27FC236}">
                <a16:creationId xmlns:a16="http://schemas.microsoft.com/office/drawing/2014/main" id="{81599ECC-D9B4-499C-A5D1-6BAD424C98B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ja-JP"/>
          </a:p>
        </p:txBody>
      </p:sp>
      <p:sp>
        <p:nvSpPr>
          <p:cNvPr id="17412" name="スライド番号プレースホルダー 3">
            <a:extLst>
              <a:ext uri="{FF2B5EF4-FFF2-40B4-BE49-F238E27FC236}">
                <a16:creationId xmlns:a16="http://schemas.microsoft.com/office/drawing/2014/main" id="{E4B940D9-4598-4F7C-B0E1-D5806BB7E8C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1363" indent="-284163">
              <a:defRPr kumimoji="1">
                <a:solidFill>
                  <a:schemeClr val="tx1"/>
                </a:solidFill>
                <a:latin typeface="ＭＳ Ｐゴシック" panose="020B0600070205080204" pitchFamily="50" charset="-128"/>
                <a:ea typeface="ＭＳ Ｐゴシック" panose="020B0600070205080204" pitchFamily="50" charset="-128"/>
              </a:defRPr>
            </a:lvl2pPr>
            <a:lvl3pPr marL="1141413" indent="-227013">
              <a:defRPr kumimoji="1">
                <a:solidFill>
                  <a:schemeClr val="tx1"/>
                </a:solidFill>
                <a:latin typeface="ＭＳ Ｐゴシック" panose="020B0600070205080204" pitchFamily="50" charset="-128"/>
                <a:ea typeface="ＭＳ Ｐゴシック" panose="020B0600070205080204" pitchFamily="50" charset="-128"/>
              </a:defRPr>
            </a:lvl3pPr>
            <a:lvl4pPr marL="1598613" indent="-227013">
              <a:defRPr kumimoji="1">
                <a:solidFill>
                  <a:schemeClr val="tx1"/>
                </a:solidFill>
                <a:latin typeface="ＭＳ Ｐゴシック" panose="020B0600070205080204" pitchFamily="50" charset="-128"/>
                <a:ea typeface="ＭＳ Ｐゴシック" panose="020B0600070205080204" pitchFamily="50" charset="-128"/>
              </a:defRPr>
            </a:lvl4pPr>
            <a:lvl5pPr marL="2055813" indent="-227013">
              <a:defRPr kumimoji="1">
                <a:solidFill>
                  <a:schemeClr val="tx1"/>
                </a:solidFill>
                <a:latin typeface="ＭＳ Ｐゴシック" panose="020B0600070205080204" pitchFamily="50" charset="-128"/>
                <a:ea typeface="ＭＳ Ｐゴシック" panose="020B0600070205080204" pitchFamily="50" charset="-128"/>
              </a:defRPr>
            </a:lvl5pPr>
            <a:lvl6pPr marL="2513013" indent="-227013"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0213" indent="-227013"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7413" indent="-227013"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4613" indent="-227013"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fld id="{8C19A429-A61A-4BE5-9CB1-B73DDE08EE7B}" type="slidenum">
              <a:rPr lang="ja-JP" altLang="en-US">
                <a:latin typeface="Calibri" panose="020F0502020204030204" pitchFamily="34" charset="0"/>
              </a:rPr>
              <a:pPr/>
              <a:t>5</a:t>
            </a:fld>
            <a:endParaRPr lang="ja-JP" altLang="en-US">
              <a:latin typeface="Calibri" panose="020F0502020204030204" pitchFamily="34" charset="0"/>
            </a:endParaRPr>
          </a:p>
        </p:txBody>
      </p:sp>
    </p:spTree>
    <p:extLst>
      <p:ext uri="{BB962C8B-B14F-4D97-AF65-F5344CB8AC3E}">
        <p14:creationId xmlns:p14="http://schemas.microsoft.com/office/powerpoint/2010/main" val="359957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スライド イメージ プレースホルダー 1">
            <a:extLst>
              <a:ext uri="{FF2B5EF4-FFF2-40B4-BE49-F238E27FC236}">
                <a16:creationId xmlns:a16="http://schemas.microsoft.com/office/drawing/2014/main" id="{03E13019-5156-4D22-9CC4-75BE034E831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ノート プレースホルダー 2">
            <a:extLst>
              <a:ext uri="{FF2B5EF4-FFF2-40B4-BE49-F238E27FC236}">
                <a16:creationId xmlns:a16="http://schemas.microsoft.com/office/drawing/2014/main" id="{E4C1D1BD-560B-4B12-BC79-7282C38D025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a:t>レポートにつきましては、毎月月末までの実績を月初第</a:t>
            </a:r>
            <a:r>
              <a:rPr lang="en-US" altLang="ja-JP"/>
              <a:t>4</a:t>
            </a:r>
            <a:r>
              <a:rPr lang="ja-JP" altLang="en-US"/>
              <a:t>営業日にお送りさせていただきます。</a:t>
            </a:r>
            <a:endParaRPr lang="en-US" altLang="ja-JP"/>
          </a:p>
          <a:p>
            <a:r>
              <a:rPr lang="ja-JP" altLang="en-US"/>
              <a:t>ご入稿頂いたクリエイティブ毎の報告となります。</a:t>
            </a:r>
            <a:endParaRPr lang="en-US" altLang="ja-JP"/>
          </a:p>
          <a:p>
            <a:r>
              <a:rPr lang="ja-JP" altLang="en-US"/>
              <a:t>設定したキーワードや、クリエイティブ毎の報告はできませんので、ご了承ください</a:t>
            </a:r>
            <a:endParaRPr lang="en-US" altLang="ja-JP"/>
          </a:p>
          <a:p>
            <a:r>
              <a:rPr lang="en-US" altLang="ja-JP"/>
              <a:t>(</a:t>
            </a:r>
            <a:r>
              <a:rPr lang="ja-JP" altLang="en-US"/>
              <a:t>全案件の管理を一ポータルとやってしまっているため</a:t>
            </a:r>
            <a:r>
              <a:rPr lang="en-US" altLang="ja-JP"/>
              <a:t>)</a:t>
            </a:r>
          </a:p>
          <a:p>
            <a:endParaRPr lang="ja-JP" altLang="en-US"/>
          </a:p>
        </p:txBody>
      </p:sp>
      <p:sp>
        <p:nvSpPr>
          <p:cNvPr id="18436" name="スライド番号プレースホルダー 3">
            <a:extLst>
              <a:ext uri="{FF2B5EF4-FFF2-40B4-BE49-F238E27FC236}">
                <a16:creationId xmlns:a16="http://schemas.microsoft.com/office/drawing/2014/main" id="{BD909462-F684-4FA9-AFFF-C0C02FB388E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fld id="{B8D5FE43-E2CA-4041-9939-6E3CB483DEAF}" type="slidenum">
              <a:rPr lang="ja-JP" altLang="en-US" smtClean="0">
                <a:latin typeface="Calibri" panose="020F0502020204030204" pitchFamily="34" charset="0"/>
              </a:rPr>
              <a:pPr/>
              <a:t>6</a:t>
            </a:fld>
            <a:endParaRPr lang="ja-JP" altLang="en-US">
              <a:latin typeface="Calibri" panose="020F0502020204030204" pitchFamily="34" charset="0"/>
            </a:endParaRPr>
          </a:p>
        </p:txBody>
      </p:sp>
    </p:spTree>
    <p:extLst>
      <p:ext uri="{BB962C8B-B14F-4D97-AF65-F5344CB8AC3E}">
        <p14:creationId xmlns:p14="http://schemas.microsoft.com/office/powerpoint/2010/main" val="29863506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スライド イメージ プレースホルダー 1">
            <a:extLst>
              <a:ext uri="{FF2B5EF4-FFF2-40B4-BE49-F238E27FC236}">
                <a16:creationId xmlns:a16="http://schemas.microsoft.com/office/drawing/2014/main" id="{11F762BC-96EC-4934-8763-1FC7591FDE3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ノート プレースホルダー 2">
            <a:extLst>
              <a:ext uri="{FF2B5EF4-FFF2-40B4-BE49-F238E27FC236}">
                <a16:creationId xmlns:a16="http://schemas.microsoft.com/office/drawing/2014/main" id="{F6164C97-935B-4544-AAE3-CBBF7125C59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ja-JP"/>
          </a:p>
        </p:txBody>
      </p:sp>
      <p:sp>
        <p:nvSpPr>
          <p:cNvPr id="11268" name="スライド番号プレースホルダー 3">
            <a:extLst>
              <a:ext uri="{FF2B5EF4-FFF2-40B4-BE49-F238E27FC236}">
                <a16:creationId xmlns:a16="http://schemas.microsoft.com/office/drawing/2014/main" id="{2D253239-C042-4121-AE04-7BC89D6022B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1363" indent="-284163">
              <a:defRPr kumimoji="1">
                <a:solidFill>
                  <a:schemeClr val="tx1"/>
                </a:solidFill>
                <a:latin typeface="ＭＳ Ｐゴシック" panose="020B0600070205080204" pitchFamily="50" charset="-128"/>
                <a:ea typeface="ＭＳ Ｐゴシック" panose="020B0600070205080204" pitchFamily="50" charset="-128"/>
              </a:defRPr>
            </a:lvl2pPr>
            <a:lvl3pPr marL="1141413" indent="-227013">
              <a:defRPr kumimoji="1">
                <a:solidFill>
                  <a:schemeClr val="tx1"/>
                </a:solidFill>
                <a:latin typeface="ＭＳ Ｐゴシック" panose="020B0600070205080204" pitchFamily="50" charset="-128"/>
                <a:ea typeface="ＭＳ Ｐゴシック" panose="020B0600070205080204" pitchFamily="50" charset="-128"/>
              </a:defRPr>
            </a:lvl3pPr>
            <a:lvl4pPr marL="1598613" indent="-227013">
              <a:defRPr kumimoji="1">
                <a:solidFill>
                  <a:schemeClr val="tx1"/>
                </a:solidFill>
                <a:latin typeface="ＭＳ Ｐゴシック" panose="020B0600070205080204" pitchFamily="50" charset="-128"/>
                <a:ea typeface="ＭＳ Ｐゴシック" panose="020B0600070205080204" pitchFamily="50" charset="-128"/>
              </a:defRPr>
            </a:lvl4pPr>
            <a:lvl5pPr marL="2055813" indent="-227013">
              <a:defRPr kumimoji="1">
                <a:solidFill>
                  <a:schemeClr val="tx1"/>
                </a:solidFill>
                <a:latin typeface="ＭＳ Ｐゴシック" panose="020B0600070205080204" pitchFamily="50" charset="-128"/>
                <a:ea typeface="ＭＳ Ｐゴシック" panose="020B0600070205080204" pitchFamily="50" charset="-128"/>
              </a:defRPr>
            </a:lvl5pPr>
            <a:lvl6pPr marL="2513013" indent="-227013"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0213" indent="-227013"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7413" indent="-227013"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4613" indent="-227013"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fld id="{E11B922A-DB50-4A0D-BCAD-7FC134F87466}" type="slidenum">
              <a:rPr lang="ja-JP" altLang="en-US">
                <a:latin typeface="Calibri" panose="020F0502020204030204" pitchFamily="34" charset="0"/>
              </a:rPr>
              <a:pPr/>
              <a:t>7</a:t>
            </a:fld>
            <a:endParaRPr lang="ja-JP" altLang="en-US">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79488" y="1241425"/>
            <a:ext cx="4838700" cy="3349625"/>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68CFA74-211D-4CB4-A222-B4D1D8744758}" type="slidenum">
              <a:rPr kumimoji="1" lang="ja-JP" altLang="en-US" smtClean="0"/>
              <a:t>8</a:t>
            </a:fld>
            <a:endParaRPr kumimoji="1" lang="ja-JP" altLang="en-US"/>
          </a:p>
        </p:txBody>
      </p:sp>
    </p:spTree>
    <p:extLst>
      <p:ext uri="{BB962C8B-B14F-4D97-AF65-F5344CB8AC3E}">
        <p14:creationId xmlns:p14="http://schemas.microsoft.com/office/powerpoint/2010/main" val="25064196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BA2D7D68-F864-4911-A2DC-075AF04AE901}"/>
              </a:ext>
            </a:extLst>
          </p:cNvPr>
          <p:cNvSpPr txBox="1">
            <a:spLocks noChangeArrowheads="1"/>
          </p:cNvSpPr>
          <p:nvPr userDrawn="1"/>
        </p:nvSpPr>
        <p:spPr bwMode="auto">
          <a:xfrm>
            <a:off x="9563100" y="6656388"/>
            <a:ext cx="355600" cy="215900"/>
          </a:xfrm>
          <a:prstGeom prst="rect">
            <a:avLst/>
          </a:prstGeom>
          <a:noFill/>
          <a:ln>
            <a:noFill/>
          </a:ln>
        </p:spPr>
        <p:txBody>
          <a:bodyPr wrap="none">
            <a:spAutoFit/>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pPr>
              <a:defRPr/>
            </a:pPr>
            <a:fld id="{7393C081-0513-46AF-BABD-D753020ED1D9}" type="slidenum">
              <a:rPr lang="ja-JP" altLang="en-US" sz="800" smtClean="0">
                <a:latin typeface="メイリオ" panose="020B0604030504040204" pitchFamily="50" charset="-128"/>
                <a:ea typeface="メイリオ" panose="020B0604030504040204" pitchFamily="50" charset="-128"/>
              </a:rPr>
              <a:pPr>
                <a:defRPr/>
              </a:pPr>
              <a:t>‹#›</a:t>
            </a:fld>
            <a:endParaRPr lang="ja-JP" altLang="en-US" sz="800">
              <a:latin typeface="メイリオ" panose="020B0604030504040204" pitchFamily="50" charset="-128"/>
              <a:ea typeface="メイリオ" panose="020B0604030504040204" pitchFamily="50" charset="-128"/>
            </a:endParaRPr>
          </a:p>
        </p:txBody>
      </p:sp>
      <p:sp>
        <p:nvSpPr>
          <p:cNvPr id="4" name="フリーフォーム: 図形 3">
            <a:extLst>
              <a:ext uri="{FF2B5EF4-FFF2-40B4-BE49-F238E27FC236}">
                <a16:creationId xmlns:a16="http://schemas.microsoft.com/office/drawing/2014/main" id="{94B5C690-FF3D-50A6-7A13-253D746F9E37}"/>
              </a:ext>
            </a:extLst>
          </p:cNvPr>
          <p:cNvSpPr/>
          <p:nvPr userDrawn="1"/>
        </p:nvSpPr>
        <p:spPr>
          <a:xfrm flipH="1" flipV="1">
            <a:off x="7381678" y="6227290"/>
            <a:ext cx="2524322" cy="630710"/>
          </a:xfrm>
          <a:custGeom>
            <a:avLst/>
            <a:gdLst>
              <a:gd name="connsiteX0" fmla="*/ 0 w 2524322"/>
              <a:gd name="connsiteY0" fmla="*/ 630710 h 630710"/>
              <a:gd name="connsiteX1" fmla="*/ 0 w 2524322"/>
              <a:gd name="connsiteY1" fmla="*/ 0 h 630710"/>
              <a:gd name="connsiteX2" fmla="*/ 2524322 w 2524322"/>
              <a:gd name="connsiteY2" fmla="*/ 0 h 630710"/>
              <a:gd name="connsiteX3" fmla="*/ 2239090 w 2524322"/>
              <a:gd name="connsiteY3" fmla="*/ 58821 h 630710"/>
              <a:gd name="connsiteX4" fmla="*/ 283329 w 2524322"/>
              <a:gd name="connsiteY4" fmla="*/ 545762 h 630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4322" h="630710">
                <a:moveTo>
                  <a:pt x="0" y="630710"/>
                </a:moveTo>
                <a:lnTo>
                  <a:pt x="0" y="0"/>
                </a:lnTo>
                <a:lnTo>
                  <a:pt x="2524322" y="0"/>
                </a:lnTo>
                <a:lnTo>
                  <a:pt x="2239090" y="58821"/>
                </a:lnTo>
                <a:cubicBezTo>
                  <a:pt x="1499396" y="221098"/>
                  <a:pt x="836549" y="386557"/>
                  <a:pt x="283329" y="545762"/>
                </a:cubicBezTo>
                <a:close/>
              </a:path>
            </a:pathLst>
          </a:custGeom>
          <a:gradFill>
            <a:gsLst>
              <a:gs pos="0">
                <a:schemeClr val="accent2">
                  <a:lumMod val="60000"/>
                  <a:lumOff val="40000"/>
                </a:schemeClr>
              </a:gs>
              <a:gs pos="100000">
                <a:schemeClr val="accent2"/>
              </a:gs>
              <a:gs pos="100000">
                <a:schemeClr val="accent2"/>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5" name="フリーフォーム: 図形 4">
            <a:extLst>
              <a:ext uri="{FF2B5EF4-FFF2-40B4-BE49-F238E27FC236}">
                <a16:creationId xmlns:a16="http://schemas.microsoft.com/office/drawing/2014/main" id="{91DC2236-24B3-72F0-BCD6-10BCB4F7EF9A}"/>
              </a:ext>
            </a:extLst>
          </p:cNvPr>
          <p:cNvSpPr/>
          <p:nvPr userDrawn="1"/>
        </p:nvSpPr>
        <p:spPr>
          <a:xfrm>
            <a:off x="0" y="79964"/>
            <a:ext cx="9906000" cy="2119897"/>
          </a:xfrm>
          <a:custGeom>
            <a:avLst/>
            <a:gdLst>
              <a:gd name="connsiteX0" fmla="*/ 0 w 9906000"/>
              <a:gd name="connsiteY0" fmla="*/ 0 h 992881"/>
              <a:gd name="connsiteX1" fmla="*/ 9906000 w 9906000"/>
              <a:gd name="connsiteY1" fmla="*/ 0 h 992881"/>
              <a:gd name="connsiteX2" fmla="*/ 9906000 w 9906000"/>
              <a:gd name="connsiteY2" fmla="*/ 280718 h 992881"/>
              <a:gd name="connsiteX3" fmla="*/ 9457442 w 9906000"/>
              <a:gd name="connsiteY3" fmla="*/ 279885 h 992881"/>
              <a:gd name="connsiteX4" fmla="*/ 4419871 w 9906000"/>
              <a:gd name="connsiteY4" fmla="*/ 518393 h 992881"/>
              <a:gd name="connsiteX5" fmla="*/ 10035 w 9906000"/>
              <a:gd name="connsiteY5" fmla="*/ 991332 h 992881"/>
              <a:gd name="connsiteX6" fmla="*/ 0 w 9906000"/>
              <a:gd name="connsiteY6" fmla="*/ 992881 h 992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00" h="992881">
                <a:moveTo>
                  <a:pt x="0" y="0"/>
                </a:moveTo>
                <a:lnTo>
                  <a:pt x="9906000" y="0"/>
                </a:lnTo>
                <a:lnTo>
                  <a:pt x="9906000" y="280718"/>
                </a:lnTo>
                <a:lnTo>
                  <a:pt x="9457442" y="279885"/>
                </a:lnTo>
                <a:cubicBezTo>
                  <a:pt x="8084558" y="287574"/>
                  <a:pt x="6329213" y="366318"/>
                  <a:pt x="4419871" y="518393"/>
                </a:cubicBezTo>
                <a:cubicBezTo>
                  <a:pt x="2783293" y="648744"/>
                  <a:pt x="1265976" y="814460"/>
                  <a:pt x="10035" y="991332"/>
                </a:cubicBezTo>
                <a:lnTo>
                  <a:pt x="0" y="992881"/>
                </a:lnTo>
                <a:close/>
              </a:path>
            </a:pathLst>
          </a:custGeom>
          <a:gradFill>
            <a:gsLst>
              <a:gs pos="0">
                <a:schemeClr val="accent2">
                  <a:lumMod val="60000"/>
                  <a:lumOff val="40000"/>
                </a:schemeClr>
              </a:gs>
              <a:gs pos="47000">
                <a:schemeClr val="accent2">
                  <a:alpha val="64000"/>
                </a:schemeClr>
              </a:gs>
              <a:gs pos="100000">
                <a:schemeClr val="accent2"/>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図形 5">
            <a:extLst>
              <a:ext uri="{FF2B5EF4-FFF2-40B4-BE49-F238E27FC236}">
                <a16:creationId xmlns:a16="http://schemas.microsoft.com/office/drawing/2014/main" id="{65E28F84-7605-EA83-D96C-9EDBFD70B91E}"/>
              </a:ext>
            </a:extLst>
          </p:cNvPr>
          <p:cNvSpPr/>
          <p:nvPr userDrawn="1"/>
        </p:nvSpPr>
        <p:spPr>
          <a:xfrm>
            <a:off x="0" y="-1"/>
            <a:ext cx="9906000" cy="2121432"/>
          </a:xfrm>
          <a:custGeom>
            <a:avLst/>
            <a:gdLst>
              <a:gd name="connsiteX0" fmla="*/ 0 w 9906000"/>
              <a:gd name="connsiteY0" fmla="*/ 0 h 992881"/>
              <a:gd name="connsiteX1" fmla="*/ 9906000 w 9906000"/>
              <a:gd name="connsiteY1" fmla="*/ 0 h 992881"/>
              <a:gd name="connsiteX2" fmla="*/ 9906000 w 9906000"/>
              <a:gd name="connsiteY2" fmla="*/ 280718 h 992881"/>
              <a:gd name="connsiteX3" fmla="*/ 9457442 w 9906000"/>
              <a:gd name="connsiteY3" fmla="*/ 279885 h 992881"/>
              <a:gd name="connsiteX4" fmla="*/ 4419871 w 9906000"/>
              <a:gd name="connsiteY4" fmla="*/ 518393 h 992881"/>
              <a:gd name="connsiteX5" fmla="*/ 10035 w 9906000"/>
              <a:gd name="connsiteY5" fmla="*/ 991332 h 992881"/>
              <a:gd name="connsiteX6" fmla="*/ 0 w 9906000"/>
              <a:gd name="connsiteY6" fmla="*/ 992881 h 992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00" h="992881">
                <a:moveTo>
                  <a:pt x="0" y="0"/>
                </a:moveTo>
                <a:lnTo>
                  <a:pt x="9906000" y="0"/>
                </a:lnTo>
                <a:lnTo>
                  <a:pt x="9906000" y="280718"/>
                </a:lnTo>
                <a:lnTo>
                  <a:pt x="9457442" y="279885"/>
                </a:lnTo>
                <a:cubicBezTo>
                  <a:pt x="8084558" y="287574"/>
                  <a:pt x="6329213" y="366318"/>
                  <a:pt x="4419871" y="518393"/>
                </a:cubicBezTo>
                <a:cubicBezTo>
                  <a:pt x="2783293" y="648744"/>
                  <a:pt x="1265976" y="814460"/>
                  <a:pt x="10035" y="991332"/>
                </a:cubicBezTo>
                <a:lnTo>
                  <a:pt x="0" y="992881"/>
                </a:lnTo>
                <a:close/>
              </a:path>
            </a:pathLst>
          </a:custGeom>
          <a:gradFill flip="none" rotWithShape="1">
            <a:gsLst>
              <a:gs pos="36639">
                <a:srgbClr val="0087D1"/>
              </a:gs>
              <a:gs pos="0">
                <a:srgbClr val="00A0E9"/>
              </a:gs>
              <a:gs pos="69000">
                <a:srgbClr val="015DAE"/>
              </a:gs>
              <a:gs pos="100000">
                <a:srgbClr val="005FAE"/>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1"/>
              </a:solidFill>
            </a:endParaRPr>
          </a:p>
        </p:txBody>
      </p:sp>
    </p:spTree>
    <p:extLst>
      <p:ext uri="{BB962C8B-B14F-4D97-AF65-F5344CB8AC3E}">
        <p14:creationId xmlns:p14="http://schemas.microsoft.com/office/powerpoint/2010/main" val="34040746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5700F12A-20A1-44CA-9FBC-5890EDBE9E99}"/>
              </a:ext>
            </a:extLst>
          </p:cNvPr>
          <p:cNvSpPr/>
          <p:nvPr userDrawn="1"/>
        </p:nvSpPr>
        <p:spPr>
          <a:xfrm>
            <a:off x="0" y="0"/>
            <a:ext cx="9906000" cy="176213"/>
          </a:xfrm>
          <a:prstGeom prst="rect">
            <a:avLst/>
          </a:prstGeom>
          <a:gradFill>
            <a:gsLst>
              <a:gs pos="0">
                <a:srgbClr val="0598DF"/>
              </a:gs>
              <a:gs pos="100000">
                <a:srgbClr val="005AAB"/>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4" name="フリーフォーム: 図形 3">
            <a:extLst>
              <a:ext uri="{FF2B5EF4-FFF2-40B4-BE49-F238E27FC236}">
                <a16:creationId xmlns:a16="http://schemas.microsoft.com/office/drawing/2014/main" id="{DF63BADC-97C5-47E4-97EE-296D29756548}"/>
              </a:ext>
            </a:extLst>
          </p:cNvPr>
          <p:cNvSpPr/>
          <p:nvPr userDrawn="1"/>
        </p:nvSpPr>
        <p:spPr>
          <a:xfrm>
            <a:off x="390525" y="0"/>
            <a:ext cx="4700588" cy="176213"/>
          </a:xfrm>
          <a:custGeom>
            <a:avLst/>
            <a:gdLst>
              <a:gd name="connsiteX0" fmla="*/ 0 w 4700420"/>
              <a:gd name="connsiteY0" fmla="*/ 0 h 175846"/>
              <a:gd name="connsiteX1" fmla="*/ 4582479 w 4700420"/>
              <a:gd name="connsiteY1" fmla="*/ 0 h 175846"/>
              <a:gd name="connsiteX2" fmla="*/ 4700420 w 4700420"/>
              <a:gd name="connsiteY2" fmla="*/ 175846 h 175846"/>
              <a:gd name="connsiteX3" fmla="*/ 117940 w 4700420"/>
              <a:gd name="connsiteY3" fmla="*/ 175846 h 175846"/>
            </a:gdLst>
            <a:ahLst/>
            <a:cxnLst>
              <a:cxn ang="0">
                <a:pos x="connsiteX0" y="connsiteY0"/>
              </a:cxn>
              <a:cxn ang="0">
                <a:pos x="connsiteX1" y="connsiteY1"/>
              </a:cxn>
              <a:cxn ang="0">
                <a:pos x="connsiteX2" y="connsiteY2"/>
              </a:cxn>
              <a:cxn ang="0">
                <a:pos x="connsiteX3" y="connsiteY3"/>
              </a:cxn>
            </a:cxnLst>
            <a:rect l="l" t="t" r="r" b="b"/>
            <a:pathLst>
              <a:path w="4700420" h="175846">
                <a:moveTo>
                  <a:pt x="0" y="0"/>
                </a:moveTo>
                <a:lnTo>
                  <a:pt x="4582479" y="0"/>
                </a:lnTo>
                <a:lnTo>
                  <a:pt x="4700420" y="175846"/>
                </a:lnTo>
                <a:lnTo>
                  <a:pt x="117940" y="175846"/>
                </a:lnTo>
                <a:close/>
              </a:path>
            </a:pathLst>
          </a:custGeom>
          <a:solidFill>
            <a:srgbClr val="008FD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cxnSp>
        <p:nvCxnSpPr>
          <p:cNvPr id="5" name="直線コネクタ 4">
            <a:extLst>
              <a:ext uri="{FF2B5EF4-FFF2-40B4-BE49-F238E27FC236}">
                <a16:creationId xmlns:a16="http://schemas.microsoft.com/office/drawing/2014/main" id="{C5A33E41-18EE-48F5-BE39-356956C9CC0A}"/>
              </a:ext>
            </a:extLst>
          </p:cNvPr>
          <p:cNvCxnSpPr/>
          <p:nvPr userDrawn="1"/>
        </p:nvCxnSpPr>
        <p:spPr>
          <a:xfrm>
            <a:off x="381000" y="690563"/>
            <a:ext cx="9525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テキスト ボックス 6">
            <a:extLst>
              <a:ext uri="{FF2B5EF4-FFF2-40B4-BE49-F238E27FC236}">
                <a16:creationId xmlns:a16="http://schemas.microsoft.com/office/drawing/2014/main" id="{23351845-9B20-49F9-A18F-36009959E79E}"/>
              </a:ext>
            </a:extLst>
          </p:cNvPr>
          <p:cNvSpPr txBox="1">
            <a:spLocks noChangeArrowheads="1"/>
          </p:cNvSpPr>
          <p:nvPr userDrawn="1"/>
        </p:nvSpPr>
        <p:spPr bwMode="auto">
          <a:xfrm>
            <a:off x="9563100" y="6656388"/>
            <a:ext cx="355600" cy="215900"/>
          </a:xfrm>
          <a:prstGeom prst="rect">
            <a:avLst/>
          </a:prstGeom>
          <a:noFill/>
          <a:ln>
            <a:noFill/>
          </a:ln>
        </p:spPr>
        <p:txBody>
          <a:bodyPr wrap="none">
            <a:spAutoFit/>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pPr>
              <a:defRPr/>
            </a:pPr>
            <a:fld id="{C9AB3FF9-D468-4B33-8965-B070CB78BDDB}" type="slidenum">
              <a:rPr lang="ja-JP" altLang="en-US" sz="800" smtClean="0">
                <a:latin typeface="メイリオ" panose="020B0604030504040204" pitchFamily="50" charset="-128"/>
                <a:ea typeface="メイリオ" panose="020B0604030504040204" pitchFamily="50" charset="-128"/>
              </a:rPr>
              <a:pPr>
                <a:defRPr/>
              </a:pPr>
              <a:t>‹#›</a:t>
            </a:fld>
            <a:endParaRPr lang="ja-JP" altLang="en-US" sz="800">
              <a:latin typeface="メイリオ" panose="020B0604030504040204" pitchFamily="50" charset="-128"/>
              <a:ea typeface="メイリオ" panose="020B0604030504040204" pitchFamily="50" charset="-128"/>
            </a:endParaRPr>
          </a:p>
        </p:txBody>
      </p:sp>
      <p:sp>
        <p:nvSpPr>
          <p:cNvPr id="2" name="タイトル 1"/>
          <p:cNvSpPr>
            <a:spLocks noGrp="1"/>
          </p:cNvSpPr>
          <p:nvPr>
            <p:ph type="title"/>
          </p:nvPr>
        </p:nvSpPr>
        <p:spPr>
          <a:xfrm>
            <a:off x="389210" y="289227"/>
            <a:ext cx="8543925" cy="403359"/>
          </a:xfrm>
          <a:prstGeom prst="rect">
            <a:avLst/>
          </a:prstGeom>
        </p:spPr>
        <p:txBody>
          <a:bodyPr lIns="0" tIns="72000"/>
          <a:lstStyle>
            <a:lvl1pPr>
              <a:defRPr sz="1800" b="1"/>
            </a:lvl1pPr>
          </a:lstStyle>
          <a:p>
            <a:r>
              <a:rPr lang="ja-JP" altLang="en-US" dirty="0"/>
              <a:t>マスター タイトルの書式設定</a:t>
            </a:r>
          </a:p>
        </p:txBody>
      </p:sp>
      <p:sp>
        <p:nvSpPr>
          <p:cNvPr id="8" name="Holder 2">
            <a:extLst>
              <a:ext uri="{FF2B5EF4-FFF2-40B4-BE49-F238E27FC236}">
                <a16:creationId xmlns:a16="http://schemas.microsoft.com/office/drawing/2014/main" id="{60CFF675-7A90-50C3-5722-AFBEC861BA5A}"/>
              </a:ext>
            </a:extLst>
          </p:cNvPr>
          <p:cNvSpPr txBox="1">
            <a:spLocks/>
          </p:cNvSpPr>
          <p:nvPr userDrawn="1"/>
        </p:nvSpPr>
        <p:spPr>
          <a:xfrm>
            <a:off x="7859396" y="6710046"/>
            <a:ext cx="1703704" cy="108584"/>
          </a:xfrm>
          <a:prstGeom prst="rect">
            <a:avLst/>
          </a:prstGeom>
        </p:spPr>
        <p:txBody>
          <a:bodyPr lIns="0" tIns="0" rIns="0" bIns="0"/>
          <a:lstStyle>
            <a:defPPr>
              <a:defRPr kern="0"/>
            </a:defPPr>
            <a:lvl1pPr>
              <a:defRPr sz="600" b="0" i="0">
                <a:solidFill>
                  <a:srgbClr val="58595B"/>
                </a:solidFill>
                <a:latin typeface="Tw Cen MT"/>
                <a:cs typeface="Tw Cen MT"/>
              </a:defRPr>
            </a:lvl1pPr>
          </a:lstStyle>
          <a:p>
            <a:pPr marL="12700">
              <a:spcBef>
                <a:spcPts val="10"/>
              </a:spcBef>
            </a:pPr>
            <a:r>
              <a:rPr lang="en" dirty="0"/>
              <a:t>Copyright</a:t>
            </a:r>
            <a:r>
              <a:rPr lang="en" spc="-5" dirty="0"/>
              <a:t> </a:t>
            </a:r>
            <a:r>
              <a:rPr lang="en" dirty="0"/>
              <a:t>(c) Dream Nexus </a:t>
            </a:r>
            <a:r>
              <a:rPr lang="en" spc="-10" dirty="0"/>
              <a:t>Co.,Ltd.</a:t>
            </a:r>
            <a:r>
              <a:rPr lang="en" spc="-5" dirty="0"/>
              <a:t> </a:t>
            </a:r>
            <a:r>
              <a:rPr lang="en" dirty="0"/>
              <a:t>All Rights </a:t>
            </a:r>
            <a:r>
              <a:rPr lang="en" spc="-10" dirty="0"/>
              <a:t>Reserved.</a:t>
            </a:r>
          </a:p>
        </p:txBody>
      </p:sp>
    </p:spTree>
    <p:extLst>
      <p:ext uri="{BB962C8B-B14F-4D97-AF65-F5344CB8AC3E}">
        <p14:creationId xmlns:p14="http://schemas.microsoft.com/office/powerpoint/2010/main" val="13931549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76275" y="1709738"/>
            <a:ext cx="8543925" cy="2852737"/>
          </a:xfrm>
          <a:prstGeom prst="rect">
            <a:avLst/>
          </a:prstGeom>
        </p:spPr>
        <p:txBody>
          <a:bodyPr anchor="b"/>
          <a:lstStyle>
            <a:lvl1pPr>
              <a:defRPr sz="6000"/>
            </a:lvl1pPr>
          </a:lstStyle>
          <a:p>
            <a:r>
              <a:rPr lang="ja-JP" altLang="en-US"/>
              <a:t>マスター タイトルの書式設定</a:t>
            </a:r>
          </a:p>
        </p:txBody>
      </p:sp>
    </p:spTree>
    <p:extLst>
      <p:ext uri="{BB962C8B-B14F-4D97-AF65-F5344CB8AC3E}">
        <p14:creationId xmlns:p14="http://schemas.microsoft.com/office/powerpoint/2010/main" val="1882127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のみ">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38F77573-81FC-49F7-8189-E1B46B430D94}"/>
              </a:ext>
            </a:extLst>
          </p:cNvPr>
          <p:cNvSpPr/>
          <p:nvPr userDrawn="1"/>
        </p:nvSpPr>
        <p:spPr>
          <a:xfrm>
            <a:off x="0" y="0"/>
            <a:ext cx="9906000" cy="176213"/>
          </a:xfrm>
          <a:prstGeom prst="rect">
            <a:avLst/>
          </a:prstGeom>
          <a:gradFill>
            <a:gsLst>
              <a:gs pos="0">
                <a:srgbClr val="0598DF"/>
              </a:gs>
              <a:gs pos="100000">
                <a:srgbClr val="005AAB"/>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フリーフォーム: 図形 2">
            <a:extLst>
              <a:ext uri="{FF2B5EF4-FFF2-40B4-BE49-F238E27FC236}">
                <a16:creationId xmlns:a16="http://schemas.microsoft.com/office/drawing/2014/main" id="{2F4A51EC-1109-446A-98AC-9880257D3C3E}"/>
              </a:ext>
            </a:extLst>
          </p:cNvPr>
          <p:cNvSpPr/>
          <p:nvPr userDrawn="1"/>
        </p:nvSpPr>
        <p:spPr>
          <a:xfrm>
            <a:off x="390525" y="0"/>
            <a:ext cx="4700588" cy="176213"/>
          </a:xfrm>
          <a:custGeom>
            <a:avLst/>
            <a:gdLst>
              <a:gd name="connsiteX0" fmla="*/ 0 w 4700420"/>
              <a:gd name="connsiteY0" fmla="*/ 0 h 175846"/>
              <a:gd name="connsiteX1" fmla="*/ 4582479 w 4700420"/>
              <a:gd name="connsiteY1" fmla="*/ 0 h 175846"/>
              <a:gd name="connsiteX2" fmla="*/ 4700420 w 4700420"/>
              <a:gd name="connsiteY2" fmla="*/ 175846 h 175846"/>
              <a:gd name="connsiteX3" fmla="*/ 117940 w 4700420"/>
              <a:gd name="connsiteY3" fmla="*/ 175846 h 175846"/>
            </a:gdLst>
            <a:ahLst/>
            <a:cxnLst>
              <a:cxn ang="0">
                <a:pos x="connsiteX0" y="connsiteY0"/>
              </a:cxn>
              <a:cxn ang="0">
                <a:pos x="connsiteX1" y="connsiteY1"/>
              </a:cxn>
              <a:cxn ang="0">
                <a:pos x="connsiteX2" y="connsiteY2"/>
              </a:cxn>
              <a:cxn ang="0">
                <a:pos x="connsiteX3" y="connsiteY3"/>
              </a:cxn>
            </a:cxnLst>
            <a:rect l="l" t="t" r="r" b="b"/>
            <a:pathLst>
              <a:path w="4700420" h="175846">
                <a:moveTo>
                  <a:pt x="0" y="0"/>
                </a:moveTo>
                <a:lnTo>
                  <a:pt x="4582479" y="0"/>
                </a:lnTo>
                <a:lnTo>
                  <a:pt x="4700420" y="175846"/>
                </a:lnTo>
                <a:lnTo>
                  <a:pt x="117940" y="175846"/>
                </a:lnTo>
                <a:close/>
              </a:path>
            </a:pathLst>
          </a:custGeom>
          <a:solidFill>
            <a:srgbClr val="008FD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4" name="テキスト ボックス 3">
            <a:extLst>
              <a:ext uri="{FF2B5EF4-FFF2-40B4-BE49-F238E27FC236}">
                <a16:creationId xmlns:a16="http://schemas.microsoft.com/office/drawing/2014/main" id="{D93FDD29-9015-4676-92F6-04E3D60764C9}"/>
              </a:ext>
            </a:extLst>
          </p:cNvPr>
          <p:cNvSpPr txBox="1">
            <a:spLocks noChangeArrowheads="1"/>
          </p:cNvSpPr>
          <p:nvPr userDrawn="1"/>
        </p:nvSpPr>
        <p:spPr bwMode="auto">
          <a:xfrm>
            <a:off x="7827963" y="6686550"/>
            <a:ext cx="1812925" cy="200025"/>
          </a:xfrm>
          <a:prstGeom prst="rect">
            <a:avLst/>
          </a:prstGeom>
          <a:noFill/>
          <a:ln>
            <a:noFill/>
          </a:ln>
        </p:spPr>
        <p:txBody>
          <a:bodyPr wrap="none">
            <a:spAutoFit/>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pPr>
              <a:defRPr/>
            </a:pPr>
            <a:r>
              <a:rPr lang="en-US" altLang="ja-JP" sz="700" dirty="0">
                <a:latin typeface="メイリオ" panose="020B0604030504040204" pitchFamily="50" charset="-128"/>
                <a:ea typeface="メイリオ" panose="020B0604030504040204" pitchFamily="50" charset="-128"/>
              </a:rPr>
              <a:t>2020 </a:t>
            </a:r>
            <a:r>
              <a:rPr lang="ja-JP" altLang="en-US" sz="700" dirty="0">
                <a:latin typeface="メイリオ" panose="020B0604030504040204" pitchFamily="50" charset="-128"/>
                <a:ea typeface="メイリオ" panose="020B0604030504040204" pitchFamily="50" charset="-128"/>
              </a:rPr>
              <a:t>年 </a:t>
            </a:r>
            <a:r>
              <a:rPr lang="en-US" altLang="ja-JP" sz="700" dirty="0">
                <a:latin typeface="メイリオ" panose="020B0604030504040204" pitchFamily="50" charset="-128"/>
                <a:ea typeface="メイリオ" panose="020B0604030504040204" pitchFamily="50" charset="-128"/>
              </a:rPr>
              <a:t>5 </a:t>
            </a:r>
            <a:r>
              <a:rPr lang="ja-JP" altLang="en-US" sz="700" dirty="0">
                <a:latin typeface="メイリオ" panose="020B0604030504040204" pitchFamily="50" charset="-128"/>
                <a:ea typeface="メイリオ" panose="020B0604030504040204" pitchFamily="50" charset="-128"/>
              </a:rPr>
              <a:t>月 最新版  </a:t>
            </a:r>
            <a:r>
              <a:rPr lang="en-US" altLang="ja-JP" sz="700" dirty="0">
                <a:latin typeface="メイリオ" panose="020B0604030504040204" pitchFamily="50" charset="-128"/>
                <a:ea typeface="メイリオ" panose="020B0604030504040204" pitchFamily="50" charset="-128"/>
              </a:rPr>
              <a:t>©Dream Nexus</a:t>
            </a:r>
            <a:endParaRPr lang="ja-JP" altLang="en-US" sz="1000" dirty="0">
              <a:latin typeface="メイリオ" panose="020B0604030504040204" pitchFamily="50" charset="-128"/>
              <a:ea typeface="メイリオ" panose="020B0604030504040204" pitchFamily="50" charset="-128"/>
            </a:endParaRPr>
          </a:p>
        </p:txBody>
      </p:sp>
      <p:sp>
        <p:nvSpPr>
          <p:cNvPr id="5" name="テキスト ボックス 4">
            <a:extLst>
              <a:ext uri="{FF2B5EF4-FFF2-40B4-BE49-F238E27FC236}">
                <a16:creationId xmlns:a16="http://schemas.microsoft.com/office/drawing/2014/main" id="{781B7537-3198-4DC8-BF3A-82C52AAD2D95}"/>
              </a:ext>
            </a:extLst>
          </p:cNvPr>
          <p:cNvSpPr txBox="1">
            <a:spLocks noChangeArrowheads="1"/>
          </p:cNvSpPr>
          <p:nvPr userDrawn="1"/>
        </p:nvSpPr>
        <p:spPr bwMode="auto">
          <a:xfrm>
            <a:off x="9563100" y="6656388"/>
            <a:ext cx="398463" cy="246062"/>
          </a:xfrm>
          <a:prstGeom prst="rect">
            <a:avLst/>
          </a:prstGeom>
          <a:noFill/>
          <a:ln>
            <a:noFill/>
          </a:ln>
        </p:spPr>
        <p:txBody>
          <a:bodyPr wrap="none">
            <a:spAutoFit/>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pPr>
              <a:defRPr/>
            </a:pPr>
            <a:fld id="{F02EAD0E-2C16-479A-8EE9-32C4F227099E}" type="slidenum">
              <a:rPr lang="ja-JP" altLang="en-US" sz="1000" smtClean="0">
                <a:latin typeface="メイリオ" panose="020B0604030504040204" pitchFamily="50" charset="-128"/>
                <a:ea typeface="メイリオ" panose="020B0604030504040204" pitchFamily="50" charset="-128"/>
              </a:rPr>
              <a:pPr>
                <a:defRPr/>
              </a:pPr>
              <a:t>‹#›</a:t>
            </a:fld>
            <a:endParaRPr lang="ja-JP" altLang="en-US" sz="100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5530631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44082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タイトルとコンテンツ">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3D447424-21EF-4383-98DE-E85D9F307C2E}"/>
              </a:ext>
            </a:extLst>
          </p:cNvPr>
          <p:cNvSpPr txBox="1">
            <a:spLocks/>
          </p:cNvSpPr>
          <p:nvPr userDrawn="1"/>
        </p:nvSpPr>
        <p:spPr>
          <a:xfrm>
            <a:off x="9317038" y="6672263"/>
            <a:ext cx="557212" cy="211137"/>
          </a:xfrm>
          <a:prstGeom prst="rect">
            <a:avLst/>
          </a:prstGeom>
        </p:spPr>
        <p:txBody>
          <a:bodyPr anchor="ct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pPr algn="r" eaLnBrk="1" hangingPunct="1">
              <a:defRPr/>
            </a:pPr>
            <a:fld id="{38595B29-3C17-4171-BF00-DBD4C2992CF5}" type="slidenum">
              <a:rPr lang="ja-JP" altLang="en-US" sz="900" smtClean="0">
                <a:solidFill>
                  <a:srgbClr val="261F1C"/>
                </a:solidFill>
                <a:latin typeface="Meiryo UI" panose="020B0604030504040204" pitchFamily="50" charset="-128"/>
                <a:ea typeface="Meiryo UI" panose="020B0604030504040204" pitchFamily="50" charset="-128"/>
              </a:rPr>
              <a:pPr algn="r" eaLnBrk="1" hangingPunct="1">
                <a:defRPr/>
              </a:pPr>
              <a:t>‹#›</a:t>
            </a:fld>
            <a:endParaRPr lang="ja-JP" altLang="en-US" sz="900">
              <a:solidFill>
                <a:srgbClr val="261F1C"/>
              </a:solidFill>
              <a:latin typeface="Meiryo UI" panose="020B0604030504040204" pitchFamily="50" charset="-128"/>
              <a:ea typeface="Meiryo UI" panose="020B0604030504040204" pitchFamily="50" charset="-128"/>
            </a:endParaRPr>
          </a:p>
        </p:txBody>
      </p:sp>
      <p:sp>
        <p:nvSpPr>
          <p:cNvPr id="5" name="正方形/長方形 4">
            <a:extLst>
              <a:ext uri="{FF2B5EF4-FFF2-40B4-BE49-F238E27FC236}">
                <a16:creationId xmlns:a16="http://schemas.microsoft.com/office/drawing/2014/main" id="{5239DA47-F163-4D63-9165-FF1675D00219}"/>
              </a:ext>
            </a:extLst>
          </p:cNvPr>
          <p:cNvSpPr/>
          <p:nvPr userDrawn="1"/>
        </p:nvSpPr>
        <p:spPr>
          <a:xfrm>
            <a:off x="0" y="0"/>
            <a:ext cx="9906000" cy="64293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6" name="テキスト ボックス 5">
            <a:extLst>
              <a:ext uri="{FF2B5EF4-FFF2-40B4-BE49-F238E27FC236}">
                <a16:creationId xmlns:a16="http://schemas.microsoft.com/office/drawing/2014/main" id="{3411C351-6081-49E5-BB43-59A10DB32A14}"/>
              </a:ext>
            </a:extLst>
          </p:cNvPr>
          <p:cNvSpPr txBox="1">
            <a:spLocks noChangeArrowheads="1"/>
          </p:cNvSpPr>
          <p:nvPr userDrawn="1"/>
        </p:nvSpPr>
        <p:spPr bwMode="auto">
          <a:xfrm>
            <a:off x="7827963" y="6686550"/>
            <a:ext cx="1843087" cy="200025"/>
          </a:xfrm>
          <a:prstGeom prst="rect">
            <a:avLst/>
          </a:prstGeom>
          <a:noFill/>
          <a:ln>
            <a:noFill/>
          </a:ln>
        </p:spPr>
        <p:txBody>
          <a:bodyPr wrap="none">
            <a:spAutoFit/>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pPr>
              <a:defRPr/>
            </a:pPr>
            <a:r>
              <a:rPr lang="en-US" altLang="ja-JP" sz="700" dirty="0">
                <a:latin typeface="メイリオ" panose="020B0604030504040204" pitchFamily="50" charset="-128"/>
                <a:ea typeface="メイリオ" panose="020B0604030504040204" pitchFamily="50" charset="-128"/>
              </a:rPr>
              <a:t>2020 </a:t>
            </a:r>
            <a:r>
              <a:rPr lang="ja-JP" altLang="en-US" sz="700" dirty="0">
                <a:latin typeface="メイリオ" panose="020B0604030504040204" pitchFamily="50" charset="-128"/>
                <a:ea typeface="メイリオ" panose="020B0604030504040204" pitchFamily="50" charset="-128"/>
              </a:rPr>
              <a:t>年 </a:t>
            </a:r>
            <a:r>
              <a:rPr lang="en-US" altLang="ja-JP" sz="700" dirty="0">
                <a:latin typeface="メイリオ" panose="020B0604030504040204" pitchFamily="50" charset="-128"/>
                <a:ea typeface="メイリオ" panose="020B0604030504040204" pitchFamily="50" charset="-128"/>
              </a:rPr>
              <a:t>5 </a:t>
            </a:r>
            <a:r>
              <a:rPr lang="ja-JP" altLang="en-US" sz="700" dirty="0">
                <a:latin typeface="メイリオ" panose="020B0604030504040204" pitchFamily="50" charset="-128"/>
                <a:ea typeface="メイリオ" panose="020B0604030504040204" pitchFamily="50" charset="-128"/>
              </a:rPr>
              <a:t>月 最新版  </a:t>
            </a:r>
            <a:r>
              <a:rPr lang="en-US" altLang="ja-JP" sz="700" dirty="0">
                <a:latin typeface="メイリオ" panose="020B0604030504040204" pitchFamily="50" charset="-128"/>
                <a:ea typeface="メイリオ" panose="020B0604030504040204" pitchFamily="50" charset="-128"/>
              </a:rPr>
              <a:t>©Dream Nexus </a:t>
            </a:r>
            <a:endParaRPr lang="ja-JP" altLang="en-US" sz="1000" dirty="0">
              <a:latin typeface="メイリオ" panose="020B0604030504040204" pitchFamily="50" charset="-128"/>
              <a:ea typeface="メイリオ" panose="020B0604030504040204" pitchFamily="50" charset="-128"/>
            </a:endParaRPr>
          </a:p>
        </p:txBody>
      </p:sp>
      <p:sp>
        <p:nvSpPr>
          <p:cNvPr id="7" name="テキスト ボックス 6">
            <a:extLst>
              <a:ext uri="{FF2B5EF4-FFF2-40B4-BE49-F238E27FC236}">
                <a16:creationId xmlns:a16="http://schemas.microsoft.com/office/drawing/2014/main" id="{9BE4225A-9F34-42DE-9BD4-31A5A5D41A6D}"/>
              </a:ext>
            </a:extLst>
          </p:cNvPr>
          <p:cNvSpPr txBox="1">
            <a:spLocks noChangeArrowheads="1"/>
          </p:cNvSpPr>
          <p:nvPr userDrawn="1"/>
        </p:nvSpPr>
        <p:spPr bwMode="auto">
          <a:xfrm>
            <a:off x="9563100" y="6656388"/>
            <a:ext cx="398463" cy="246062"/>
          </a:xfrm>
          <a:prstGeom prst="rect">
            <a:avLst/>
          </a:prstGeom>
          <a:noFill/>
          <a:ln>
            <a:noFill/>
          </a:ln>
        </p:spPr>
        <p:txBody>
          <a:bodyPr wrap="none">
            <a:spAutoFit/>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pPr>
              <a:defRPr/>
            </a:pPr>
            <a:fld id="{38C6433C-D7EF-4D48-81A8-8ED7ECEC265B}" type="slidenum">
              <a:rPr lang="ja-JP" altLang="en-US" sz="1000" smtClean="0">
                <a:latin typeface="メイリオ" panose="020B0604030504040204" pitchFamily="50" charset="-128"/>
                <a:ea typeface="メイリオ" panose="020B0604030504040204" pitchFamily="50" charset="-128"/>
              </a:rPr>
              <a:pPr>
                <a:defRPr/>
              </a:pPr>
              <a:t>‹#›</a:t>
            </a:fld>
            <a:endParaRPr lang="ja-JP" altLang="en-US" sz="1000">
              <a:latin typeface="メイリオ" panose="020B0604030504040204" pitchFamily="50" charset="-128"/>
              <a:ea typeface="メイリオ" panose="020B0604030504040204" pitchFamily="50" charset="-128"/>
            </a:endParaRPr>
          </a:p>
        </p:txBody>
      </p:sp>
      <p:sp>
        <p:nvSpPr>
          <p:cNvPr id="11" name="コンテンツ プレースホルダー 2"/>
          <p:cNvSpPr>
            <a:spLocks noGrp="1"/>
          </p:cNvSpPr>
          <p:nvPr>
            <p:ph idx="1"/>
          </p:nvPr>
        </p:nvSpPr>
        <p:spPr>
          <a:xfrm>
            <a:off x="495300" y="1107329"/>
            <a:ext cx="8915400" cy="5307119"/>
          </a:xfrm>
          <a:prstGeom prst="rect">
            <a:avLst/>
          </a:prstGeom>
        </p:spPr>
        <p:txBody>
          <a:bodyPr>
            <a:normAutofit/>
          </a:bodyPr>
          <a:lstStyle>
            <a:lvl1pPr marL="228600" indent="-228600">
              <a:buFont typeface="Wingdings" panose="05000000000000000000" pitchFamily="2" charset="2"/>
              <a:buChar char="Ø"/>
              <a:defRPr sz="2400">
                <a:solidFill>
                  <a:schemeClr val="tx1"/>
                </a:solidFill>
                <a:latin typeface="+mn-ea"/>
                <a:ea typeface="+mn-ea"/>
                <a:cs typeface="Meiryo UI" panose="020B0604030504040204" pitchFamily="50" charset="-128"/>
              </a:defRPr>
            </a:lvl1pPr>
            <a:lvl2pPr marL="685800" indent="-228600">
              <a:buFont typeface="Arial" panose="020B0604020202020204" pitchFamily="34" charset="0"/>
              <a:buChar char="•"/>
              <a:defRPr sz="2000">
                <a:solidFill>
                  <a:schemeClr val="tx1"/>
                </a:solidFill>
                <a:latin typeface="+mn-ea"/>
                <a:ea typeface="+mn-ea"/>
                <a:cs typeface="Meiryo UI" panose="020B0604030504040204" pitchFamily="50" charset="-128"/>
              </a:defRPr>
            </a:lvl2pPr>
            <a:lvl3pPr marL="1143000" indent="-228600">
              <a:buFont typeface="Wingdings" panose="05000000000000000000" pitchFamily="2" charset="2"/>
              <a:buChar char="Ø"/>
              <a:defRPr sz="1800">
                <a:solidFill>
                  <a:schemeClr val="tx1"/>
                </a:solidFill>
                <a:latin typeface="+mn-ea"/>
                <a:ea typeface="+mn-ea"/>
                <a:cs typeface="Meiryo UI" panose="020B0604030504040204" pitchFamily="50" charset="-128"/>
              </a:defRPr>
            </a:lvl3pPr>
            <a:lvl4pPr marL="1600200" indent="-228600">
              <a:buFont typeface="Arial" panose="020B0604020202020204" pitchFamily="34" charset="0"/>
              <a:buChar char="•"/>
              <a:defRPr sz="1600">
                <a:solidFill>
                  <a:schemeClr val="tx1"/>
                </a:solidFill>
                <a:latin typeface="+mn-ea"/>
                <a:ea typeface="+mn-ea"/>
                <a:cs typeface="Meiryo UI" panose="020B0604030504040204" pitchFamily="50" charset="-128"/>
              </a:defRPr>
            </a:lvl4pPr>
            <a:lvl5pPr marL="2057400" indent="-228600">
              <a:buFont typeface="Wingdings" panose="05000000000000000000" pitchFamily="2" charset="2"/>
              <a:buChar char="ü"/>
              <a:defRPr sz="1600">
                <a:solidFill>
                  <a:schemeClr val="tx1"/>
                </a:solidFill>
                <a:latin typeface="+mn-ea"/>
                <a:ea typeface="+mn-ea"/>
                <a:cs typeface="Meiryo UI" panose="020B0604030504040204" pitchFamily="50" charset="-128"/>
              </a:defRPr>
            </a:lvl5p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12" name="タイトル 1"/>
          <p:cNvSpPr>
            <a:spLocks noGrp="1"/>
          </p:cNvSpPr>
          <p:nvPr>
            <p:ph type="title"/>
          </p:nvPr>
        </p:nvSpPr>
        <p:spPr>
          <a:xfrm>
            <a:off x="292104" y="169576"/>
            <a:ext cx="7947918" cy="552673"/>
          </a:xfrm>
          <a:prstGeom prst="rect">
            <a:avLst/>
          </a:prstGeom>
        </p:spPr>
        <p:txBody>
          <a:bodyPr/>
          <a:lstStyle>
            <a:lvl1pPr>
              <a:defRPr sz="2600">
                <a:solidFill>
                  <a:schemeClr val="tx1"/>
                </a:solidFill>
                <a:latin typeface="+mn-ea"/>
                <a:ea typeface="+mn-ea"/>
                <a:cs typeface="Meiryo UI" panose="020B0604030504040204" pitchFamily="50" charset="-128"/>
              </a:defRPr>
            </a:lvl1pPr>
          </a:lstStyle>
          <a:p>
            <a:r>
              <a:rPr lang="ja-JP" altLang="en-US" dirty="0"/>
              <a:t>マスター タイトルの書式設定</a:t>
            </a:r>
          </a:p>
        </p:txBody>
      </p:sp>
    </p:spTree>
    <p:extLst>
      <p:ext uri="{BB962C8B-B14F-4D97-AF65-F5344CB8AC3E}">
        <p14:creationId xmlns:p14="http://schemas.microsoft.com/office/powerpoint/2010/main" val="12609577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662" r:id="rId1"/>
    <p:sldLayoutId id="2147484663" r:id="rId2"/>
    <p:sldLayoutId id="2147484660" r:id="rId3"/>
    <p:sldLayoutId id="2147484665" r:id="rId4"/>
    <p:sldLayoutId id="2147484661" r:id="rId5"/>
    <p:sldLayoutId id="2147484666" r:id="rId6"/>
  </p:sldLayoutIdLst>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2pPr>
      <a:lvl3pPr algn="l" rtl="0" eaLnBrk="0" fontAlgn="base" hangingPunct="0">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3pPr>
      <a:lvl4pPr algn="l" rtl="0" eaLnBrk="0" fontAlgn="base" hangingPunct="0">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4pPr>
      <a:lvl5pPr algn="l" rtl="0" eaLnBrk="0" fontAlgn="base" hangingPunct="0">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5pPr>
      <a:lvl6pPr marL="457200" algn="l" rtl="0" fontAlgn="base">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defRPr>
      </a:lvl6pPr>
      <a:lvl7pPr marL="914400" algn="l" rtl="0" fontAlgn="base">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defRPr>
      </a:lvl7pPr>
      <a:lvl8pPr marL="1371600" algn="l" rtl="0" fontAlgn="base">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defRPr>
      </a:lvl8pPr>
      <a:lvl9pPr marL="1828800" algn="l" rtl="0" fontAlgn="base">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メイリオ" panose="020B0604030504040204" pitchFamily="50" charset="-128"/>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メイリオ" panose="020B0604030504040204" pitchFamily="50" charset="-128"/>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メイリオ" panose="020B0604030504040204" pitchFamily="50" charset="-128"/>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メイリオ" panose="020B0604030504040204" pitchFamily="50" charset="-128"/>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メイリオ" panose="020B0604030504040204" pitchFamily="50"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hyperlink" Target="https://www.dream-nexus.co.jp/" TargetMode="External"/><Relationship Id="rId3" Type="http://schemas.openxmlformats.org/officeDocument/2006/relationships/image" Target="../media/image174.png"/><Relationship Id="rId7" Type="http://schemas.openxmlformats.org/officeDocument/2006/relationships/hyperlink" Target="mailto:sales@dream-nexus.co.jp"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76.png"/><Relationship Id="rId5" Type="http://schemas.openxmlformats.org/officeDocument/2006/relationships/hyperlink" Target="http://www.dream-nexus.co.jp/contact" TargetMode="External"/><Relationship Id="rId4" Type="http://schemas.openxmlformats.org/officeDocument/2006/relationships/image" Target="../media/image175.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6" Type="http://schemas.openxmlformats.org/officeDocument/2006/relationships/image" Target="../media/image32.png"/><Relationship Id="rId117" Type="http://schemas.openxmlformats.org/officeDocument/2006/relationships/image" Target="../media/image123.jpg"/><Relationship Id="rId21" Type="http://schemas.openxmlformats.org/officeDocument/2006/relationships/image" Target="../media/image27.png"/><Relationship Id="rId42" Type="http://schemas.openxmlformats.org/officeDocument/2006/relationships/image" Target="../media/image48.png"/><Relationship Id="rId47" Type="http://schemas.openxmlformats.org/officeDocument/2006/relationships/image" Target="../media/image53.png"/><Relationship Id="rId63" Type="http://schemas.openxmlformats.org/officeDocument/2006/relationships/image" Target="../media/image69.png"/><Relationship Id="rId68" Type="http://schemas.openxmlformats.org/officeDocument/2006/relationships/image" Target="../media/image74.png"/><Relationship Id="rId84" Type="http://schemas.openxmlformats.org/officeDocument/2006/relationships/image" Target="../media/image90.png"/><Relationship Id="rId89" Type="http://schemas.openxmlformats.org/officeDocument/2006/relationships/image" Target="../media/image95.png"/><Relationship Id="rId112" Type="http://schemas.openxmlformats.org/officeDocument/2006/relationships/image" Target="../media/image118.png"/><Relationship Id="rId16" Type="http://schemas.openxmlformats.org/officeDocument/2006/relationships/image" Target="../media/image22.jpg"/><Relationship Id="rId107" Type="http://schemas.openxmlformats.org/officeDocument/2006/relationships/image" Target="../media/image113.jpg"/><Relationship Id="rId11" Type="http://schemas.openxmlformats.org/officeDocument/2006/relationships/image" Target="../media/image17.png"/><Relationship Id="rId32" Type="http://schemas.openxmlformats.org/officeDocument/2006/relationships/image" Target="../media/image38.jpg"/><Relationship Id="rId37" Type="http://schemas.openxmlformats.org/officeDocument/2006/relationships/image" Target="../media/image43.jpg"/><Relationship Id="rId53" Type="http://schemas.openxmlformats.org/officeDocument/2006/relationships/image" Target="../media/image59.jpg"/><Relationship Id="rId58" Type="http://schemas.openxmlformats.org/officeDocument/2006/relationships/image" Target="../media/image64.png"/><Relationship Id="rId74" Type="http://schemas.openxmlformats.org/officeDocument/2006/relationships/image" Target="../media/image80.png"/><Relationship Id="rId79" Type="http://schemas.openxmlformats.org/officeDocument/2006/relationships/image" Target="../media/image85.png"/><Relationship Id="rId102" Type="http://schemas.openxmlformats.org/officeDocument/2006/relationships/image" Target="../media/image108.jpg"/><Relationship Id="rId123" Type="http://schemas.openxmlformats.org/officeDocument/2006/relationships/image" Target="../media/image129.svg"/><Relationship Id="rId5" Type="http://schemas.openxmlformats.org/officeDocument/2006/relationships/image" Target="../media/image11.png"/><Relationship Id="rId90" Type="http://schemas.openxmlformats.org/officeDocument/2006/relationships/image" Target="../media/image96.png"/><Relationship Id="rId95" Type="http://schemas.openxmlformats.org/officeDocument/2006/relationships/image" Target="../media/image101.png"/><Relationship Id="rId22" Type="http://schemas.openxmlformats.org/officeDocument/2006/relationships/image" Target="../media/image28.png"/><Relationship Id="rId27" Type="http://schemas.openxmlformats.org/officeDocument/2006/relationships/image" Target="../media/image33.jpg"/><Relationship Id="rId43" Type="http://schemas.openxmlformats.org/officeDocument/2006/relationships/image" Target="../media/image49.png"/><Relationship Id="rId48" Type="http://schemas.openxmlformats.org/officeDocument/2006/relationships/image" Target="../media/image54.png"/><Relationship Id="rId64" Type="http://schemas.openxmlformats.org/officeDocument/2006/relationships/image" Target="../media/image70.jpg"/><Relationship Id="rId69" Type="http://schemas.openxmlformats.org/officeDocument/2006/relationships/image" Target="../media/image75.png"/><Relationship Id="rId113" Type="http://schemas.openxmlformats.org/officeDocument/2006/relationships/image" Target="../media/image119.png"/><Relationship Id="rId118" Type="http://schemas.openxmlformats.org/officeDocument/2006/relationships/image" Target="../media/image124.png"/><Relationship Id="rId80" Type="http://schemas.openxmlformats.org/officeDocument/2006/relationships/image" Target="../media/image86.png"/><Relationship Id="rId85" Type="http://schemas.openxmlformats.org/officeDocument/2006/relationships/image" Target="../media/image91.jpg"/><Relationship Id="rId12" Type="http://schemas.openxmlformats.org/officeDocument/2006/relationships/image" Target="../media/image18.png"/><Relationship Id="rId17" Type="http://schemas.openxmlformats.org/officeDocument/2006/relationships/image" Target="../media/image23.png"/><Relationship Id="rId33" Type="http://schemas.openxmlformats.org/officeDocument/2006/relationships/image" Target="../media/image39.png"/><Relationship Id="rId38" Type="http://schemas.openxmlformats.org/officeDocument/2006/relationships/image" Target="../media/image44.png"/><Relationship Id="rId59" Type="http://schemas.openxmlformats.org/officeDocument/2006/relationships/image" Target="../media/image65.png"/><Relationship Id="rId103" Type="http://schemas.openxmlformats.org/officeDocument/2006/relationships/image" Target="../media/image109.jpg"/><Relationship Id="rId108" Type="http://schemas.openxmlformats.org/officeDocument/2006/relationships/image" Target="../media/image114.jpg"/><Relationship Id="rId124" Type="http://schemas.openxmlformats.org/officeDocument/2006/relationships/image" Target="../media/image130.png"/><Relationship Id="rId54" Type="http://schemas.openxmlformats.org/officeDocument/2006/relationships/image" Target="../media/image60.png"/><Relationship Id="rId70" Type="http://schemas.openxmlformats.org/officeDocument/2006/relationships/image" Target="../media/image76.png"/><Relationship Id="rId75" Type="http://schemas.openxmlformats.org/officeDocument/2006/relationships/image" Target="../media/image81.png"/><Relationship Id="rId91" Type="http://schemas.openxmlformats.org/officeDocument/2006/relationships/image" Target="../media/image97.png"/><Relationship Id="rId96" Type="http://schemas.openxmlformats.org/officeDocument/2006/relationships/image" Target="../media/image102.png"/><Relationship Id="rId1" Type="http://schemas.openxmlformats.org/officeDocument/2006/relationships/slideLayout" Target="../slideLayouts/slideLayout2.xml"/><Relationship Id="rId6" Type="http://schemas.openxmlformats.org/officeDocument/2006/relationships/image" Target="../media/image12.png"/><Relationship Id="rId23" Type="http://schemas.openxmlformats.org/officeDocument/2006/relationships/image" Target="../media/image29.png"/><Relationship Id="rId28" Type="http://schemas.openxmlformats.org/officeDocument/2006/relationships/image" Target="../media/image34.png"/><Relationship Id="rId49" Type="http://schemas.openxmlformats.org/officeDocument/2006/relationships/image" Target="../media/image55.png"/><Relationship Id="rId114" Type="http://schemas.openxmlformats.org/officeDocument/2006/relationships/image" Target="../media/image120.png"/><Relationship Id="rId119" Type="http://schemas.openxmlformats.org/officeDocument/2006/relationships/image" Target="../media/image125.jpg"/><Relationship Id="rId44" Type="http://schemas.openxmlformats.org/officeDocument/2006/relationships/image" Target="../media/image50.png"/><Relationship Id="rId60" Type="http://schemas.openxmlformats.org/officeDocument/2006/relationships/image" Target="../media/image66.png"/><Relationship Id="rId65" Type="http://schemas.openxmlformats.org/officeDocument/2006/relationships/image" Target="../media/image71.png"/><Relationship Id="rId81" Type="http://schemas.openxmlformats.org/officeDocument/2006/relationships/image" Target="../media/image87.png"/><Relationship Id="rId86" Type="http://schemas.openxmlformats.org/officeDocument/2006/relationships/image" Target="../media/image92.png"/><Relationship Id="rId4" Type="http://schemas.openxmlformats.org/officeDocument/2006/relationships/image" Target="../media/image10.jpg"/><Relationship Id="rId9" Type="http://schemas.openxmlformats.org/officeDocument/2006/relationships/image" Target="../media/image15.png"/><Relationship Id="rId13" Type="http://schemas.openxmlformats.org/officeDocument/2006/relationships/image" Target="../media/image19.png"/><Relationship Id="rId18" Type="http://schemas.openxmlformats.org/officeDocument/2006/relationships/image" Target="../media/image24.png"/><Relationship Id="rId39" Type="http://schemas.openxmlformats.org/officeDocument/2006/relationships/image" Target="../media/image45.png"/><Relationship Id="rId109" Type="http://schemas.openxmlformats.org/officeDocument/2006/relationships/image" Target="../media/image115.jpg"/><Relationship Id="rId34" Type="http://schemas.openxmlformats.org/officeDocument/2006/relationships/image" Target="../media/image40.png"/><Relationship Id="rId50" Type="http://schemas.openxmlformats.org/officeDocument/2006/relationships/image" Target="../media/image56.png"/><Relationship Id="rId55" Type="http://schemas.openxmlformats.org/officeDocument/2006/relationships/image" Target="../media/image61.png"/><Relationship Id="rId76" Type="http://schemas.openxmlformats.org/officeDocument/2006/relationships/image" Target="../media/image82.jpg"/><Relationship Id="rId97" Type="http://schemas.openxmlformats.org/officeDocument/2006/relationships/image" Target="../media/image103.png"/><Relationship Id="rId104" Type="http://schemas.openxmlformats.org/officeDocument/2006/relationships/image" Target="../media/image110.png"/><Relationship Id="rId120" Type="http://schemas.openxmlformats.org/officeDocument/2006/relationships/image" Target="../media/image126.png"/><Relationship Id="rId7" Type="http://schemas.openxmlformats.org/officeDocument/2006/relationships/image" Target="../media/image13.png"/><Relationship Id="rId71" Type="http://schemas.openxmlformats.org/officeDocument/2006/relationships/image" Target="../media/image77.png"/><Relationship Id="rId92" Type="http://schemas.openxmlformats.org/officeDocument/2006/relationships/image" Target="../media/image98.png"/><Relationship Id="rId2" Type="http://schemas.openxmlformats.org/officeDocument/2006/relationships/notesSlide" Target="../notesSlides/notesSlide3.xml"/><Relationship Id="rId29" Type="http://schemas.openxmlformats.org/officeDocument/2006/relationships/image" Target="../media/image35.png"/><Relationship Id="rId24" Type="http://schemas.openxmlformats.org/officeDocument/2006/relationships/image" Target="../media/image30.jpg"/><Relationship Id="rId40" Type="http://schemas.openxmlformats.org/officeDocument/2006/relationships/image" Target="../media/image46.png"/><Relationship Id="rId45" Type="http://schemas.openxmlformats.org/officeDocument/2006/relationships/image" Target="../media/image51.png"/><Relationship Id="rId66" Type="http://schemas.openxmlformats.org/officeDocument/2006/relationships/image" Target="../media/image72.png"/><Relationship Id="rId87" Type="http://schemas.openxmlformats.org/officeDocument/2006/relationships/image" Target="../media/image93.png"/><Relationship Id="rId110" Type="http://schemas.openxmlformats.org/officeDocument/2006/relationships/image" Target="../media/image116.png"/><Relationship Id="rId115" Type="http://schemas.openxmlformats.org/officeDocument/2006/relationships/image" Target="../media/image121.png"/><Relationship Id="rId61" Type="http://schemas.openxmlformats.org/officeDocument/2006/relationships/image" Target="../media/image67.png"/><Relationship Id="rId82" Type="http://schemas.openxmlformats.org/officeDocument/2006/relationships/image" Target="../media/image88.png"/><Relationship Id="rId19" Type="http://schemas.openxmlformats.org/officeDocument/2006/relationships/image" Target="../media/image25.png"/><Relationship Id="rId14" Type="http://schemas.openxmlformats.org/officeDocument/2006/relationships/image" Target="../media/image20.png"/><Relationship Id="rId30" Type="http://schemas.openxmlformats.org/officeDocument/2006/relationships/image" Target="../media/image36.png"/><Relationship Id="rId35" Type="http://schemas.openxmlformats.org/officeDocument/2006/relationships/image" Target="../media/image41.png"/><Relationship Id="rId56" Type="http://schemas.openxmlformats.org/officeDocument/2006/relationships/image" Target="../media/image62.png"/><Relationship Id="rId77" Type="http://schemas.openxmlformats.org/officeDocument/2006/relationships/image" Target="../media/image83.png"/><Relationship Id="rId100" Type="http://schemas.openxmlformats.org/officeDocument/2006/relationships/image" Target="../media/image106.png"/><Relationship Id="rId105" Type="http://schemas.openxmlformats.org/officeDocument/2006/relationships/image" Target="../media/image111.png"/><Relationship Id="rId8" Type="http://schemas.openxmlformats.org/officeDocument/2006/relationships/image" Target="../media/image14.png"/><Relationship Id="rId51" Type="http://schemas.openxmlformats.org/officeDocument/2006/relationships/image" Target="../media/image57.png"/><Relationship Id="rId72" Type="http://schemas.openxmlformats.org/officeDocument/2006/relationships/image" Target="../media/image78.png"/><Relationship Id="rId93" Type="http://schemas.openxmlformats.org/officeDocument/2006/relationships/image" Target="../media/image99.png"/><Relationship Id="rId98" Type="http://schemas.openxmlformats.org/officeDocument/2006/relationships/image" Target="../media/image104.png"/><Relationship Id="rId121" Type="http://schemas.openxmlformats.org/officeDocument/2006/relationships/image" Target="../media/image127.png"/><Relationship Id="rId3" Type="http://schemas.openxmlformats.org/officeDocument/2006/relationships/image" Target="../media/image9.png"/><Relationship Id="rId25" Type="http://schemas.openxmlformats.org/officeDocument/2006/relationships/image" Target="../media/image31.png"/><Relationship Id="rId46" Type="http://schemas.openxmlformats.org/officeDocument/2006/relationships/image" Target="../media/image52.jpg"/><Relationship Id="rId67" Type="http://schemas.openxmlformats.org/officeDocument/2006/relationships/image" Target="../media/image73.png"/><Relationship Id="rId116" Type="http://schemas.openxmlformats.org/officeDocument/2006/relationships/image" Target="../media/image122.png"/><Relationship Id="rId20" Type="http://schemas.openxmlformats.org/officeDocument/2006/relationships/image" Target="../media/image26.png"/><Relationship Id="rId41" Type="http://schemas.openxmlformats.org/officeDocument/2006/relationships/image" Target="../media/image47.jpg"/><Relationship Id="rId62" Type="http://schemas.openxmlformats.org/officeDocument/2006/relationships/image" Target="../media/image68.png"/><Relationship Id="rId83" Type="http://schemas.openxmlformats.org/officeDocument/2006/relationships/image" Target="../media/image89.png"/><Relationship Id="rId88" Type="http://schemas.openxmlformats.org/officeDocument/2006/relationships/image" Target="../media/image94.png"/><Relationship Id="rId111" Type="http://schemas.openxmlformats.org/officeDocument/2006/relationships/image" Target="../media/image117.png"/><Relationship Id="rId15" Type="http://schemas.openxmlformats.org/officeDocument/2006/relationships/image" Target="../media/image21.png"/><Relationship Id="rId36" Type="http://schemas.openxmlformats.org/officeDocument/2006/relationships/image" Target="../media/image42.png"/><Relationship Id="rId57" Type="http://schemas.openxmlformats.org/officeDocument/2006/relationships/image" Target="../media/image63.jpg"/><Relationship Id="rId106" Type="http://schemas.openxmlformats.org/officeDocument/2006/relationships/image" Target="../media/image112.png"/><Relationship Id="rId10" Type="http://schemas.openxmlformats.org/officeDocument/2006/relationships/image" Target="../media/image16.png"/><Relationship Id="rId31" Type="http://schemas.openxmlformats.org/officeDocument/2006/relationships/image" Target="../media/image37.png"/><Relationship Id="rId52" Type="http://schemas.openxmlformats.org/officeDocument/2006/relationships/image" Target="../media/image58.png"/><Relationship Id="rId73" Type="http://schemas.openxmlformats.org/officeDocument/2006/relationships/image" Target="../media/image79.png"/><Relationship Id="rId78" Type="http://schemas.openxmlformats.org/officeDocument/2006/relationships/image" Target="../media/image84.png"/><Relationship Id="rId94" Type="http://schemas.openxmlformats.org/officeDocument/2006/relationships/image" Target="../media/image100.png"/><Relationship Id="rId99" Type="http://schemas.openxmlformats.org/officeDocument/2006/relationships/image" Target="../media/image105.png"/><Relationship Id="rId101" Type="http://schemas.openxmlformats.org/officeDocument/2006/relationships/image" Target="../media/image107.png"/><Relationship Id="rId122" Type="http://schemas.openxmlformats.org/officeDocument/2006/relationships/image" Target="../media/image128.png"/></Relationships>
</file>

<file path=ppt/slides/_rels/slide4.xml.rels><?xml version="1.0" encoding="UTF-8" standalone="yes"?>
<Relationships xmlns="http://schemas.openxmlformats.org/package/2006/relationships"><Relationship Id="rId8" Type="http://schemas.openxmlformats.org/officeDocument/2006/relationships/image" Target="../media/image136.png"/><Relationship Id="rId3" Type="http://schemas.openxmlformats.org/officeDocument/2006/relationships/image" Target="../media/image131.jpg"/><Relationship Id="rId7" Type="http://schemas.openxmlformats.org/officeDocument/2006/relationships/image" Target="../media/image135.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34.png"/><Relationship Id="rId5" Type="http://schemas.openxmlformats.org/officeDocument/2006/relationships/image" Target="../media/image133.png"/><Relationship Id="rId4" Type="http://schemas.openxmlformats.org/officeDocument/2006/relationships/image" Target="../media/image132.jpg"/><Relationship Id="rId9" Type="http://schemas.openxmlformats.org/officeDocument/2006/relationships/image" Target="../media/image137.png"/></Relationships>
</file>

<file path=ppt/slides/_rels/slide5.xml.rels><?xml version="1.0" encoding="UTF-8" standalone="yes"?>
<Relationships xmlns="http://schemas.openxmlformats.org/package/2006/relationships"><Relationship Id="rId8" Type="http://schemas.openxmlformats.org/officeDocument/2006/relationships/image" Target="../media/image140.png"/><Relationship Id="rId3" Type="http://schemas.openxmlformats.org/officeDocument/2006/relationships/image" Target="../media/image131.jpg"/><Relationship Id="rId7" Type="http://schemas.openxmlformats.org/officeDocument/2006/relationships/image" Target="../media/image139.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38.png"/><Relationship Id="rId5" Type="http://schemas.openxmlformats.org/officeDocument/2006/relationships/image" Target="../media/image137.png"/><Relationship Id="rId4" Type="http://schemas.openxmlformats.org/officeDocument/2006/relationships/image" Target="../media/image136.png"/><Relationship Id="rId9" Type="http://schemas.openxmlformats.org/officeDocument/2006/relationships/image" Target="../media/image132.jpg"/></Relationships>
</file>

<file path=ppt/slides/_rels/slide6.xml.rels><?xml version="1.0" encoding="UTF-8" standalone="yes"?>
<Relationships xmlns="http://schemas.openxmlformats.org/package/2006/relationships"><Relationship Id="rId8" Type="http://schemas.openxmlformats.org/officeDocument/2006/relationships/image" Target="../media/image146.png"/><Relationship Id="rId13" Type="http://schemas.openxmlformats.org/officeDocument/2006/relationships/image" Target="../media/image151.jpeg"/><Relationship Id="rId18" Type="http://schemas.openxmlformats.org/officeDocument/2006/relationships/image" Target="../media/image156.png"/><Relationship Id="rId3" Type="http://schemas.openxmlformats.org/officeDocument/2006/relationships/image" Target="../media/image141.png"/><Relationship Id="rId7" Type="http://schemas.openxmlformats.org/officeDocument/2006/relationships/image" Target="../media/image145.png"/><Relationship Id="rId12" Type="http://schemas.openxmlformats.org/officeDocument/2006/relationships/image" Target="../media/image150.jpeg"/><Relationship Id="rId17" Type="http://schemas.openxmlformats.org/officeDocument/2006/relationships/image" Target="../media/image155.svg"/><Relationship Id="rId2" Type="http://schemas.openxmlformats.org/officeDocument/2006/relationships/notesSlide" Target="../notesSlides/notesSlide6.xml"/><Relationship Id="rId16" Type="http://schemas.openxmlformats.org/officeDocument/2006/relationships/image" Target="../media/image154.svg"/><Relationship Id="rId1" Type="http://schemas.openxmlformats.org/officeDocument/2006/relationships/slideLayout" Target="../slideLayouts/slideLayout2.xml"/><Relationship Id="rId6" Type="http://schemas.openxmlformats.org/officeDocument/2006/relationships/image" Target="../media/image144.png"/><Relationship Id="rId11" Type="http://schemas.openxmlformats.org/officeDocument/2006/relationships/image" Target="../media/image149.jpeg"/><Relationship Id="rId5" Type="http://schemas.openxmlformats.org/officeDocument/2006/relationships/image" Target="../media/image143.png"/><Relationship Id="rId15" Type="http://schemas.openxmlformats.org/officeDocument/2006/relationships/image" Target="../media/image153.jpeg"/><Relationship Id="rId10" Type="http://schemas.openxmlformats.org/officeDocument/2006/relationships/image" Target="../media/image148.jpeg"/><Relationship Id="rId4" Type="http://schemas.openxmlformats.org/officeDocument/2006/relationships/image" Target="../media/image142.png"/><Relationship Id="rId9" Type="http://schemas.openxmlformats.org/officeDocument/2006/relationships/image" Target="../media/image147.svg"/><Relationship Id="rId14" Type="http://schemas.openxmlformats.org/officeDocument/2006/relationships/image" Target="../media/image152.svg"/></Relationships>
</file>

<file path=ppt/slides/_rels/slide7.xml.rels><?xml version="1.0" encoding="UTF-8" standalone="yes"?>
<Relationships xmlns="http://schemas.openxmlformats.org/package/2006/relationships"><Relationship Id="rId3" Type="http://schemas.openxmlformats.org/officeDocument/2006/relationships/image" Target="../media/image157.png"/><Relationship Id="rId7" Type="http://schemas.openxmlformats.org/officeDocument/2006/relationships/image" Target="../media/image161.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60.jpg"/><Relationship Id="rId5" Type="http://schemas.openxmlformats.org/officeDocument/2006/relationships/image" Target="../media/image159.png"/><Relationship Id="rId4" Type="http://schemas.openxmlformats.org/officeDocument/2006/relationships/image" Target="../media/image158.png"/></Relationships>
</file>

<file path=ppt/slides/_rels/slide8.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63.png"/></Relationships>
</file>

<file path=ppt/slides/_rels/slide9.xml.rels><?xml version="1.0" encoding="UTF-8" standalone="yes"?>
<Relationships xmlns="http://schemas.openxmlformats.org/package/2006/relationships"><Relationship Id="rId8" Type="http://schemas.openxmlformats.org/officeDocument/2006/relationships/image" Target="../media/image169.jpeg"/><Relationship Id="rId3" Type="http://schemas.openxmlformats.org/officeDocument/2006/relationships/image" Target="../media/image164.svg"/><Relationship Id="rId7" Type="http://schemas.openxmlformats.org/officeDocument/2006/relationships/image" Target="../media/image168.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67.jpeg"/><Relationship Id="rId11" Type="http://schemas.openxmlformats.org/officeDocument/2006/relationships/image" Target="../media/image172.jpeg"/><Relationship Id="rId5" Type="http://schemas.openxmlformats.org/officeDocument/2006/relationships/image" Target="../media/image166.jpeg"/><Relationship Id="rId10" Type="http://schemas.openxmlformats.org/officeDocument/2006/relationships/image" Target="../media/image171.jpeg"/><Relationship Id="rId4" Type="http://schemas.openxmlformats.org/officeDocument/2006/relationships/image" Target="../media/image165.png"/><Relationship Id="rId9" Type="http://schemas.openxmlformats.org/officeDocument/2006/relationships/image" Target="../media/image17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プレースホルダー 9">
            <a:extLst>
              <a:ext uri="{FF2B5EF4-FFF2-40B4-BE49-F238E27FC236}">
                <a16:creationId xmlns:a16="http://schemas.microsoft.com/office/drawing/2014/main" id="{AA223EB4-1CE7-7459-638F-1ACD552087DC}"/>
              </a:ext>
            </a:extLst>
          </p:cNvPr>
          <p:cNvSpPr txBox="1">
            <a:spLocks noChangeArrowheads="1"/>
          </p:cNvSpPr>
          <p:nvPr/>
        </p:nvSpPr>
        <p:spPr bwMode="auto">
          <a:xfrm>
            <a:off x="2124683" y="4209480"/>
            <a:ext cx="5656631" cy="53786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lnSpc>
                <a:spcPct val="100000"/>
              </a:lnSpc>
              <a:spcBef>
                <a:spcPct val="0"/>
              </a:spcBef>
              <a:buFont typeface="Arial" panose="020B0604020202020204" pitchFamily="34" charset="0"/>
              <a:buNone/>
            </a:pPr>
            <a:r>
              <a:rPr lang="ja-JP" altLang="en-US" sz="1600" b="1" dirty="0">
                <a:solidFill>
                  <a:srgbClr val="002060"/>
                </a:solidFill>
                <a:latin typeface="Meiryo UI" panose="020B0604030504040204" pitchFamily="50" charset="-128"/>
                <a:ea typeface="Meiryo UI" panose="020B0604030504040204" pitchFamily="50" charset="-128"/>
              </a:rPr>
              <a:t>不動産検討層</a:t>
            </a:r>
            <a:r>
              <a:rPr lang="ja-JP" altLang="en-US" sz="1600" b="1" dirty="0">
                <a:latin typeface="Meiryo UI" panose="020B0604030504040204" pitchFamily="50" charset="-128"/>
                <a:ea typeface="Meiryo UI" panose="020B0604030504040204" pitchFamily="50" charset="-128"/>
              </a:rPr>
              <a:t>へのリーチを最大化する</a:t>
            </a:r>
            <a:r>
              <a:rPr lang="en-US" altLang="ja-JP" sz="1600" b="1" dirty="0">
                <a:latin typeface="Meiryo UI" panose="020B0604030504040204" pitchFamily="50" charset="-128"/>
                <a:ea typeface="Meiryo UI" panose="020B0604030504040204" pitchFamily="50" charset="-128"/>
              </a:rPr>
              <a:t>WEB</a:t>
            </a:r>
            <a:r>
              <a:rPr lang="ja-JP" altLang="en-US" sz="1600" b="1" dirty="0">
                <a:latin typeface="Meiryo UI" panose="020B0604030504040204" pitchFamily="50" charset="-128"/>
                <a:ea typeface="Meiryo UI" panose="020B0604030504040204" pitchFamily="50" charset="-128"/>
              </a:rPr>
              <a:t>広告配信サービス</a:t>
            </a:r>
            <a:endParaRPr lang="en-US" altLang="ja-JP" sz="1600" b="1" dirty="0">
              <a:latin typeface="Meiryo UI" panose="020B0604030504040204" pitchFamily="50" charset="-128"/>
              <a:ea typeface="Meiryo UI" panose="020B0604030504040204" pitchFamily="50" charset="-128"/>
            </a:endParaRPr>
          </a:p>
        </p:txBody>
      </p:sp>
      <p:pic>
        <p:nvPicPr>
          <p:cNvPr id="3" name="図 2">
            <a:extLst>
              <a:ext uri="{FF2B5EF4-FFF2-40B4-BE49-F238E27FC236}">
                <a16:creationId xmlns:a16="http://schemas.microsoft.com/office/drawing/2014/main" id="{365B3594-7938-2FFF-7470-CEB97C8A19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233" y="538885"/>
            <a:ext cx="4160183" cy="429805"/>
          </a:xfrm>
          <a:prstGeom prst="rect">
            <a:avLst/>
          </a:prstGeom>
        </p:spPr>
      </p:pic>
      <p:pic>
        <p:nvPicPr>
          <p:cNvPr id="2" name="object 83">
            <a:extLst>
              <a:ext uri="{FF2B5EF4-FFF2-40B4-BE49-F238E27FC236}">
                <a16:creationId xmlns:a16="http://schemas.microsoft.com/office/drawing/2014/main" id="{2ECE89FE-0133-B396-AC3E-4541A1916D70}"/>
              </a:ext>
            </a:extLst>
          </p:cNvPr>
          <p:cNvPicPr/>
          <p:nvPr/>
        </p:nvPicPr>
        <p:blipFill>
          <a:blip r:embed="rId4" cstate="print"/>
          <a:stretch>
            <a:fillRect/>
          </a:stretch>
        </p:blipFill>
        <p:spPr>
          <a:xfrm>
            <a:off x="2733629" y="2819017"/>
            <a:ext cx="4438740" cy="121996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タイトル 13">
            <a:extLst>
              <a:ext uri="{FF2B5EF4-FFF2-40B4-BE49-F238E27FC236}">
                <a16:creationId xmlns:a16="http://schemas.microsoft.com/office/drawing/2014/main" id="{82F30145-3B95-45B0-A641-981AA21C5BB1}"/>
              </a:ext>
            </a:extLst>
          </p:cNvPr>
          <p:cNvSpPr>
            <a:spLocks noGrp="1"/>
          </p:cNvSpPr>
          <p:nvPr>
            <p:ph type="title"/>
          </p:nvPr>
        </p:nvSpPr>
        <p:spPr/>
        <p:txBody>
          <a:bodyPr/>
          <a:lstStyle/>
          <a:p>
            <a:r>
              <a:rPr kumimoji="1" lang="ja-JP" altLang="en-US" dirty="0"/>
              <a:t>掲載報告レポートの</a:t>
            </a:r>
            <a:r>
              <a:rPr lang="ja-JP" altLang="en-US" dirty="0"/>
              <a:t>フォーマット</a:t>
            </a:r>
            <a:endParaRPr kumimoji="1" lang="ja-JP" altLang="en-US" dirty="0"/>
          </a:p>
        </p:txBody>
      </p:sp>
      <p:grpSp>
        <p:nvGrpSpPr>
          <p:cNvPr id="2" name="グループ化 1">
            <a:extLst>
              <a:ext uri="{FF2B5EF4-FFF2-40B4-BE49-F238E27FC236}">
                <a16:creationId xmlns:a16="http://schemas.microsoft.com/office/drawing/2014/main" id="{72E7D23F-D16A-057F-9E40-B67D1B3D14FB}"/>
              </a:ext>
            </a:extLst>
          </p:cNvPr>
          <p:cNvGrpSpPr/>
          <p:nvPr/>
        </p:nvGrpSpPr>
        <p:grpSpPr>
          <a:xfrm>
            <a:off x="6244009" y="1452326"/>
            <a:ext cx="5056377" cy="2338117"/>
            <a:chOff x="6244009" y="1452326"/>
            <a:chExt cx="5056377" cy="2338117"/>
          </a:xfrm>
        </p:grpSpPr>
        <p:sp>
          <p:nvSpPr>
            <p:cNvPr id="37" name="正方形/長方形 36">
              <a:extLst>
                <a:ext uri="{FF2B5EF4-FFF2-40B4-BE49-F238E27FC236}">
                  <a16:creationId xmlns:a16="http://schemas.microsoft.com/office/drawing/2014/main" id="{07E7E7FF-5D62-4D19-B30E-5213C7D45F7B}"/>
                </a:ext>
              </a:extLst>
            </p:cNvPr>
            <p:cNvSpPr/>
            <p:nvPr/>
          </p:nvSpPr>
          <p:spPr>
            <a:xfrm>
              <a:off x="6383525" y="1452326"/>
              <a:ext cx="3276000" cy="175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216694" indent="-216694">
                <a:lnSpc>
                  <a:spcPct val="110000"/>
                </a:lnSpc>
                <a:buSzPct val="70000"/>
                <a:buFont typeface="Wingdings" panose="05000000000000000000" pitchFamily="2" charset="2"/>
                <a:buChar char="n"/>
              </a:pPr>
              <a:r>
                <a:rPr lang="ja-JP" altLang="en-US" sz="1300" b="1" dirty="0">
                  <a:solidFill>
                    <a:schemeClr val="tx1"/>
                  </a:solidFill>
                  <a:latin typeface="Meiryo UI" panose="020B0604030504040204" pitchFamily="50" charset="-128"/>
                  <a:ea typeface="Meiryo UI" panose="020B0604030504040204" pitchFamily="50" charset="-128"/>
                </a:rPr>
                <a:t>以下の数値をご報告させて頂きます。</a:t>
              </a:r>
            </a:p>
          </p:txBody>
        </p:sp>
        <p:sp>
          <p:nvSpPr>
            <p:cNvPr id="41" name="正方形/長方形 40">
              <a:extLst>
                <a:ext uri="{FF2B5EF4-FFF2-40B4-BE49-F238E27FC236}">
                  <a16:creationId xmlns:a16="http://schemas.microsoft.com/office/drawing/2014/main" id="{84CB823B-7CD1-475B-A306-6F98D249F809}"/>
                </a:ext>
              </a:extLst>
            </p:cNvPr>
            <p:cNvSpPr/>
            <p:nvPr/>
          </p:nvSpPr>
          <p:spPr>
            <a:xfrm>
              <a:off x="6244009" y="2782596"/>
              <a:ext cx="5043115" cy="1733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46250" tIns="0" rIns="0" bIns="0" rtlCol="0" anchor="t"/>
            <a:lstStyle/>
            <a:p>
              <a:pPr marL="139303" indent="-139303">
                <a:lnSpc>
                  <a:spcPct val="110000"/>
                </a:lnSpc>
                <a:buSzPct val="80000"/>
                <a:buFont typeface="メイリオ" panose="020B0604030504040204" pitchFamily="50" charset="-128"/>
                <a:buChar char="※"/>
              </a:pPr>
              <a:r>
                <a:rPr lang="ja-JP" altLang="en-US" sz="800" dirty="0">
                  <a:solidFill>
                    <a:schemeClr val="tx1"/>
                  </a:solidFill>
                  <a:latin typeface="Meiryo UI" panose="020B0604030504040204" pitchFamily="50" charset="-128"/>
                  <a:ea typeface="Meiryo UI" panose="020B0604030504040204" pitchFamily="50" charset="-128"/>
                </a:rPr>
                <a:t>クリエイティブ別数値報告にあたり、クリエイティブ別レポートに反映希望の</a:t>
              </a:r>
              <a:endParaRPr lang="en-US" altLang="ja-JP" sz="800" dirty="0">
                <a:solidFill>
                  <a:schemeClr val="tx1"/>
                </a:solidFill>
                <a:latin typeface="Meiryo UI" panose="020B0604030504040204" pitchFamily="50" charset="-128"/>
                <a:ea typeface="Meiryo UI" panose="020B0604030504040204" pitchFamily="50" charset="-128"/>
              </a:endParaRPr>
            </a:p>
            <a:p>
              <a:pPr>
                <a:lnSpc>
                  <a:spcPct val="110000"/>
                </a:lnSpc>
                <a:buSzPct val="80000"/>
              </a:pPr>
              <a:r>
                <a:rPr lang="ja-JP" altLang="en-US" sz="800" dirty="0">
                  <a:solidFill>
                    <a:schemeClr val="tx1"/>
                  </a:solidFill>
                  <a:latin typeface="Meiryo UI" panose="020B0604030504040204" pitchFamily="50" charset="-128"/>
                  <a:ea typeface="Meiryo UI" panose="020B0604030504040204" pitchFamily="50" charset="-128"/>
                </a:rPr>
                <a:t>　　ファイル名設定を推奨（英数字のみ可）</a:t>
              </a:r>
            </a:p>
          </p:txBody>
        </p:sp>
        <p:sp>
          <p:nvSpPr>
            <p:cNvPr id="43" name="テキスト ボックス 42">
              <a:extLst>
                <a:ext uri="{FF2B5EF4-FFF2-40B4-BE49-F238E27FC236}">
                  <a16:creationId xmlns:a16="http://schemas.microsoft.com/office/drawing/2014/main" id="{AD37C46B-97BE-4229-82E9-D82131C957AA}"/>
                </a:ext>
              </a:extLst>
            </p:cNvPr>
            <p:cNvSpPr txBox="1">
              <a:spLocks noChangeAspect="1"/>
            </p:cNvSpPr>
            <p:nvPr/>
          </p:nvSpPr>
          <p:spPr>
            <a:xfrm>
              <a:off x="6422745" y="3202100"/>
              <a:ext cx="317536" cy="317536"/>
            </a:xfrm>
            <a:prstGeom prst="ellipse">
              <a:avLst/>
            </a:prstGeom>
            <a:solidFill>
              <a:schemeClr val="accent1"/>
            </a:solidFill>
          </p:spPr>
          <p:txBody>
            <a:bodyPr wrap="none" lIns="73125" tIns="35100" rIns="73125" bIns="29250" rtlCol="0" anchor="ctr">
              <a:noAutofit/>
            </a:bodyPr>
            <a:lstStyle/>
            <a:p>
              <a:pPr algn="ctr">
                <a:lnSpc>
                  <a:spcPct val="110000"/>
                </a:lnSpc>
              </a:pPr>
              <a:r>
                <a:rPr lang="ja-JP" altLang="en-US" sz="1000" dirty="0">
                  <a:solidFill>
                    <a:schemeClr val="bg1"/>
                  </a:solidFill>
                  <a:latin typeface="メイリオ" panose="020B0604030504040204" pitchFamily="50" charset="-128"/>
                  <a:ea typeface="メイリオ" panose="020B0604030504040204" pitchFamily="50" charset="-128"/>
                </a:rPr>
                <a:t>例</a:t>
              </a:r>
              <a:endParaRPr lang="en-US" altLang="ja-JP" sz="1000" dirty="0">
                <a:solidFill>
                  <a:schemeClr val="bg1"/>
                </a:solidFill>
                <a:latin typeface="メイリオ" panose="020B0604030504040204" pitchFamily="50" charset="-128"/>
                <a:ea typeface="メイリオ" panose="020B0604030504040204" pitchFamily="50" charset="-128"/>
              </a:endParaRPr>
            </a:p>
          </p:txBody>
        </p:sp>
        <p:sp>
          <p:nvSpPr>
            <p:cNvPr id="44" name="正方形/長方形 43">
              <a:extLst>
                <a:ext uri="{FF2B5EF4-FFF2-40B4-BE49-F238E27FC236}">
                  <a16:creationId xmlns:a16="http://schemas.microsoft.com/office/drawing/2014/main" id="{BFB6AF6A-9364-4E7A-B132-1E9F1F18EBE5}"/>
                </a:ext>
              </a:extLst>
            </p:cNvPr>
            <p:cNvSpPr/>
            <p:nvPr/>
          </p:nvSpPr>
          <p:spPr>
            <a:xfrm flipV="1">
              <a:off x="7777914" y="3407801"/>
              <a:ext cx="763210" cy="45719"/>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テキスト ボックス 47">
              <a:extLst>
                <a:ext uri="{FF2B5EF4-FFF2-40B4-BE49-F238E27FC236}">
                  <a16:creationId xmlns:a16="http://schemas.microsoft.com/office/drawing/2014/main" id="{F93248DB-B350-44F3-8A77-75E30CD37B95}"/>
                </a:ext>
              </a:extLst>
            </p:cNvPr>
            <p:cNvSpPr txBox="1"/>
            <p:nvPr/>
          </p:nvSpPr>
          <p:spPr>
            <a:xfrm>
              <a:off x="6901086" y="3218459"/>
              <a:ext cx="2605249" cy="173367"/>
            </a:xfrm>
            <a:prstGeom prst="rect">
              <a:avLst/>
            </a:prstGeom>
            <a:noFill/>
          </p:spPr>
          <p:txBody>
            <a:bodyPr wrap="square" lIns="0" tIns="0" rIns="0" bIns="0">
              <a:noAutofit/>
            </a:bodyPr>
            <a:lstStyle/>
            <a:p>
              <a:pPr>
                <a:lnSpc>
                  <a:spcPct val="110000"/>
                </a:lnSpc>
              </a:pPr>
              <a:r>
                <a:rPr lang="en-US" altLang="ja-JP" sz="1000" dirty="0">
                  <a:latin typeface="Meiryo UI" panose="020B0604030504040204" pitchFamily="50" charset="-128"/>
                  <a:ea typeface="Meiryo UI" panose="020B0604030504040204" pitchFamily="50" charset="-128"/>
                </a:rPr>
                <a:t>260101_</a:t>
              </a:r>
              <a:r>
                <a:rPr lang="ja-JP" altLang="en-US" sz="1000" dirty="0">
                  <a:latin typeface="Meiryo UI" panose="020B0604030504040204" pitchFamily="50" charset="-128"/>
                  <a:ea typeface="Meiryo UI" panose="020B0604030504040204" pitchFamily="50" charset="-128"/>
                </a:rPr>
                <a:t>新規</a:t>
              </a:r>
              <a:r>
                <a:rPr lang="en-US" altLang="ja-JP" sz="1000" dirty="0">
                  <a:latin typeface="Meiryo UI" panose="020B0604030504040204" pitchFamily="50" charset="-128"/>
                  <a:ea typeface="Meiryo UI" panose="020B0604030504040204" pitchFamily="50" charset="-128"/>
                </a:rPr>
                <a:t>_DN_A.nexus_600_500</a:t>
              </a:r>
            </a:p>
          </p:txBody>
        </p:sp>
        <p:sp>
          <p:nvSpPr>
            <p:cNvPr id="49" name="テキスト ボックス 48">
              <a:extLst>
                <a:ext uri="{FF2B5EF4-FFF2-40B4-BE49-F238E27FC236}">
                  <a16:creationId xmlns:a16="http://schemas.microsoft.com/office/drawing/2014/main" id="{A54303EA-4D34-4F07-94E6-6DE78201B5F9}"/>
                </a:ext>
              </a:extLst>
            </p:cNvPr>
            <p:cNvSpPr txBox="1"/>
            <p:nvPr/>
          </p:nvSpPr>
          <p:spPr>
            <a:xfrm>
              <a:off x="6862986" y="3582391"/>
              <a:ext cx="2493726" cy="208052"/>
            </a:xfrm>
            <a:prstGeom prst="rect">
              <a:avLst/>
            </a:prstGeom>
            <a:noFill/>
          </p:spPr>
          <p:txBody>
            <a:bodyPr wrap="square" lIns="0" tIns="0" rIns="0" bIns="0">
              <a:noAutofit/>
            </a:bodyPr>
            <a:lstStyle/>
            <a:p>
              <a:pPr>
                <a:lnSpc>
                  <a:spcPct val="110000"/>
                </a:lnSpc>
              </a:pPr>
              <a:r>
                <a:rPr lang="ja-JP" altLang="en-US" sz="700" dirty="0">
                  <a:latin typeface="Meiryo UI" panose="020B0604030504040204" pitchFamily="50" charset="-128"/>
                  <a:ea typeface="Meiryo UI" panose="020B0604030504040204" pitchFamily="50" charset="-128"/>
                </a:rPr>
                <a:t>（弊社管理番号）　＋　（貴社管理ファイル名）＋ 原稿サイズ</a:t>
              </a:r>
            </a:p>
          </p:txBody>
        </p:sp>
        <p:sp>
          <p:nvSpPr>
            <p:cNvPr id="5" name="テキスト ボックス 4">
              <a:extLst>
                <a:ext uri="{FF2B5EF4-FFF2-40B4-BE49-F238E27FC236}">
                  <a16:creationId xmlns:a16="http://schemas.microsoft.com/office/drawing/2014/main" id="{0A469BE4-316A-1322-85DB-FBD8463E6BE4}"/>
                </a:ext>
              </a:extLst>
            </p:cNvPr>
            <p:cNvSpPr txBox="1"/>
            <p:nvPr/>
          </p:nvSpPr>
          <p:spPr>
            <a:xfrm>
              <a:off x="6338422" y="1918349"/>
              <a:ext cx="4961964" cy="646331"/>
            </a:xfrm>
            <a:prstGeom prst="rect">
              <a:avLst/>
            </a:prstGeom>
            <a:noFill/>
          </p:spPr>
          <p:txBody>
            <a:bodyPr wrap="square">
              <a:spAutoFit/>
            </a:bodyPr>
            <a:lstStyle/>
            <a:p>
              <a:r>
                <a:rPr lang="ja-JP" altLang="en-US" sz="900" dirty="0">
                  <a:latin typeface="Meiryo UI" panose="020B0604030504040204" pitchFamily="50" charset="-128"/>
                  <a:ea typeface="Meiryo UI" panose="020B0604030504040204" pitchFamily="50" charset="-128"/>
                </a:rPr>
                <a:t>●原則　月次レポート（月 </a:t>
              </a:r>
              <a:r>
                <a:rPr lang="en-US" altLang="ja-JP" sz="900" dirty="0">
                  <a:latin typeface="Meiryo UI" panose="020B0604030504040204" pitchFamily="50" charset="-128"/>
                  <a:ea typeface="Meiryo UI" panose="020B0604030504040204" pitchFamily="50" charset="-128"/>
                </a:rPr>
                <a:t>1 </a:t>
              </a:r>
              <a:r>
                <a:rPr lang="ja-JP" altLang="en-US" sz="900" dirty="0">
                  <a:latin typeface="Meiryo UI" panose="020B0604030504040204" pitchFamily="50" charset="-128"/>
                  <a:ea typeface="Meiryo UI" panose="020B0604030504040204" pitchFamily="50" charset="-128"/>
                </a:rPr>
                <a:t>回）の提出です。</a:t>
              </a:r>
              <a:endParaRPr lang="en-US" altLang="ja-JP" sz="900" dirty="0">
                <a:latin typeface="Meiryo UI" panose="020B0604030504040204" pitchFamily="50" charset="-128"/>
                <a:ea typeface="Meiryo UI" panose="020B0604030504040204" pitchFamily="50" charset="-128"/>
              </a:endParaRPr>
            </a:p>
            <a:p>
              <a:r>
                <a:rPr lang="ja-JP" altLang="en-US" sz="900" dirty="0">
                  <a:latin typeface="Meiryo UI" panose="020B0604030504040204" pitchFamily="50" charset="-128"/>
                  <a:ea typeface="Meiryo UI" panose="020B0604030504040204" pitchFamily="50" charset="-128"/>
                </a:rPr>
                <a:t>●日別／合計</a:t>
              </a:r>
              <a:r>
                <a:rPr lang="en-US" altLang="ja-JP" sz="900" dirty="0">
                  <a:latin typeface="Meiryo UI" panose="020B0604030504040204" pitchFamily="50" charset="-128"/>
                  <a:ea typeface="Meiryo UI" panose="020B0604030504040204" pitchFamily="50" charset="-128"/>
                </a:rPr>
                <a:t>……</a:t>
              </a:r>
              <a:r>
                <a:rPr lang="ja-JP" altLang="en-US" sz="900" dirty="0">
                  <a:latin typeface="Meiryo UI" panose="020B0604030504040204" pitchFamily="50" charset="-128"/>
                  <a:ea typeface="Meiryo UI" panose="020B0604030504040204" pitchFamily="50" charset="-128"/>
                </a:rPr>
                <a:t>表示回数、クリック数、クリック率、クリック単価、 </a:t>
              </a:r>
              <a:endParaRPr lang="en-US" altLang="ja-JP" sz="900" dirty="0">
                <a:latin typeface="Meiryo UI" panose="020B0604030504040204" pitchFamily="50" charset="-128"/>
                <a:ea typeface="Meiryo UI" panose="020B0604030504040204" pitchFamily="50" charset="-128"/>
              </a:endParaRPr>
            </a:p>
            <a:p>
              <a:r>
                <a:rPr lang="en-US" altLang="ja-JP" sz="900" dirty="0">
                  <a:latin typeface="Meiryo UI" panose="020B0604030504040204" pitchFamily="50" charset="-128"/>
                  <a:ea typeface="Meiryo UI" panose="020B0604030504040204" pitchFamily="50" charset="-128"/>
                </a:rPr>
                <a:t>	CV</a:t>
              </a:r>
              <a:r>
                <a:rPr lang="ja-JP" altLang="en-US" sz="900" dirty="0">
                  <a:latin typeface="Meiryo UI" panose="020B0604030504040204" pitchFamily="50" charset="-128"/>
                  <a:ea typeface="Meiryo UI" panose="020B0604030504040204" pitchFamily="50" charset="-128"/>
                </a:rPr>
                <a:t>数、</a:t>
              </a:r>
              <a:r>
                <a:rPr lang="en-US" altLang="ja-JP" sz="900" dirty="0">
                  <a:latin typeface="Meiryo UI" panose="020B0604030504040204" pitchFamily="50" charset="-128"/>
                  <a:ea typeface="Meiryo UI" panose="020B0604030504040204" pitchFamily="50" charset="-128"/>
                </a:rPr>
                <a:t>CV</a:t>
              </a:r>
              <a:r>
                <a:rPr lang="ja-JP" altLang="en-US" sz="900" dirty="0">
                  <a:latin typeface="Meiryo UI" panose="020B0604030504040204" pitchFamily="50" charset="-128"/>
                  <a:ea typeface="Meiryo UI" panose="020B0604030504040204" pitchFamily="50" charset="-128"/>
                </a:rPr>
                <a:t>（反響）詳細（発生日・発生時間） </a:t>
              </a:r>
              <a:endParaRPr lang="en-US" altLang="ja-JP" sz="900" dirty="0">
                <a:latin typeface="Meiryo UI" panose="020B0604030504040204" pitchFamily="50" charset="-128"/>
                <a:ea typeface="Meiryo UI" panose="020B0604030504040204" pitchFamily="50" charset="-128"/>
              </a:endParaRPr>
            </a:p>
            <a:p>
              <a:r>
                <a:rPr lang="ja-JP" altLang="en-US" sz="900" dirty="0">
                  <a:latin typeface="Meiryo UI" panose="020B0604030504040204" pitchFamily="50" charset="-128"/>
                  <a:ea typeface="Meiryo UI" panose="020B0604030504040204" pitchFamily="50" charset="-128"/>
                </a:rPr>
                <a:t>●クリエイティブ別の表示回数、クリック数合計　クリック率、</a:t>
              </a:r>
              <a:r>
                <a:rPr lang="en-US" altLang="ja-JP" sz="900" dirty="0">
                  <a:latin typeface="Meiryo UI" panose="020B0604030504040204" pitchFamily="50" charset="-128"/>
                  <a:ea typeface="Meiryo UI" panose="020B0604030504040204" pitchFamily="50" charset="-128"/>
                </a:rPr>
                <a:t>CV</a:t>
              </a:r>
              <a:r>
                <a:rPr lang="ja-JP" altLang="en-US" sz="900" dirty="0">
                  <a:latin typeface="Meiryo UI" panose="020B0604030504040204" pitchFamily="50" charset="-128"/>
                  <a:ea typeface="Meiryo UI" panose="020B0604030504040204" pitchFamily="50" charset="-128"/>
                </a:rPr>
                <a:t>数</a:t>
              </a:r>
            </a:p>
          </p:txBody>
        </p:sp>
        <p:sp>
          <p:nvSpPr>
            <p:cNvPr id="6" name="正方形/長方形 5">
              <a:extLst>
                <a:ext uri="{FF2B5EF4-FFF2-40B4-BE49-F238E27FC236}">
                  <a16:creationId xmlns:a16="http://schemas.microsoft.com/office/drawing/2014/main" id="{AD71DE3E-379A-F620-761E-765B36321A9D}"/>
                </a:ext>
              </a:extLst>
            </p:cNvPr>
            <p:cNvSpPr/>
            <p:nvPr/>
          </p:nvSpPr>
          <p:spPr>
            <a:xfrm flipV="1">
              <a:off x="8665714" y="3407801"/>
              <a:ext cx="534121" cy="45719"/>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4" name="図 3">
            <a:extLst>
              <a:ext uri="{FF2B5EF4-FFF2-40B4-BE49-F238E27FC236}">
                <a16:creationId xmlns:a16="http://schemas.microsoft.com/office/drawing/2014/main" id="{992CC313-FFD0-74F1-9F3A-CD992E99AD7D}"/>
              </a:ext>
            </a:extLst>
          </p:cNvPr>
          <p:cNvPicPr>
            <a:picLocks noChangeAspect="1"/>
          </p:cNvPicPr>
          <p:nvPr/>
        </p:nvPicPr>
        <p:blipFill>
          <a:blip r:embed="rId3"/>
          <a:srcRect l="2327" t="4349"/>
          <a:stretch>
            <a:fillRect/>
          </a:stretch>
        </p:blipFill>
        <p:spPr>
          <a:xfrm>
            <a:off x="389211" y="1103621"/>
            <a:ext cx="5949212" cy="5363939"/>
          </a:xfrm>
          <a:prstGeom prst="rect">
            <a:avLst/>
          </a:prstGeom>
          <a:ln>
            <a:solidFill>
              <a:schemeClr val="bg1">
                <a:lumMod val="85000"/>
              </a:schemeClr>
            </a:solidFill>
          </a:ln>
        </p:spPr>
      </p:pic>
    </p:spTree>
    <p:extLst>
      <p:ext uri="{BB962C8B-B14F-4D97-AF65-F5344CB8AC3E}">
        <p14:creationId xmlns:p14="http://schemas.microsoft.com/office/powerpoint/2010/main" val="21155707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a:extLst>
              <a:ext uri="{FF2B5EF4-FFF2-40B4-BE49-F238E27FC236}">
                <a16:creationId xmlns:a16="http://schemas.microsoft.com/office/drawing/2014/main" id="{D6DD1F69-A12D-B0C6-7B48-F2966E653F1B}"/>
              </a:ext>
            </a:extLst>
          </p:cNvPr>
          <p:cNvSpPr>
            <a:spLocks noGrp="1" noChangeArrowheads="1"/>
          </p:cNvSpPr>
          <p:nvPr>
            <p:ph type="title"/>
          </p:nvPr>
        </p:nvSpPr>
        <p:spPr bwMode="auto">
          <a:xfrm>
            <a:off x="393700" y="271463"/>
            <a:ext cx="9288463" cy="403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rIns="91440" bIns="45720" numCol="1" anchor="t" anchorCtr="0" compatLnSpc="1">
            <a:prstTxWarp prst="textNoShape">
              <a:avLst/>
            </a:prstTxWarp>
          </a:bodyPr>
          <a:lstStyle/>
          <a:p>
            <a:r>
              <a:rPr lang="ja-JP" altLang="en-US" dirty="0">
                <a:latin typeface="Meiryo UI" panose="020B0604030504040204" pitchFamily="50" charset="-128"/>
                <a:ea typeface="Meiryo UI" panose="020B0604030504040204" pitchFamily="50" charset="-128"/>
              </a:rPr>
              <a:t>会社概要</a:t>
            </a:r>
          </a:p>
        </p:txBody>
      </p:sp>
      <p:grpSp>
        <p:nvGrpSpPr>
          <p:cNvPr id="70" name="グループ化 69">
            <a:extLst>
              <a:ext uri="{FF2B5EF4-FFF2-40B4-BE49-F238E27FC236}">
                <a16:creationId xmlns:a16="http://schemas.microsoft.com/office/drawing/2014/main" id="{99F5FDA1-4640-51CE-7CAF-3A6F3B4CE65A}"/>
              </a:ext>
            </a:extLst>
          </p:cNvPr>
          <p:cNvGrpSpPr/>
          <p:nvPr/>
        </p:nvGrpSpPr>
        <p:grpSpPr>
          <a:xfrm>
            <a:off x="847557" y="1189032"/>
            <a:ext cx="8380748" cy="4930257"/>
            <a:chOff x="870280" y="1189032"/>
            <a:chExt cx="8380748" cy="4930257"/>
          </a:xfrm>
        </p:grpSpPr>
        <p:grpSp>
          <p:nvGrpSpPr>
            <p:cNvPr id="26" name="object 2">
              <a:extLst>
                <a:ext uri="{FF2B5EF4-FFF2-40B4-BE49-F238E27FC236}">
                  <a16:creationId xmlns:a16="http://schemas.microsoft.com/office/drawing/2014/main" id="{1D73D574-CAD8-D19D-3A97-C069F6AFA43A}"/>
                </a:ext>
              </a:extLst>
            </p:cNvPr>
            <p:cNvGrpSpPr/>
            <p:nvPr/>
          </p:nvGrpSpPr>
          <p:grpSpPr>
            <a:xfrm>
              <a:off x="5637243" y="1887855"/>
              <a:ext cx="3613785" cy="2426970"/>
              <a:chOff x="6430733" y="1582102"/>
              <a:chExt cx="3613785" cy="2426970"/>
            </a:xfrm>
          </p:grpSpPr>
          <p:sp>
            <p:nvSpPr>
              <p:cNvPr id="27" name="object 3">
                <a:extLst>
                  <a:ext uri="{FF2B5EF4-FFF2-40B4-BE49-F238E27FC236}">
                    <a16:creationId xmlns:a16="http://schemas.microsoft.com/office/drawing/2014/main" id="{2DDAFCB2-9767-EE1E-92F9-70D23E00751B}"/>
                  </a:ext>
                </a:extLst>
              </p:cNvPr>
              <p:cNvSpPr/>
              <p:nvPr/>
            </p:nvSpPr>
            <p:spPr>
              <a:xfrm>
                <a:off x="6430733" y="1582102"/>
                <a:ext cx="3613785" cy="2426970"/>
              </a:xfrm>
              <a:custGeom>
                <a:avLst/>
                <a:gdLst/>
                <a:ahLst/>
                <a:cxnLst/>
                <a:rect l="l" t="t" r="r" b="b"/>
                <a:pathLst>
                  <a:path w="3613784" h="2426970">
                    <a:moveTo>
                      <a:pt x="3613264" y="0"/>
                    </a:moveTo>
                    <a:lnTo>
                      <a:pt x="0" y="0"/>
                    </a:lnTo>
                    <a:lnTo>
                      <a:pt x="0" y="2426970"/>
                    </a:lnTo>
                    <a:lnTo>
                      <a:pt x="3613264" y="2426970"/>
                    </a:lnTo>
                    <a:lnTo>
                      <a:pt x="3613264" y="0"/>
                    </a:lnTo>
                    <a:close/>
                  </a:path>
                </a:pathLst>
              </a:custGeom>
              <a:solidFill>
                <a:srgbClr val="E6E7E8"/>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effectLst/>
                  <a:uLnTx/>
                  <a:uFillTx/>
                </a:endParaRPr>
              </a:p>
            </p:txBody>
          </p:sp>
          <p:sp>
            <p:nvSpPr>
              <p:cNvPr id="28" name="object 4">
                <a:extLst>
                  <a:ext uri="{FF2B5EF4-FFF2-40B4-BE49-F238E27FC236}">
                    <a16:creationId xmlns:a16="http://schemas.microsoft.com/office/drawing/2014/main" id="{AD1C0285-DD55-ACC4-715A-FEE66422331C}"/>
                  </a:ext>
                </a:extLst>
              </p:cNvPr>
              <p:cNvSpPr/>
              <p:nvPr/>
            </p:nvSpPr>
            <p:spPr>
              <a:xfrm>
                <a:off x="7061386" y="2134965"/>
                <a:ext cx="381000" cy="321945"/>
              </a:xfrm>
              <a:custGeom>
                <a:avLst/>
                <a:gdLst/>
                <a:ahLst/>
                <a:cxnLst/>
                <a:rect l="l" t="t" r="r" b="b"/>
                <a:pathLst>
                  <a:path w="381000" h="321944">
                    <a:moveTo>
                      <a:pt x="225582" y="33820"/>
                    </a:moveTo>
                    <a:lnTo>
                      <a:pt x="198602" y="33820"/>
                    </a:lnTo>
                    <a:lnTo>
                      <a:pt x="193094" y="47959"/>
                    </a:lnTo>
                    <a:lnTo>
                      <a:pt x="181927" y="88582"/>
                    </a:lnTo>
                    <a:lnTo>
                      <a:pt x="176830" y="134302"/>
                    </a:lnTo>
                    <a:lnTo>
                      <a:pt x="176173" y="158597"/>
                    </a:lnTo>
                    <a:lnTo>
                      <a:pt x="176047" y="162242"/>
                    </a:lnTo>
                    <a:lnTo>
                      <a:pt x="175833" y="166689"/>
                    </a:lnTo>
                    <a:lnTo>
                      <a:pt x="175725" y="182410"/>
                    </a:lnTo>
                    <a:lnTo>
                      <a:pt x="175468" y="189821"/>
                    </a:lnTo>
                    <a:lnTo>
                      <a:pt x="175139" y="196818"/>
                    </a:lnTo>
                    <a:lnTo>
                      <a:pt x="174753" y="202919"/>
                    </a:lnTo>
                    <a:lnTo>
                      <a:pt x="174307" y="208127"/>
                    </a:lnTo>
                    <a:lnTo>
                      <a:pt x="173990" y="213207"/>
                    </a:lnTo>
                    <a:lnTo>
                      <a:pt x="173355" y="218287"/>
                    </a:lnTo>
                    <a:lnTo>
                      <a:pt x="172402" y="223367"/>
                    </a:lnTo>
                    <a:lnTo>
                      <a:pt x="169902" y="238400"/>
                    </a:lnTo>
                    <a:lnTo>
                      <a:pt x="168116" y="250634"/>
                    </a:lnTo>
                    <a:lnTo>
                      <a:pt x="167044" y="260068"/>
                    </a:lnTo>
                    <a:lnTo>
                      <a:pt x="166687" y="266700"/>
                    </a:lnTo>
                    <a:lnTo>
                      <a:pt x="167611" y="276463"/>
                    </a:lnTo>
                    <a:lnTo>
                      <a:pt x="188760" y="316230"/>
                    </a:lnTo>
                    <a:lnTo>
                      <a:pt x="194945" y="321462"/>
                    </a:lnTo>
                    <a:lnTo>
                      <a:pt x="203200" y="321462"/>
                    </a:lnTo>
                    <a:lnTo>
                      <a:pt x="206057" y="318935"/>
                    </a:lnTo>
                    <a:lnTo>
                      <a:pt x="208597" y="313855"/>
                    </a:lnTo>
                    <a:lnTo>
                      <a:pt x="211455" y="308457"/>
                    </a:lnTo>
                    <a:lnTo>
                      <a:pt x="212725" y="302742"/>
                    </a:lnTo>
                    <a:lnTo>
                      <a:pt x="212407" y="296710"/>
                    </a:lnTo>
                    <a:lnTo>
                      <a:pt x="212289" y="286226"/>
                    </a:lnTo>
                    <a:lnTo>
                      <a:pt x="211093" y="223367"/>
                    </a:lnTo>
                    <a:lnTo>
                      <a:pt x="210985" y="208127"/>
                    </a:lnTo>
                    <a:lnTo>
                      <a:pt x="211137" y="203682"/>
                    </a:lnTo>
                    <a:lnTo>
                      <a:pt x="211455" y="200507"/>
                    </a:lnTo>
                    <a:lnTo>
                      <a:pt x="215747" y="129070"/>
                    </a:lnTo>
                    <a:lnTo>
                      <a:pt x="210502" y="86677"/>
                    </a:lnTo>
                    <a:lnTo>
                      <a:pt x="210185" y="84772"/>
                    </a:lnTo>
                    <a:lnTo>
                      <a:pt x="210078" y="81676"/>
                    </a:lnTo>
                    <a:lnTo>
                      <a:pt x="210032" y="73342"/>
                    </a:lnTo>
                    <a:lnTo>
                      <a:pt x="212001" y="54140"/>
                    </a:lnTo>
                    <a:lnTo>
                      <a:pt x="217890" y="40370"/>
                    </a:lnTo>
                    <a:lnTo>
                      <a:pt x="225582" y="33820"/>
                    </a:lnTo>
                    <a:close/>
                  </a:path>
                  <a:path w="381000" h="321944">
                    <a:moveTo>
                      <a:pt x="269557" y="109537"/>
                    </a:moveTo>
                    <a:lnTo>
                      <a:pt x="250090" y="110758"/>
                    </a:lnTo>
                    <a:lnTo>
                      <a:pt x="235029" y="114422"/>
                    </a:lnTo>
                    <a:lnTo>
                      <a:pt x="224373" y="120526"/>
                    </a:lnTo>
                    <a:lnTo>
                      <a:pt x="218122" y="129070"/>
                    </a:lnTo>
                    <a:lnTo>
                      <a:pt x="220980" y="131445"/>
                    </a:lnTo>
                    <a:lnTo>
                      <a:pt x="232022" y="131982"/>
                    </a:lnTo>
                    <a:lnTo>
                      <a:pt x="240861" y="132640"/>
                    </a:lnTo>
                    <a:lnTo>
                      <a:pt x="276694" y="149072"/>
                    </a:lnTo>
                    <a:lnTo>
                      <a:pt x="276694" y="152882"/>
                    </a:lnTo>
                    <a:lnTo>
                      <a:pt x="271462" y="158597"/>
                    </a:lnTo>
                    <a:lnTo>
                      <a:pt x="260985" y="166217"/>
                    </a:lnTo>
                    <a:lnTo>
                      <a:pt x="255270" y="170027"/>
                    </a:lnTo>
                    <a:lnTo>
                      <a:pt x="249237" y="174790"/>
                    </a:lnTo>
                    <a:lnTo>
                      <a:pt x="242887" y="180505"/>
                    </a:lnTo>
                    <a:lnTo>
                      <a:pt x="242887" y="182410"/>
                    </a:lnTo>
                    <a:lnTo>
                      <a:pt x="258603" y="173475"/>
                    </a:lnTo>
                    <a:lnTo>
                      <a:pt x="273843" y="166689"/>
                    </a:lnTo>
                    <a:lnTo>
                      <a:pt x="288607" y="162048"/>
                    </a:lnTo>
                    <a:lnTo>
                      <a:pt x="302895" y="159550"/>
                    </a:lnTo>
                    <a:lnTo>
                      <a:pt x="313055" y="158915"/>
                    </a:lnTo>
                    <a:lnTo>
                      <a:pt x="319874" y="157480"/>
                    </a:lnTo>
                    <a:lnTo>
                      <a:pt x="323380" y="155257"/>
                    </a:lnTo>
                    <a:lnTo>
                      <a:pt x="326542" y="153047"/>
                    </a:lnTo>
                    <a:lnTo>
                      <a:pt x="328142" y="149225"/>
                    </a:lnTo>
                    <a:lnTo>
                      <a:pt x="328142" y="143827"/>
                    </a:lnTo>
                    <a:lnTo>
                      <a:pt x="302150" y="115168"/>
                    </a:lnTo>
                    <a:lnTo>
                      <a:pt x="281433" y="110163"/>
                    </a:lnTo>
                    <a:lnTo>
                      <a:pt x="269557" y="109537"/>
                    </a:lnTo>
                    <a:close/>
                  </a:path>
                  <a:path w="381000" h="321944">
                    <a:moveTo>
                      <a:pt x="328142" y="0"/>
                    </a:moveTo>
                    <a:lnTo>
                      <a:pt x="322897" y="0"/>
                    </a:lnTo>
                    <a:lnTo>
                      <a:pt x="300037" y="2857"/>
                    </a:lnTo>
                    <a:lnTo>
                      <a:pt x="211937" y="9525"/>
                    </a:lnTo>
                    <a:lnTo>
                      <a:pt x="129057" y="23812"/>
                    </a:lnTo>
                    <a:lnTo>
                      <a:pt x="116205" y="27152"/>
                    </a:lnTo>
                    <a:lnTo>
                      <a:pt x="31915" y="53340"/>
                    </a:lnTo>
                    <a:lnTo>
                      <a:pt x="30645" y="53670"/>
                    </a:lnTo>
                    <a:lnTo>
                      <a:pt x="28202" y="54150"/>
                    </a:lnTo>
                    <a:lnTo>
                      <a:pt x="24765" y="54775"/>
                    </a:lnTo>
                    <a:lnTo>
                      <a:pt x="5245" y="57632"/>
                    </a:lnTo>
                    <a:lnTo>
                      <a:pt x="3022" y="57632"/>
                    </a:lnTo>
                    <a:lnTo>
                      <a:pt x="1270" y="58585"/>
                    </a:lnTo>
                    <a:lnTo>
                      <a:pt x="44469" y="81910"/>
                    </a:lnTo>
                    <a:lnTo>
                      <a:pt x="59055" y="83337"/>
                    </a:lnTo>
                    <a:lnTo>
                      <a:pt x="66348" y="82922"/>
                    </a:lnTo>
                    <a:lnTo>
                      <a:pt x="72988" y="81676"/>
                    </a:lnTo>
                    <a:lnTo>
                      <a:pt x="78973" y="79597"/>
                    </a:lnTo>
                    <a:lnTo>
                      <a:pt x="84302" y="76682"/>
                    </a:lnTo>
                    <a:lnTo>
                      <a:pt x="104775" y="63817"/>
                    </a:lnTo>
                    <a:lnTo>
                      <a:pt x="123675" y="53554"/>
                    </a:lnTo>
                    <a:lnTo>
                      <a:pt x="145611" y="45132"/>
                    </a:lnTo>
                    <a:lnTo>
                      <a:pt x="170586" y="38553"/>
                    </a:lnTo>
                    <a:lnTo>
                      <a:pt x="198602" y="33820"/>
                    </a:lnTo>
                    <a:lnTo>
                      <a:pt x="225582" y="33820"/>
                    </a:lnTo>
                    <a:lnTo>
                      <a:pt x="227713" y="32005"/>
                    </a:lnTo>
                    <a:lnTo>
                      <a:pt x="241465" y="29057"/>
                    </a:lnTo>
                    <a:lnTo>
                      <a:pt x="381000" y="29057"/>
                    </a:lnTo>
                    <a:lnTo>
                      <a:pt x="381000" y="20802"/>
                    </a:lnTo>
                    <a:lnTo>
                      <a:pt x="338167" y="626"/>
                    </a:lnTo>
                    <a:lnTo>
                      <a:pt x="328142" y="0"/>
                    </a:lnTo>
                    <a:close/>
                  </a:path>
                  <a:path w="381000" h="321944">
                    <a:moveTo>
                      <a:pt x="381000" y="29057"/>
                    </a:moveTo>
                    <a:lnTo>
                      <a:pt x="295275" y="29057"/>
                    </a:lnTo>
                    <a:lnTo>
                      <a:pt x="302107" y="29375"/>
                    </a:lnTo>
                    <a:lnTo>
                      <a:pt x="309092" y="30010"/>
                    </a:lnTo>
                    <a:lnTo>
                      <a:pt x="329082" y="32867"/>
                    </a:lnTo>
                    <a:lnTo>
                      <a:pt x="338137" y="33820"/>
                    </a:lnTo>
                    <a:lnTo>
                      <a:pt x="340360" y="34137"/>
                    </a:lnTo>
                    <a:lnTo>
                      <a:pt x="345287" y="34772"/>
                    </a:lnTo>
                    <a:lnTo>
                      <a:pt x="352259" y="35407"/>
                    </a:lnTo>
                    <a:lnTo>
                      <a:pt x="357022" y="35725"/>
                    </a:lnTo>
                    <a:lnTo>
                      <a:pt x="373862" y="35725"/>
                    </a:lnTo>
                    <a:lnTo>
                      <a:pt x="381000" y="31915"/>
                    </a:lnTo>
                    <a:lnTo>
                      <a:pt x="381000" y="29057"/>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effectLst/>
                  <a:uLnTx/>
                  <a:uFillTx/>
                </a:endParaRPr>
              </a:p>
            </p:txBody>
          </p:sp>
          <p:pic>
            <p:nvPicPr>
              <p:cNvPr id="29" name="object 5">
                <a:extLst>
                  <a:ext uri="{FF2B5EF4-FFF2-40B4-BE49-F238E27FC236}">
                    <a16:creationId xmlns:a16="http://schemas.microsoft.com/office/drawing/2014/main" id="{1AEAA627-D234-3CB2-DBF0-951DEFDB48B4}"/>
                  </a:ext>
                </a:extLst>
              </p:cNvPr>
              <p:cNvPicPr/>
              <p:nvPr/>
            </p:nvPicPr>
            <p:blipFill>
              <a:blip r:embed="rId3" cstate="email">
                <a:extLst>
                  <a:ext uri="{28A0092B-C50C-407E-A947-70E740481C1C}">
                    <a14:useLocalDpi xmlns:a14="http://schemas.microsoft.com/office/drawing/2010/main"/>
                  </a:ext>
                </a:extLst>
              </a:blip>
              <a:stretch>
                <a:fillRect/>
              </a:stretch>
            </p:blipFill>
            <p:spPr>
              <a:xfrm>
                <a:off x="7508759" y="2138560"/>
                <a:ext cx="776763" cy="328929"/>
              </a:xfrm>
              <a:prstGeom prst="rect">
                <a:avLst/>
              </a:prstGeom>
            </p:spPr>
          </p:pic>
          <p:sp>
            <p:nvSpPr>
              <p:cNvPr id="30" name="object 6">
                <a:extLst>
                  <a:ext uri="{FF2B5EF4-FFF2-40B4-BE49-F238E27FC236}">
                    <a16:creationId xmlns:a16="http://schemas.microsoft.com/office/drawing/2014/main" id="{67251B2A-E576-39B3-0EAD-65074639DCEF}"/>
                  </a:ext>
                </a:extLst>
              </p:cNvPr>
              <p:cNvSpPr/>
              <p:nvPr/>
            </p:nvSpPr>
            <p:spPr>
              <a:xfrm>
                <a:off x="8385657" y="2129738"/>
                <a:ext cx="363855" cy="312420"/>
              </a:xfrm>
              <a:custGeom>
                <a:avLst/>
                <a:gdLst/>
                <a:ahLst/>
                <a:cxnLst/>
                <a:rect l="l" t="t" r="r" b="b"/>
                <a:pathLst>
                  <a:path w="363854" h="312419">
                    <a:moveTo>
                      <a:pt x="61429" y="4927"/>
                    </a:moveTo>
                    <a:lnTo>
                      <a:pt x="55880" y="0"/>
                    </a:lnTo>
                    <a:lnTo>
                      <a:pt x="44767" y="0"/>
                    </a:lnTo>
                    <a:lnTo>
                      <a:pt x="11150" y="27025"/>
                    </a:lnTo>
                    <a:lnTo>
                      <a:pt x="0" y="49530"/>
                    </a:lnTo>
                    <a:lnTo>
                      <a:pt x="3797" y="48577"/>
                    </a:lnTo>
                    <a:lnTo>
                      <a:pt x="6667" y="48094"/>
                    </a:lnTo>
                    <a:lnTo>
                      <a:pt x="12382" y="48094"/>
                    </a:lnTo>
                    <a:lnTo>
                      <a:pt x="14287" y="51435"/>
                    </a:lnTo>
                    <a:lnTo>
                      <a:pt x="14287" y="58102"/>
                    </a:lnTo>
                    <a:lnTo>
                      <a:pt x="15240" y="97155"/>
                    </a:lnTo>
                    <a:lnTo>
                      <a:pt x="15671" y="133235"/>
                    </a:lnTo>
                    <a:lnTo>
                      <a:pt x="15405" y="161747"/>
                    </a:lnTo>
                    <a:lnTo>
                      <a:pt x="14516" y="180263"/>
                    </a:lnTo>
                    <a:lnTo>
                      <a:pt x="13030" y="198412"/>
                    </a:lnTo>
                    <a:lnTo>
                      <a:pt x="10947" y="216217"/>
                    </a:lnTo>
                    <a:lnTo>
                      <a:pt x="5715" y="250024"/>
                    </a:lnTo>
                    <a:lnTo>
                      <a:pt x="5715" y="256057"/>
                    </a:lnTo>
                    <a:lnTo>
                      <a:pt x="7620" y="263207"/>
                    </a:lnTo>
                    <a:lnTo>
                      <a:pt x="22580" y="295300"/>
                    </a:lnTo>
                    <a:lnTo>
                      <a:pt x="29362" y="307492"/>
                    </a:lnTo>
                    <a:lnTo>
                      <a:pt x="33959" y="311937"/>
                    </a:lnTo>
                    <a:lnTo>
                      <a:pt x="38100" y="311937"/>
                    </a:lnTo>
                    <a:lnTo>
                      <a:pt x="44132" y="309740"/>
                    </a:lnTo>
                    <a:lnTo>
                      <a:pt x="48450" y="303136"/>
                    </a:lnTo>
                    <a:lnTo>
                      <a:pt x="51028" y="292112"/>
                    </a:lnTo>
                    <a:lnTo>
                      <a:pt x="51904" y="276694"/>
                    </a:lnTo>
                    <a:lnTo>
                      <a:pt x="49047" y="202768"/>
                    </a:lnTo>
                    <a:lnTo>
                      <a:pt x="48577" y="179070"/>
                    </a:lnTo>
                    <a:lnTo>
                      <a:pt x="49999" y="116674"/>
                    </a:lnTo>
                    <a:lnTo>
                      <a:pt x="54292" y="67627"/>
                    </a:lnTo>
                    <a:lnTo>
                      <a:pt x="61429" y="14757"/>
                    </a:lnTo>
                    <a:lnTo>
                      <a:pt x="61429" y="4927"/>
                    </a:lnTo>
                    <a:close/>
                  </a:path>
                  <a:path w="363854" h="312419">
                    <a:moveTo>
                      <a:pt x="363842" y="35077"/>
                    </a:moveTo>
                    <a:lnTo>
                      <a:pt x="325539" y="15976"/>
                    </a:lnTo>
                    <a:lnTo>
                      <a:pt x="314794" y="15227"/>
                    </a:lnTo>
                    <a:lnTo>
                      <a:pt x="311289" y="15227"/>
                    </a:lnTo>
                    <a:lnTo>
                      <a:pt x="274307" y="19405"/>
                    </a:lnTo>
                    <a:lnTo>
                      <a:pt x="250964" y="21424"/>
                    </a:lnTo>
                    <a:lnTo>
                      <a:pt x="194538" y="29552"/>
                    </a:lnTo>
                    <a:lnTo>
                      <a:pt x="153073" y="38633"/>
                    </a:lnTo>
                    <a:lnTo>
                      <a:pt x="116192" y="49530"/>
                    </a:lnTo>
                    <a:lnTo>
                      <a:pt x="121996" y="54089"/>
                    </a:lnTo>
                    <a:lnTo>
                      <a:pt x="157734" y="67538"/>
                    </a:lnTo>
                    <a:lnTo>
                      <a:pt x="179527" y="70485"/>
                    </a:lnTo>
                    <a:lnTo>
                      <a:pt x="187388" y="69888"/>
                    </a:lnTo>
                    <a:lnTo>
                      <a:pt x="196684" y="68110"/>
                    </a:lnTo>
                    <a:lnTo>
                      <a:pt x="207403" y="65125"/>
                    </a:lnTo>
                    <a:lnTo>
                      <a:pt x="219544" y="60947"/>
                    </a:lnTo>
                    <a:lnTo>
                      <a:pt x="223075" y="67894"/>
                    </a:lnTo>
                    <a:lnTo>
                      <a:pt x="225615" y="77749"/>
                    </a:lnTo>
                    <a:lnTo>
                      <a:pt x="227126" y="90512"/>
                    </a:lnTo>
                    <a:lnTo>
                      <a:pt x="227634" y="106197"/>
                    </a:lnTo>
                    <a:lnTo>
                      <a:pt x="226733" y="166331"/>
                    </a:lnTo>
                    <a:lnTo>
                      <a:pt x="226212" y="202399"/>
                    </a:lnTo>
                    <a:lnTo>
                      <a:pt x="219062" y="249072"/>
                    </a:lnTo>
                    <a:lnTo>
                      <a:pt x="217474" y="253530"/>
                    </a:lnTo>
                    <a:lnTo>
                      <a:pt x="216687" y="257009"/>
                    </a:lnTo>
                    <a:lnTo>
                      <a:pt x="216687" y="259549"/>
                    </a:lnTo>
                    <a:lnTo>
                      <a:pt x="217754" y="269252"/>
                    </a:lnTo>
                    <a:lnTo>
                      <a:pt x="238899" y="306857"/>
                    </a:lnTo>
                    <a:lnTo>
                      <a:pt x="254939" y="310832"/>
                    </a:lnTo>
                    <a:lnTo>
                      <a:pt x="260019" y="306070"/>
                    </a:lnTo>
                    <a:lnTo>
                      <a:pt x="269189" y="258089"/>
                    </a:lnTo>
                    <a:lnTo>
                      <a:pt x="270497" y="96189"/>
                    </a:lnTo>
                    <a:lnTo>
                      <a:pt x="269786" y="89382"/>
                    </a:lnTo>
                    <a:lnTo>
                      <a:pt x="242011" y="57594"/>
                    </a:lnTo>
                    <a:lnTo>
                      <a:pt x="235737" y="55232"/>
                    </a:lnTo>
                    <a:lnTo>
                      <a:pt x="247370" y="52108"/>
                    </a:lnTo>
                    <a:lnTo>
                      <a:pt x="260858" y="49885"/>
                    </a:lnTo>
                    <a:lnTo>
                      <a:pt x="276186" y="48539"/>
                    </a:lnTo>
                    <a:lnTo>
                      <a:pt x="293357" y="48094"/>
                    </a:lnTo>
                    <a:lnTo>
                      <a:pt x="301955" y="48183"/>
                    </a:lnTo>
                    <a:lnTo>
                      <a:pt x="316484" y="48895"/>
                    </a:lnTo>
                    <a:lnTo>
                      <a:pt x="322402" y="49530"/>
                    </a:lnTo>
                    <a:lnTo>
                      <a:pt x="331292" y="50800"/>
                    </a:lnTo>
                    <a:lnTo>
                      <a:pt x="338442" y="51587"/>
                    </a:lnTo>
                    <a:lnTo>
                      <a:pt x="357174" y="52539"/>
                    </a:lnTo>
                    <a:lnTo>
                      <a:pt x="363842" y="48412"/>
                    </a:lnTo>
                    <a:lnTo>
                      <a:pt x="363842" y="39522"/>
                    </a:lnTo>
                    <a:lnTo>
                      <a:pt x="363842" y="35077"/>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effectLst/>
                  <a:uLnTx/>
                  <a:uFillTx/>
                </a:endParaRPr>
              </a:p>
            </p:txBody>
          </p:sp>
          <p:pic>
            <p:nvPicPr>
              <p:cNvPr id="31" name="object 7">
                <a:extLst>
                  <a:ext uri="{FF2B5EF4-FFF2-40B4-BE49-F238E27FC236}">
                    <a16:creationId xmlns:a16="http://schemas.microsoft.com/office/drawing/2014/main" id="{DC885EFF-B995-6850-95F7-54F675FFF9F3}"/>
                  </a:ext>
                </a:extLst>
              </p:cNvPr>
              <p:cNvPicPr/>
              <p:nvPr/>
            </p:nvPicPr>
            <p:blipFill>
              <a:blip r:embed="rId4" cstate="email">
                <a:extLst>
                  <a:ext uri="{28A0092B-C50C-407E-A947-70E740481C1C}">
                    <a14:useLocalDpi xmlns:a14="http://schemas.microsoft.com/office/drawing/2010/main"/>
                  </a:ext>
                </a:extLst>
              </a:blip>
              <a:stretch>
                <a:fillRect/>
              </a:stretch>
            </p:blipFill>
            <p:spPr>
              <a:xfrm>
                <a:off x="8825349" y="2218942"/>
                <a:ext cx="160426" cy="240487"/>
              </a:xfrm>
              <a:prstGeom prst="rect">
                <a:avLst/>
              </a:prstGeom>
            </p:spPr>
          </p:pic>
          <p:sp>
            <p:nvSpPr>
              <p:cNvPr id="32" name="object 8">
                <a:extLst>
                  <a:ext uri="{FF2B5EF4-FFF2-40B4-BE49-F238E27FC236}">
                    <a16:creationId xmlns:a16="http://schemas.microsoft.com/office/drawing/2014/main" id="{7F18D246-136B-1EBD-0D0A-63FC3407719B}"/>
                  </a:ext>
                </a:extLst>
              </p:cNvPr>
              <p:cNvSpPr/>
              <p:nvPr/>
            </p:nvSpPr>
            <p:spPr>
              <a:xfrm>
                <a:off x="9071486" y="2113804"/>
                <a:ext cx="109220" cy="354965"/>
              </a:xfrm>
              <a:custGeom>
                <a:avLst/>
                <a:gdLst/>
                <a:ahLst/>
                <a:cxnLst/>
                <a:rect l="l" t="t" r="r" b="b"/>
                <a:pathLst>
                  <a:path w="109220" h="354964">
                    <a:moveTo>
                      <a:pt x="106383" y="56921"/>
                    </a:moveTo>
                    <a:lnTo>
                      <a:pt x="51355" y="56921"/>
                    </a:lnTo>
                    <a:lnTo>
                      <a:pt x="57108" y="57937"/>
                    </a:lnTo>
                    <a:lnTo>
                      <a:pt x="58302" y="63030"/>
                    </a:lnTo>
                    <a:lnTo>
                      <a:pt x="53743" y="88861"/>
                    </a:lnTo>
                    <a:lnTo>
                      <a:pt x="52587" y="94399"/>
                    </a:lnTo>
                    <a:lnTo>
                      <a:pt x="51289" y="99822"/>
                    </a:lnTo>
                    <a:lnTo>
                      <a:pt x="50288" y="105486"/>
                    </a:lnTo>
                    <a:lnTo>
                      <a:pt x="49133" y="111023"/>
                    </a:lnTo>
                    <a:lnTo>
                      <a:pt x="47850" y="116357"/>
                    </a:lnTo>
                    <a:lnTo>
                      <a:pt x="45005" y="130492"/>
                    </a:lnTo>
                    <a:lnTo>
                      <a:pt x="37314" y="179795"/>
                    </a:lnTo>
                    <a:lnTo>
                      <a:pt x="35201" y="211797"/>
                    </a:lnTo>
                    <a:lnTo>
                      <a:pt x="35537" y="225635"/>
                    </a:lnTo>
                    <a:lnTo>
                      <a:pt x="36717" y="239488"/>
                    </a:lnTo>
                    <a:lnTo>
                      <a:pt x="38742" y="253358"/>
                    </a:lnTo>
                    <a:lnTo>
                      <a:pt x="41614" y="267246"/>
                    </a:lnTo>
                    <a:lnTo>
                      <a:pt x="47251" y="257471"/>
                    </a:lnTo>
                    <a:lnTo>
                      <a:pt x="51454" y="249921"/>
                    </a:lnTo>
                    <a:lnTo>
                      <a:pt x="54223" y="244598"/>
                    </a:lnTo>
                    <a:lnTo>
                      <a:pt x="55559" y="241503"/>
                    </a:lnTo>
                    <a:lnTo>
                      <a:pt x="96228" y="99733"/>
                    </a:lnTo>
                    <a:lnTo>
                      <a:pt x="98459" y="92913"/>
                    </a:lnTo>
                    <a:lnTo>
                      <a:pt x="100517" y="85267"/>
                    </a:lnTo>
                    <a:lnTo>
                      <a:pt x="102346" y="76873"/>
                    </a:lnTo>
                    <a:lnTo>
                      <a:pt x="103920" y="69850"/>
                    </a:lnTo>
                    <a:lnTo>
                      <a:pt x="105470" y="62103"/>
                    </a:lnTo>
                    <a:lnTo>
                      <a:pt x="106383" y="56921"/>
                    </a:lnTo>
                    <a:close/>
                  </a:path>
                  <a:path w="109220" h="354964">
                    <a:moveTo>
                      <a:pt x="92910" y="0"/>
                    </a:moveTo>
                    <a:lnTo>
                      <a:pt x="61123" y="23652"/>
                    </a:lnTo>
                    <a:lnTo>
                      <a:pt x="45881" y="55422"/>
                    </a:lnTo>
                    <a:lnTo>
                      <a:pt x="46199" y="57569"/>
                    </a:lnTo>
                    <a:lnTo>
                      <a:pt x="49082" y="57035"/>
                    </a:lnTo>
                    <a:lnTo>
                      <a:pt x="51355" y="56921"/>
                    </a:lnTo>
                    <a:lnTo>
                      <a:pt x="106383" y="56921"/>
                    </a:lnTo>
                    <a:lnTo>
                      <a:pt x="106956" y="53670"/>
                    </a:lnTo>
                    <a:lnTo>
                      <a:pt x="108340" y="43402"/>
                    </a:lnTo>
                    <a:lnTo>
                      <a:pt x="108743" y="33877"/>
                    </a:lnTo>
                    <a:lnTo>
                      <a:pt x="108170" y="25095"/>
                    </a:lnTo>
                    <a:lnTo>
                      <a:pt x="106626" y="17056"/>
                    </a:lnTo>
                    <a:lnTo>
                      <a:pt x="103895" y="6819"/>
                    </a:lnTo>
                    <a:lnTo>
                      <a:pt x="99323" y="1143"/>
                    </a:lnTo>
                    <a:lnTo>
                      <a:pt x="92910" y="0"/>
                    </a:lnTo>
                    <a:close/>
                  </a:path>
                  <a:path w="109220" h="354964">
                    <a:moveTo>
                      <a:pt x="32492" y="284506"/>
                    </a:moveTo>
                    <a:lnTo>
                      <a:pt x="619" y="310159"/>
                    </a:lnTo>
                    <a:lnTo>
                      <a:pt x="0" y="317922"/>
                    </a:lnTo>
                    <a:lnTo>
                      <a:pt x="1095" y="324483"/>
                    </a:lnTo>
                    <a:lnTo>
                      <a:pt x="3905" y="329842"/>
                    </a:lnTo>
                    <a:lnTo>
                      <a:pt x="8429" y="333997"/>
                    </a:lnTo>
                    <a:lnTo>
                      <a:pt x="17014" y="338645"/>
                    </a:lnTo>
                    <a:lnTo>
                      <a:pt x="22526" y="345884"/>
                    </a:lnTo>
                    <a:lnTo>
                      <a:pt x="24965" y="349796"/>
                    </a:lnTo>
                    <a:lnTo>
                      <a:pt x="28724" y="352196"/>
                    </a:lnTo>
                    <a:lnTo>
                      <a:pt x="40878" y="354342"/>
                    </a:lnTo>
                    <a:lnTo>
                      <a:pt x="47558" y="352044"/>
                    </a:lnTo>
                    <a:lnTo>
                      <a:pt x="53806" y="346176"/>
                    </a:lnTo>
                    <a:lnTo>
                      <a:pt x="60004" y="340652"/>
                    </a:lnTo>
                    <a:lnTo>
                      <a:pt x="63903" y="333336"/>
                    </a:lnTo>
                    <a:lnTo>
                      <a:pt x="65516" y="324218"/>
                    </a:lnTo>
                    <a:lnTo>
                      <a:pt x="66065" y="309233"/>
                    </a:lnTo>
                    <a:lnTo>
                      <a:pt x="61828" y="297711"/>
                    </a:lnTo>
                    <a:lnTo>
                      <a:pt x="52802" y="289655"/>
                    </a:lnTo>
                    <a:lnTo>
                      <a:pt x="38985" y="285064"/>
                    </a:lnTo>
                    <a:lnTo>
                      <a:pt x="32492" y="284506"/>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effectLst/>
                  <a:uLnTx/>
                  <a:uFillTx/>
                </a:endParaRPr>
              </a:p>
            </p:txBody>
          </p:sp>
        </p:grpSp>
        <p:sp>
          <p:nvSpPr>
            <p:cNvPr id="33" name="object 9">
              <a:extLst>
                <a:ext uri="{FF2B5EF4-FFF2-40B4-BE49-F238E27FC236}">
                  <a16:creationId xmlns:a16="http://schemas.microsoft.com/office/drawing/2014/main" id="{D88EE856-C5DB-B7AD-FBA7-C36C16EF3929}"/>
                </a:ext>
              </a:extLst>
            </p:cNvPr>
            <p:cNvSpPr txBox="1"/>
            <p:nvPr/>
          </p:nvSpPr>
          <p:spPr>
            <a:xfrm>
              <a:off x="870280" y="1189032"/>
              <a:ext cx="1571625" cy="197490"/>
            </a:xfrm>
            <a:prstGeom prst="rect">
              <a:avLst/>
            </a:prstGeom>
          </p:spPr>
          <p:txBody>
            <a:bodyPr vert="horz" wrap="square" lIns="0" tIns="12700" rIns="0" bIns="0" rtlCol="0">
              <a:spAutoFit/>
            </a:bodyPr>
            <a:lstStyle/>
            <a:p>
              <a:pPr marL="223520" indent="-211454" eaLnBrk="1" fontAlgn="auto" hangingPunct="1">
                <a:spcBef>
                  <a:spcPts val="100"/>
                </a:spcBef>
                <a:spcAft>
                  <a:spcPts val="0"/>
                </a:spcAft>
                <a:buFontTx/>
                <a:buChar char="■"/>
                <a:tabLst>
                  <a:tab pos="224154" algn="l"/>
                </a:tabLst>
                <a:defRPr/>
              </a:pPr>
              <a:r>
                <a:rPr kumimoji="0" sz="1200" b="1" kern="0" spc="50" dirty="0">
                  <a:latin typeface="Yu Gothic" panose="020B0400000000000000" pitchFamily="34" charset="-128"/>
                  <a:ea typeface="Yu Gothic" panose="020B0400000000000000" pitchFamily="34" charset="-128"/>
                  <a:cs typeface="Yu Gothic"/>
                </a:rPr>
                <a:t>Company</a:t>
              </a:r>
              <a:r>
                <a:rPr kumimoji="0" sz="1200" b="1" kern="0" spc="130" dirty="0">
                  <a:latin typeface="Yu Gothic" panose="020B0400000000000000" pitchFamily="34" charset="-128"/>
                  <a:ea typeface="Yu Gothic" panose="020B0400000000000000" pitchFamily="34" charset="-128"/>
                  <a:cs typeface="Yu Gothic"/>
                </a:rPr>
                <a:t> </a:t>
              </a:r>
              <a:r>
                <a:rPr kumimoji="0" sz="1200" b="1" kern="0" spc="40" dirty="0">
                  <a:latin typeface="Yu Gothic" panose="020B0400000000000000" pitchFamily="34" charset="-128"/>
                  <a:ea typeface="Yu Gothic" panose="020B0400000000000000" pitchFamily="34" charset="-128"/>
                  <a:cs typeface="Yu Gothic"/>
                </a:rPr>
                <a:t>Proﬁle</a:t>
              </a:r>
              <a:endParaRPr kumimoji="0" sz="1200" kern="0" dirty="0">
                <a:latin typeface="Yu Gothic" panose="020B0400000000000000" pitchFamily="34" charset="-128"/>
                <a:ea typeface="Yu Gothic" panose="020B0400000000000000" pitchFamily="34" charset="-128"/>
                <a:cs typeface="Yu Gothic"/>
              </a:endParaRPr>
            </a:p>
          </p:txBody>
        </p:sp>
        <p:sp>
          <p:nvSpPr>
            <p:cNvPr id="34" name="object 11">
              <a:extLst>
                <a:ext uri="{FF2B5EF4-FFF2-40B4-BE49-F238E27FC236}">
                  <a16:creationId xmlns:a16="http://schemas.microsoft.com/office/drawing/2014/main" id="{D666499E-98CE-E9AD-0866-C5B21DB720D7}"/>
                </a:ext>
              </a:extLst>
            </p:cNvPr>
            <p:cNvSpPr txBox="1"/>
            <p:nvPr/>
          </p:nvSpPr>
          <p:spPr>
            <a:xfrm>
              <a:off x="906819" y="5755434"/>
              <a:ext cx="2537460" cy="363855"/>
            </a:xfrm>
            <a:prstGeom prst="rect">
              <a:avLst/>
            </a:prstGeom>
          </p:spPr>
          <p:txBody>
            <a:bodyPr vert="horz" wrap="square" lIns="0" tIns="44450" rIns="0" bIns="0" rtlCol="0">
              <a:spAutoFit/>
            </a:bodyPr>
            <a:lstStyle/>
            <a:p>
              <a:pPr marL="272415" eaLnBrk="1" fontAlgn="auto" hangingPunct="1">
                <a:spcBef>
                  <a:spcPts val="350"/>
                </a:spcBef>
                <a:spcAft>
                  <a:spcPts val="0"/>
                </a:spcAft>
                <a:defRPr/>
              </a:pPr>
              <a:r>
                <a:rPr kumimoji="0" sz="900" b="1" kern="0" spc="-50" dirty="0">
                  <a:latin typeface="游ゴシック" panose="020B0400000000000000" pitchFamily="50" charset="-128"/>
                  <a:ea typeface="游ゴシック" panose="020B0400000000000000" pitchFamily="50" charset="-128"/>
                  <a:cs typeface="Yu Gothic"/>
                </a:rPr>
                <a:t>入力フォーム</a:t>
              </a:r>
              <a:endParaRPr kumimoji="0" sz="900" kern="0" dirty="0">
                <a:latin typeface="游ゴシック" panose="020B0400000000000000" pitchFamily="50" charset="-128"/>
                <a:ea typeface="游ゴシック" panose="020B0400000000000000" pitchFamily="50" charset="-128"/>
                <a:cs typeface="Yu Gothic"/>
              </a:endParaRPr>
            </a:p>
            <a:p>
              <a:pPr marL="12700" eaLnBrk="1" fontAlgn="auto" hangingPunct="1">
                <a:spcBef>
                  <a:spcPts val="250"/>
                </a:spcBef>
                <a:spcAft>
                  <a:spcPts val="0"/>
                </a:spcAft>
                <a:defRPr/>
              </a:pPr>
              <a:r>
                <a:rPr kumimoji="0" sz="900" b="1" kern="0" spc="45" dirty="0">
                  <a:latin typeface="Yu Gothic"/>
                  <a:cs typeface="Yu Gothic"/>
                  <a:hlinkClick r:id="rId5">
                    <a:extLst>
                      <a:ext uri="{A12FA001-AC4F-418D-AE19-62706E023703}">
                        <ahyp:hlinkClr xmlns:ahyp="http://schemas.microsoft.com/office/drawing/2018/hyperlinkcolor" val="tx"/>
                      </a:ext>
                    </a:extLst>
                  </a:hlinkClick>
                </a:rPr>
                <a:t>https://www.dream-</a:t>
              </a:r>
              <a:r>
                <a:rPr kumimoji="0" sz="900" b="1" kern="0" spc="40" dirty="0">
                  <a:latin typeface="Yu Gothic"/>
                  <a:cs typeface="Yu Gothic"/>
                  <a:hlinkClick r:id="rId5">
                    <a:extLst>
                      <a:ext uri="{A12FA001-AC4F-418D-AE19-62706E023703}">
                        <ahyp:hlinkClr xmlns:ahyp="http://schemas.microsoft.com/office/drawing/2018/hyperlinkcolor" val="tx"/>
                      </a:ext>
                    </a:extLst>
                  </a:hlinkClick>
                </a:rPr>
                <a:t>nexus.co.jp/contact</a:t>
              </a:r>
              <a:endParaRPr kumimoji="0" sz="900" kern="0" dirty="0">
                <a:latin typeface="Yu Gothic"/>
                <a:cs typeface="Yu Gothic"/>
              </a:endParaRPr>
            </a:p>
          </p:txBody>
        </p:sp>
        <p:pic>
          <p:nvPicPr>
            <p:cNvPr id="35" name="object 12">
              <a:extLst>
                <a:ext uri="{FF2B5EF4-FFF2-40B4-BE49-F238E27FC236}">
                  <a16:creationId xmlns:a16="http://schemas.microsoft.com/office/drawing/2014/main" id="{D5773951-C995-A03D-C84E-9AFE0C22F51A}"/>
                </a:ext>
              </a:extLst>
            </p:cNvPr>
            <p:cNvPicPr/>
            <p:nvPr/>
          </p:nvPicPr>
          <p:blipFill>
            <a:blip r:embed="rId6" cstate="email">
              <a:extLst>
                <a:ext uri="{28A0092B-C50C-407E-A947-70E740481C1C}">
                  <a14:useLocalDpi xmlns:a14="http://schemas.microsoft.com/office/drawing/2010/main"/>
                </a:ext>
              </a:extLst>
            </a:blip>
            <a:stretch>
              <a:fillRect/>
            </a:stretch>
          </p:blipFill>
          <p:spPr>
            <a:xfrm>
              <a:off x="3672826" y="5494278"/>
              <a:ext cx="609230" cy="609230"/>
            </a:xfrm>
            <a:prstGeom prst="rect">
              <a:avLst/>
            </a:prstGeom>
          </p:spPr>
        </p:pic>
        <p:sp>
          <p:nvSpPr>
            <p:cNvPr id="36" name="object 13">
              <a:extLst>
                <a:ext uri="{FF2B5EF4-FFF2-40B4-BE49-F238E27FC236}">
                  <a16:creationId xmlns:a16="http://schemas.microsoft.com/office/drawing/2014/main" id="{2097E825-40A6-DAD9-0C4F-33368884762A}"/>
                </a:ext>
              </a:extLst>
            </p:cNvPr>
            <p:cNvSpPr txBox="1"/>
            <p:nvPr/>
          </p:nvSpPr>
          <p:spPr>
            <a:xfrm>
              <a:off x="5117877" y="5775862"/>
              <a:ext cx="1605280" cy="343427"/>
            </a:xfrm>
            <a:prstGeom prst="rect">
              <a:avLst/>
            </a:prstGeom>
          </p:spPr>
          <p:txBody>
            <a:bodyPr vert="horz" wrap="square" lIns="0" tIns="12700" rIns="0" bIns="0" rtlCol="0">
              <a:spAutoFit/>
            </a:bodyPr>
            <a:lstStyle/>
            <a:p>
              <a:pPr marL="12700" marR="5080" indent="273050" eaLnBrk="1" fontAlgn="auto" hangingPunct="1">
                <a:lnSpc>
                  <a:spcPct val="123200"/>
                </a:lnSpc>
                <a:spcBef>
                  <a:spcPts val="100"/>
                </a:spcBef>
                <a:spcAft>
                  <a:spcPts val="0"/>
                </a:spcAft>
                <a:defRPr/>
              </a:pPr>
              <a:r>
                <a:rPr kumimoji="0" sz="900" b="1" kern="0" spc="15" dirty="0">
                  <a:latin typeface="游ゴシック" panose="020B0400000000000000" pitchFamily="50" charset="-128"/>
                  <a:ea typeface="游ゴシック" panose="020B0400000000000000" pitchFamily="50" charset="-128"/>
                  <a:cs typeface="Yu Gothic"/>
                </a:rPr>
                <a:t>お問い合わせ</a:t>
              </a:r>
              <a:r>
                <a:rPr kumimoji="0" sz="900" b="1" kern="0" spc="-50" dirty="0">
                  <a:latin typeface="游ゴシック" panose="020B0400000000000000" pitchFamily="50" charset="-128"/>
                  <a:ea typeface="游ゴシック" panose="020B0400000000000000" pitchFamily="50" charset="-128"/>
                  <a:cs typeface="Yu Gothic"/>
                </a:rPr>
                <a:t> </a:t>
              </a:r>
              <a:r>
                <a:rPr kumimoji="0" sz="900" b="1" kern="0" spc="50" dirty="0">
                  <a:latin typeface="Yu Gothic"/>
                  <a:cs typeface="Yu Gothic"/>
                  <a:hlinkClick r:id="rId7">
                    <a:extLst>
                      <a:ext uri="{A12FA001-AC4F-418D-AE19-62706E023703}">
                        <ahyp:hlinkClr xmlns:ahyp="http://schemas.microsoft.com/office/drawing/2018/hyperlinkcolor" val="tx"/>
                      </a:ext>
                    </a:extLst>
                  </a:hlinkClick>
                </a:rPr>
                <a:t>sales@dream-</a:t>
              </a:r>
              <a:r>
                <a:rPr kumimoji="0" sz="900" b="1" kern="0" spc="40" dirty="0">
                  <a:latin typeface="Yu Gothic"/>
                  <a:cs typeface="Yu Gothic"/>
                  <a:hlinkClick r:id="rId7">
                    <a:extLst>
                      <a:ext uri="{A12FA001-AC4F-418D-AE19-62706E023703}">
                        <ahyp:hlinkClr xmlns:ahyp="http://schemas.microsoft.com/office/drawing/2018/hyperlinkcolor" val="tx"/>
                      </a:ext>
                    </a:extLst>
                  </a:hlinkClick>
                </a:rPr>
                <a:t>nexus.co.jp</a:t>
              </a:r>
              <a:endParaRPr kumimoji="0" sz="900" kern="0" dirty="0">
                <a:latin typeface="Yu Gothic"/>
                <a:cs typeface="Yu Gothic"/>
              </a:endParaRPr>
            </a:p>
          </p:txBody>
        </p:sp>
        <p:grpSp>
          <p:nvGrpSpPr>
            <p:cNvPr id="37" name="object 14">
              <a:extLst>
                <a:ext uri="{FF2B5EF4-FFF2-40B4-BE49-F238E27FC236}">
                  <a16:creationId xmlns:a16="http://schemas.microsoft.com/office/drawing/2014/main" id="{EA7DCBAE-D342-BA48-D31D-386AC3951AED}"/>
                </a:ext>
              </a:extLst>
            </p:cNvPr>
            <p:cNvGrpSpPr/>
            <p:nvPr/>
          </p:nvGrpSpPr>
          <p:grpSpPr>
            <a:xfrm>
              <a:off x="5136500" y="5808658"/>
              <a:ext cx="177165" cy="129539"/>
              <a:chOff x="5158371" y="5808658"/>
              <a:chExt cx="177165" cy="129539"/>
            </a:xfrm>
          </p:grpSpPr>
          <p:sp>
            <p:nvSpPr>
              <p:cNvPr id="38" name="object 15">
                <a:extLst>
                  <a:ext uri="{FF2B5EF4-FFF2-40B4-BE49-F238E27FC236}">
                    <a16:creationId xmlns:a16="http://schemas.microsoft.com/office/drawing/2014/main" id="{18E57B44-910F-D51C-A155-8558C9B4CA98}"/>
                  </a:ext>
                </a:extLst>
              </p:cNvPr>
              <p:cNvSpPr/>
              <p:nvPr/>
            </p:nvSpPr>
            <p:spPr>
              <a:xfrm>
                <a:off x="5164721" y="5815012"/>
                <a:ext cx="164465" cy="116839"/>
              </a:xfrm>
              <a:custGeom>
                <a:avLst/>
                <a:gdLst/>
                <a:ahLst/>
                <a:cxnLst/>
                <a:rect l="l" t="t" r="r" b="b"/>
                <a:pathLst>
                  <a:path w="164464" h="116839">
                    <a:moveTo>
                      <a:pt x="163931" y="116725"/>
                    </a:moveTo>
                    <a:lnTo>
                      <a:pt x="0" y="116725"/>
                    </a:lnTo>
                    <a:lnTo>
                      <a:pt x="0" y="0"/>
                    </a:lnTo>
                    <a:lnTo>
                      <a:pt x="163931" y="0"/>
                    </a:lnTo>
                    <a:lnTo>
                      <a:pt x="163931" y="116725"/>
                    </a:lnTo>
                    <a:close/>
                  </a:path>
                </a:pathLst>
              </a:custGeom>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effectLst/>
                  <a:uLnTx/>
                  <a:uFillTx/>
                </a:endParaRPr>
              </a:p>
            </p:txBody>
          </p:sp>
          <p:sp>
            <p:nvSpPr>
              <p:cNvPr id="39" name="object 16">
                <a:extLst>
                  <a:ext uri="{FF2B5EF4-FFF2-40B4-BE49-F238E27FC236}">
                    <a16:creationId xmlns:a16="http://schemas.microsoft.com/office/drawing/2014/main" id="{C6F62DDE-1CA8-E3C3-D81D-FB0512E10204}"/>
                  </a:ext>
                </a:extLst>
              </p:cNvPr>
              <p:cNvSpPr/>
              <p:nvPr/>
            </p:nvSpPr>
            <p:spPr>
              <a:xfrm>
                <a:off x="5164724" y="5815008"/>
                <a:ext cx="164465" cy="58419"/>
              </a:xfrm>
              <a:custGeom>
                <a:avLst/>
                <a:gdLst/>
                <a:ahLst/>
                <a:cxnLst/>
                <a:rect l="l" t="t" r="r" b="b"/>
                <a:pathLst>
                  <a:path w="164464" h="58420">
                    <a:moveTo>
                      <a:pt x="0" y="0"/>
                    </a:moveTo>
                    <a:lnTo>
                      <a:pt x="81965" y="58356"/>
                    </a:lnTo>
                    <a:lnTo>
                      <a:pt x="163931" y="0"/>
                    </a:lnTo>
                  </a:path>
                </a:pathLst>
              </a:custGeom>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effectLst/>
                  <a:uLnTx/>
                  <a:uFillTx/>
                </a:endParaRPr>
              </a:p>
            </p:txBody>
          </p:sp>
        </p:grpSp>
        <p:grpSp>
          <p:nvGrpSpPr>
            <p:cNvPr id="40" name="object 17">
              <a:extLst>
                <a:ext uri="{FF2B5EF4-FFF2-40B4-BE49-F238E27FC236}">
                  <a16:creationId xmlns:a16="http://schemas.microsoft.com/office/drawing/2014/main" id="{937C5EDF-5F2E-7A4A-5EC6-D4865A4A0B42}"/>
                </a:ext>
              </a:extLst>
            </p:cNvPr>
            <p:cNvGrpSpPr/>
            <p:nvPr/>
          </p:nvGrpSpPr>
          <p:grpSpPr>
            <a:xfrm>
              <a:off x="911810" y="5796986"/>
              <a:ext cx="207010" cy="141605"/>
              <a:chOff x="1135553" y="5796986"/>
              <a:chExt cx="207010" cy="141605"/>
            </a:xfrm>
          </p:grpSpPr>
          <p:sp>
            <p:nvSpPr>
              <p:cNvPr id="41" name="object 18">
                <a:extLst>
                  <a:ext uri="{FF2B5EF4-FFF2-40B4-BE49-F238E27FC236}">
                    <a16:creationId xmlns:a16="http://schemas.microsoft.com/office/drawing/2014/main" id="{B2BA5C74-DDAE-6F67-679E-4980EB9168EC}"/>
                  </a:ext>
                </a:extLst>
              </p:cNvPr>
              <p:cNvSpPr/>
              <p:nvPr/>
            </p:nvSpPr>
            <p:spPr>
              <a:xfrm>
                <a:off x="1165085" y="5815012"/>
                <a:ext cx="116839" cy="116839"/>
              </a:xfrm>
              <a:custGeom>
                <a:avLst/>
                <a:gdLst/>
                <a:ahLst/>
                <a:cxnLst/>
                <a:rect l="l" t="t" r="r" b="b"/>
                <a:pathLst>
                  <a:path w="116840" h="116839">
                    <a:moveTo>
                      <a:pt x="116712" y="116712"/>
                    </a:moveTo>
                    <a:lnTo>
                      <a:pt x="0" y="116712"/>
                    </a:lnTo>
                    <a:lnTo>
                      <a:pt x="0" y="0"/>
                    </a:lnTo>
                    <a:lnTo>
                      <a:pt x="116712" y="0"/>
                    </a:lnTo>
                    <a:lnTo>
                      <a:pt x="116712" y="116712"/>
                    </a:lnTo>
                    <a:close/>
                  </a:path>
                </a:pathLst>
              </a:custGeom>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effectLst/>
                  <a:uLnTx/>
                  <a:uFillTx/>
                </a:endParaRPr>
              </a:p>
            </p:txBody>
          </p:sp>
          <p:sp>
            <p:nvSpPr>
              <p:cNvPr id="42" name="object 19">
                <a:extLst>
                  <a:ext uri="{FF2B5EF4-FFF2-40B4-BE49-F238E27FC236}">
                    <a16:creationId xmlns:a16="http://schemas.microsoft.com/office/drawing/2014/main" id="{43834ED0-659A-C01E-1DB4-F8978E019AAE}"/>
                  </a:ext>
                </a:extLst>
              </p:cNvPr>
              <p:cNvSpPr/>
              <p:nvPr/>
            </p:nvSpPr>
            <p:spPr>
              <a:xfrm>
                <a:off x="1141903" y="5803336"/>
                <a:ext cx="194310" cy="88265"/>
              </a:xfrm>
              <a:custGeom>
                <a:avLst/>
                <a:gdLst/>
                <a:ahLst/>
                <a:cxnLst/>
                <a:rect l="l" t="t" r="r" b="b"/>
                <a:pathLst>
                  <a:path w="194309" h="88264">
                    <a:moveTo>
                      <a:pt x="0" y="35572"/>
                    </a:moveTo>
                    <a:lnTo>
                      <a:pt x="63538" y="87871"/>
                    </a:lnTo>
                    <a:lnTo>
                      <a:pt x="194119" y="0"/>
                    </a:lnTo>
                  </a:path>
                </a:pathLst>
              </a:custGeom>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effectLst/>
                  <a:uLnTx/>
                  <a:uFillTx/>
                </a:endParaRPr>
              </a:p>
            </p:txBody>
          </p:sp>
        </p:grpSp>
        <p:sp>
          <p:nvSpPr>
            <p:cNvPr id="43" name="object 25">
              <a:extLst>
                <a:ext uri="{FF2B5EF4-FFF2-40B4-BE49-F238E27FC236}">
                  <a16:creationId xmlns:a16="http://schemas.microsoft.com/office/drawing/2014/main" id="{503709D7-7459-FC9F-2F5E-A699995348AB}"/>
                </a:ext>
              </a:extLst>
            </p:cNvPr>
            <p:cNvSpPr txBox="1"/>
            <p:nvPr/>
          </p:nvSpPr>
          <p:spPr>
            <a:xfrm>
              <a:off x="870280" y="5454508"/>
              <a:ext cx="1358265" cy="197490"/>
            </a:xfrm>
            <a:prstGeom prst="rect">
              <a:avLst/>
            </a:prstGeom>
          </p:spPr>
          <p:txBody>
            <a:bodyPr vert="horz" wrap="square" lIns="0" tIns="12700" rIns="0" bIns="0" rtlCol="0">
              <a:spAutoFit/>
            </a:bodyPr>
            <a:lstStyle/>
            <a:p>
              <a:pPr marL="224790" indent="-212725" eaLnBrk="1" fontAlgn="auto" hangingPunct="1">
                <a:spcBef>
                  <a:spcPts val="100"/>
                </a:spcBef>
                <a:spcAft>
                  <a:spcPts val="0"/>
                </a:spcAft>
                <a:buFontTx/>
                <a:buChar char="■"/>
                <a:tabLst>
                  <a:tab pos="225425" algn="l"/>
                </a:tabLst>
                <a:defRPr/>
              </a:pPr>
              <a:r>
                <a:rPr kumimoji="0" sz="1200" b="1" kern="0" spc="40" dirty="0">
                  <a:latin typeface="游ゴシック" panose="020B0400000000000000" pitchFamily="50" charset="-128"/>
                  <a:ea typeface="游ゴシック" panose="020B0400000000000000" pitchFamily="50" charset="-128"/>
                  <a:cs typeface="Yu Gothic"/>
                </a:rPr>
                <a:t>お問い合わせ先</a:t>
              </a:r>
              <a:endParaRPr kumimoji="0" sz="1200" kern="0" dirty="0">
                <a:latin typeface="游ゴシック" panose="020B0400000000000000" pitchFamily="50" charset="-128"/>
                <a:ea typeface="游ゴシック" panose="020B0400000000000000" pitchFamily="50" charset="-128"/>
                <a:cs typeface="Yu Gothic"/>
              </a:endParaRPr>
            </a:p>
          </p:txBody>
        </p:sp>
        <p:sp>
          <p:nvSpPr>
            <p:cNvPr id="44" name="テキスト ボックス 43">
              <a:extLst>
                <a:ext uri="{FF2B5EF4-FFF2-40B4-BE49-F238E27FC236}">
                  <a16:creationId xmlns:a16="http://schemas.microsoft.com/office/drawing/2014/main" id="{32514793-3B98-3241-9CC2-44C6AEED29F7}"/>
                </a:ext>
              </a:extLst>
            </p:cNvPr>
            <p:cNvSpPr txBox="1"/>
            <p:nvPr/>
          </p:nvSpPr>
          <p:spPr>
            <a:xfrm>
              <a:off x="5636935" y="3008085"/>
              <a:ext cx="3613785" cy="985783"/>
            </a:xfrm>
            <a:prstGeom prst="rect">
              <a:avLst/>
            </a:prstGeom>
            <a:noFill/>
          </p:spPr>
          <p:txBody>
            <a:bodyPr wrap="square">
              <a:spAutoFit/>
            </a:bodyPr>
            <a:lstStyle/>
            <a:p>
              <a:pPr algn="ctr" eaLnBrk="1" fontAlgn="auto" hangingPunct="1">
                <a:lnSpc>
                  <a:spcPct val="150000"/>
                </a:lnSpc>
                <a:spcBef>
                  <a:spcPts val="0"/>
                </a:spcBef>
                <a:spcAft>
                  <a:spcPts val="0"/>
                </a:spcAft>
                <a:defRPr/>
              </a:pPr>
              <a:r>
                <a:rPr kumimoji="0" lang="ja-JP" altLang="en-US" sz="1000" b="1" kern="0" dirty="0">
                  <a:latin typeface="Yu Gothic" panose="020B0400000000000000" pitchFamily="34" charset="-128"/>
                  <a:ea typeface="Yu Gothic" panose="020B0400000000000000" pitchFamily="34" charset="-128"/>
                </a:rPr>
                <a:t>デジタル×アナログの融合</a:t>
              </a:r>
            </a:p>
            <a:p>
              <a:pPr algn="ctr" eaLnBrk="1" fontAlgn="auto" hangingPunct="1">
                <a:lnSpc>
                  <a:spcPct val="150000"/>
                </a:lnSpc>
                <a:spcBef>
                  <a:spcPts val="0"/>
                </a:spcBef>
                <a:spcAft>
                  <a:spcPts val="0"/>
                </a:spcAft>
                <a:defRPr/>
              </a:pPr>
              <a:r>
                <a:rPr kumimoji="0" lang="ja-JP" altLang="en-US" sz="1000" b="1" kern="0" dirty="0">
                  <a:latin typeface="Yu Gothic" panose="020B0400000000000000" pitchFamily="34" charset="-128"/>
                  <a:ea typeface="Yu Gothic" panose="020B0400000000000000" pitchFamily="34" charset="-128"/>
                </a:rPr>
                <a:t>テクノロジーに、</a:t>
              </a:r>
            </a:p>
            <a:p>
              <a:pPr algn="ctr" eaLnBrk="1" fontAlgn="auto" hangingPunct="1">
                <a:lnSpc>
                  <a:spcPct val="150000"/>
                </a:lnSpc>
                <a:spcBef>
                  <a:spcPts val="0"/>
                </a:spcBef>
                <a:spcAft>
                  <a:spcPts val="0"/>
                </a:spcAft>
                <a:defRPr/>
              </a:pPr>
              <a:r>
                <a:rPr kumimoji="0" lang="ja-JP" altLang="en-US" sz="1000" b="1" kern="0" dirty="0">
                  <a:latin typeface="Yu Gothic" panose="020B0400000000000000" pitchFamily="34" charset="-128"/>
                  <a:ea typeface="Yu Gothic" panose="020B0400000000000000" pitchFamily="34" charset="-128"/>
                </a:rPr>
                <a:t>下町の職人魂 ・ プライド ・ 心意気を融合させ、</a:t>
              </a:r>
            </a:p>
            <a:p>
              <a:pPr algn="ctr" eaLnBrk="1" fontAlgn="auto" hangingPunct="1">
                <a:lnSpc>
                  <a:spcPct val="150000"/>
                </a:lnSpc>
                <a:spcBef>
                  <a:spcPts val="0"/>
                </a:spcBef>
                <a:spcAft>
                  <a:spcPts val="0"/>
                </a:spcAft>
                <a:defRPr/>
              </a:pPr>
              <a:r>
                <a:rPr kumimoji="0" lang="ja-JP" altLang="en-US" sz="1000" b="1" kern="0" dirty="0">
                  <a:latin typeface="Yu Gothic" panose="020B0400000000000000" pitchFamily="34" charset="-128"/>
                  <a:ea typeface="Yu Gothic" panose="020B0400000000000000" pitchFamily="34" charset="-128"/>
                </a:rPr>
                <a:t>逸品物の提供を目指しております。</a:t>
              </a:r>
            </a:p>
          </p:txBody>
        </p:sp>
        <p:sp>
          <p:nvSpPr>
            <p:cNvPr id="45" name="テキスト ボックス 44">
              <a:extLst>
                <a:ext uri="{FF2B5EF4-FFF2-40B4-BE49-F238E27FC236}">
                  <a16:creationId xmlns:a16="http://schemas.microsoft.com/office/drawing/2014/main" id="{F2DA402A-3134-5AA3-24D6-38DCB917C219}"/>
                </a:ext>
              </a:extLst>
            </p:cNvPr>
            <p:cNvSpPr txBox="1"/>
            <p:nvPr/>
          </p:nvSpPr>
          <p:spPr>
            <a:xfrm>
              <a:off x="881361" y="1575023"/>
              <a:ext cx="1080000" cy="2504404"/>
            </a:xfrm>
            <a:prstGeom prst="rect">
              <a:avLst/>
            </a:prstGeom>
            <a:noFill/>
          </p:spPr>
          <p:txBody>
            <a:bodyPr wrap="square" lIns="0" tIns="0" rIns="0" bIns="0">
              <a:spAutoFit/>
            </a:bodyPr>
            <a:lstStyle>
              <a:defPPr>
                <a:defRPr kern="0"/>
              </a:defPPr>
              <a:lvl1pPr algn="ctr">
                <a:lnSpc>
                  <a:spcPct val="150000"/>
                </a:lnSpc>
                <a:defRPr sz="1000" b="1">
                  <a:latin typeface="Yu Gothic" panose="020B0400000000000000" pitchFamily="34" charset="-128"/>
                  <a:ea typeface="Yu Gothic" panose="020B0400000000000000" pitchFamily="34" charset="-128"/>
                </a:defRPr>
              </a:lvl1pPr>
            </a:lstStyle>
            <a:p>
              <a:pPr marL="0" marR="0" lvl="0" indent="0" algn="dist"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社名</a:t>
              </a:r>
            </a:p>
            <a:p>
              <a:pPr marL="0" marR="0" lvl="0" indent="0" algn="dist"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dist"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代表取締役</a:t>
              </a:r>
            </a:p>
            <a:p>
              <a:pPr marL="0" marR="0" lvl="0" indent="0" algn="dist"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dist"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資本金</a:t>
              </a:r>
            </a:p>
            <a:p>
              <a:pPr marL="0" marR="0" lvl="0" indent="0" algn="dist"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dist"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所在地</a:t>
              </a:r>
            </a:p>
            <a:p>
              <a:pPr marL="0" marR="0" lvl="0" indent="0" algn="dist"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dist"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URL</a:t>
              </a:r>
            </a:p>
            <a:p>
              <a:pPr marL="0" marR="0" lvl="0" indent="0" algn="dist"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dist"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事業内容</a:t>
              </a:r>
            </a:p>
            <a:p>
              <a:pPr marL="0" marR="0" lvl="0" indent="0" algn="dist"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dist"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p:txBody>
        </p:sp>
        <p:sp>
          <p:nvSpPr>
            <p:cNvPr id="46" name="テキスト ボックス 45">
              <a:extLst>
                <a:ext uri="{FF2B5EF4-FFF2-40B4-BE49-F238E27FC236}">
                  <a16:creationId xmlns:a16="http://schemas.microsoft.com/office/drawing/2014/main" id="{0AE0A141-62D4-0FC1-A9D8-FA5497D2F501}"/>
                </a:ext>
              </a:extLst>
            </p:cNvPr>
            <p:cNvSpPr txBox="1"/>
            <p:nvPr/>
          </p:nvSpPr>
          <p:spPr>
            <a:xfrm>
              <a:off x="2260214" y="1575023"/>
              <a:ext cx="3149901" cy="2504404"/>
            </a:xfrm>
            <a:prstGeom prst="rect">
              <a:avLst/>
            </a:prstGeom>
            <a:noFill/>
          </p:spPr>
          <p:txBody>
            <a:bodyPr wrap="none" lIns="0" tIns="0" rIns="0" bIns="0">
              <a:spAutoFit/>
            </a:bodyPr>
            <a:lstStyle>
              <a:defPPr>
                <a:defRPr kern="0"/>
              </a:defPPr>
              <a:lvl1pPr algn="ctr">
                <a:lnSpc>
                  <a:spcPct val="150000"/>
                </a:lnSpc>
                <a:defRPr sz="1000" b="1">
                  <a:latin typeface="Yu Gothic" panose="020B0400000000000000" pitchFamily="34" charset="-128"/>
                  <a:ea typeface="Yu Gothic" panose="020B0400000000000000" pitchFamily="34" charset="-128"/>
                </a:defRPr>
              </a:lvl1pPr>
            </a:lstStyle>
            <a:p>
              <a:pPr marL="0" marR="0" lvl="0" indent="0" algn="l"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株式会社ドリームネクサス</a:t>
              </a:r>
            </a:p>
            <a:p>
              <a:pPr marL="0" marR="0" lvl="0" indent="0" algn="l"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l"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永山　詩乃</a:t>
              </a:r>
            </a:p>
            <a:p>
              <a:pPr marL="0" marR="0" lvl="0" indent="0" algn="l"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l" defTabSz="914400" eaLnBrk="1" fontAlgn="auto" latinLnBrk="0" hangingPunct="1">
                <a:lnSpc>
                  <a:spcPct val="140000"/>
                </a:lnSpc>
                <a:spcBef>
                  <a:spcPts val="0"/>
                </a:spcBef>
                <a:spcAft>
                  <a:spcPts val="0"/>
                </a:spcAft>
                <a:buClrTx/>
                <a:buSzTx/>
                <a:buFontTx/>
                <a:buNone/>
                <a:tabLst/>
                <a:defRPr/>
              </a:pPr>
              <a:r>
                <a:rPr kumimoji="0" lang="en-US"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9,900,000</a:t>
              </a: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円</a:t>
              </a:r>
            </a:p>
            <a:p>
              <a:pPr marL="0" marR="0" lvl="0" indent="0" algn="l"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l"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a:t>
              </a:r>
              <a:r>
                <a:rPr kumimoji="0" lang="en-US"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110-0016 </a:t>
              </a: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東京都台東区台東</a:t>
              </a:r>
              <a:r>
                <a:rPr kumimoji="0" lang="en-US"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3-46-8 </a:t>
              </a:r>
              <a:r>
                <a:rPr kumimoji="0" lang="en"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WITH</a:t>
              </a: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大橋ビル</a:t>
              </a:r>
              <a:r>
                <a:rPr kumimoji="0" lang="en-US"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Ⅲ</a:t>
              </a: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a:t>
              </a:r>
              <a:r>
                <a:rPr kumimoji="0" lang="en-US"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4</a:t>
              </a:r>
              <a:r>
                <a:rPr kumimoji="0" lang="en"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F</a:t>
              </a:r>
            </a:p>
            <a:p>
              <a:pPr marL="0" marR="0" lvl="0" indent="0" algn="l" defTabSz="914400" eaLnBrk="1" fontAlgn="auto" latinLnBrk="0" hangingPunct="1">
                <a:lnSpc>
                  <a:spcPct val="140000"/>
                </a:lnSpc>
                <a:spcBef>
                  <a:spcPts val="0"/>
                </a:spcBef>
                <a:spcAft>
                  <a:spcPts val="0"/>
                </a:spcAft>
                <a:buClrTx/>
                <a:buSzTx/>
                <a:buFontTx/>
                <a:buNone/>
                <a:tabLst/>
                <a:defRPr/>
              </a:pPr>
              <a:endParaRPr kumimoji="0" lang="en"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l" defTabSz="914400" eaLnBrk="1" fontAlgn="auto" latinLnBrk="0" hangingPunct="1">
                <a:lnSpc>
                  <a:spcPct val="140000"/>
                </a:lnSpc>
                <a:spcBef>
                  <a:spcPts val="0"/>
                </a:spcBef>
                <a:spcAft>
                  <a:spcPts val="0"/>
                </a:spcAft>
                <a:buClrTx/>
                <a:buSzTx/>
                <a:buFontTx/>
                <a:buNone/>
                <a:tabLst/>
                <a:defRPr/>
              </a:pPr>
              <a:r>
                <a:rPr kumimoji="0" lang="en"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hlinkClick r:id="rId8">
                    <a:extLst>
                      <a:ext uri="{A12FA001-AC4F-418D-AE19-62706E023703}">
                        <ahyp:hlinkClr xmlns:ahyp="http://schemas.microsoft.com/office/drawing/2018/hyperlinkcolor" val="tx"/>
                      </a:ext>
                    </a:extLst>
                  </a:hlinkClick>
                </a:rPr>
                <a:t>https://www.dream-nexus.co.jp/</a:t>
              </a:r>
              <a:endParaRPr kumimoji="0" lang="en"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l" defTabSz="914400" eaLnBrk="1" fontAlgn="auto" latinLnBrk="0" hangingPunct="1">
                <a:lnSpc>
                  <a:spcPct val="140000"/>
                </a:lnSpc>
                <a:spcBef>
                  <a:spcPts val="0"/>
                </a:spcBef>
                <a:spcAft>
                  <a:spcPts val="0"/>
                </a:spcAft>
                <a:buClrTx/>
                <a:buSzTx/>
                <a:buFontTx/>
                <a:buNone/>
                <a:tabLst/>
                <a:defRPr/>
              </a:pPr>
              <a:endParaRPr kumimoji="0" lang="en"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l" defTabSz="914400" eaLnBrk="1" fontAlgn="auto" latinLnBrk="0" hangingPunct="1">
                <a:lnSpc>
                  <a:spcPct val="140000"/>
                </a:lnSpc>
                <a:spcBef>
                  <a:spcPts val="0"/>
                </a:spcBef>
                <a:spcAft>
                  <a:spcPts val="0"/>
                </a:spcAft>
                <a:buClrTx/>
                <a:buSzTx/>
                <a:buFontTx/>
                <a:buNone/>
                <a:tabLst/>
                <a:defRPr/>
              </a:pPr>
              <a:r>
                <a:rPr kumimoji="0" lang="ja-JP" altLang="en"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a:t>
              </a: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広告代理事業　ネクサス広告 シリーズの企画・開発・運営</a:t>
              </a:r>
            </a:p>
            <a:p>
              <a:pPr marL="0" marR="0" lvl="0" indent="0" algn="l"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・インターネットマーケティング事業</a:t>
              </a:r>
            </a:p>
            <a:p>
              <a:pPr marL="0" marR="0" lvl="0" indent="0" algn="l"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・アドテクノロジー事業</a:t>
              </a:r>
              <a:endParaRPr kumimoji="0" lang="en-US"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p:txBody>
        </p:sp>
        <p:cxnSp>
          <p:nvCxnSpPr>
            <p:cNvPr id="47" name="直線コネクタ 46">
              <a:extLst>
                <a:ext uri="{FF2B5EF4-FFF2-40B4-BE49-F238E27FC236}">
                  <a16:creationId xmlns:a16="http://schemas.microsoft.com/office/drawing/2014/main" id="{05A5F300-34A7-F4EF-012A-6C1743B1D85A}"/>
                </a:ext>
              </a:extLst>
            </p:cNvPr>
            <p:cNvCxnSpPr>
              <a:cxnSpLocks/>
            </p:cNvCxnSpPr>
            <p:nvPr/>
          </p:nvCxnSpPr>
          <p:spPr>
            <a:xfrm>
              <a:off x="2110787" y="1575023"/>
              <a:ext cx="0" cy="2772000"/>
            </a:xfrm>
            <a:prstGeom prst="line">
              <a:avLst/>
            </a:prstGeom>
            <a:noFill/>
            <a:ln w="9525" cap="flat" cmpd="sng" algn="ctr">
              <a:solidFill>
                <a:sysClr val="windowText" lastClr="000000"/>
              </a:solidFill>
              <a:prstDash val="solid"/>
            </a:ln>
            <a:effectLst/>
          </p:spPr>
        </p:cxnSp>
      </p:grpSp>
    </p:spTree>
    <p:extLst>
      <p:ext uri="{BB962C8B-B14F-4D97-AF65-F5344CB8AC3E}">
        <p14:creationId xmlns:p14="http://schemas.microsoft.com/office/powerpoint/2010/main" val="23237480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矢印: 右 60">
            <a:extLst>
              <a:ext uri="{FF2B5EF4-FFF2-40B4-BE49-F238E27FC236}">
                <a16:creationId xmlns:a16="http://schemas.microsoft.com/office/drawing/2014/main" id="{C0C8B292-FB50-9FAA-3B4F-46865F39BBBF}"/>
              </a:ext>
            </a:extLst>
          </p:cNvPr>
          <p:cNvSpPr/>
          <p:nvPr/>
        </p:nvSpPr>
        <p:spPr>
          <a:xfrm>
            <a:off x="2730666" y="5349751"/>
            <a:ext cx="762053" cy="628018"/>
          </a:xfrm>
          <a:prstGeom prst="rightArrow">
            <a:avLst>
              <a:gd name="adj1" fmla="val 50000"/>
              <a:gd name="adj2" fmla="val 41435"/>
            </a:avLst>
          </a:prstGeom>
          <a:solidFill>
            <a:srgbClr val="005CA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097">
              <a:latin typeface="Meiryo UI" panose="020B0604030504040204" pitchFamily="50" charset="-128"/>
              <a:ea typeface="Meiryo UI" panose="020B0604030504040204" pitchFamily="50" charset="-128"/>
            </a:endParaRPr>
          </a:p>
        </p:txBody>
      </p:sp>
      <p:sp>
        <p:nvSpPr>
          <p:cNvPr id="223" name="正方形/長方形 222">
            <a:extLst>
              <a:ext uri="{FF2B5EF4-FFF2-40B4-BE49-F238E27FC236}">
                <a16:creationId xmlns:a16="http://schemas.microsoft.com/office/drawing/2014/main" id="{904D8871-CE1F-4D3E-B833-355A8BC30A6C}"/>
              </a:ext>
            </a:extLst>
          </p:cNvPr>
          <p:cNvSpPr/>
          <p:nvPr/>
        </p:nvSpPr>
        <p:spPr>
          <a:xfrm>
            <a:off x="305153" y="2666774"/>
            <a:ext cx="9322259" cy="592666"/>
          </a:xfrm>
          <a:prstGeom prst="rect">
            <a:avLst/>
          </a:prstGeom>
          <a:solidFill>
            <a:srgbClr val="005CAD"/>
          </a:solidFill>
          <a:ln w="19050">
            <a:noFill/>
          </a:ln>
        </p:spPr>
        <p:style>
          <a:lnRef idx="2">
            <a:schemeClr val="accent1">
              <a:shade val="50000"/>
            </a:schemeClr>
          </a:lnRef>
          <a:fillRef idx="1">
            <a:schemeClr val="accent1"/>
          </a:fillRef>
          <a:effectRef idx="0">
            <a:schemeClr val="accent1"/>
          </a:effectRef>
          <a:fontRef idx="minor">
            <a:schemeClr val="lt1"/>
          </a:fontRef>
        </p:style>
        <p:txBody>
          <a:bodyPr tIns="72000" anchor="ctr"/>
          <a:lstStyle/>
          <a:p>
            <a:pPr algn="ctr"/>
            <a:r>
              <a:rPr lang="en-US" altLang="ja-JP" sz="2400" dirty="0">
                <a:solidFill>
                  <a:schemeClr val="bg1"/>
                </a:solidFill>
                <a:latin typeface="Meiryo UI" panose="020B0604030504040204" pitchFamily="50" charset="-128"/>
                <a:ea typeface="Meiryo UI" panose="020B0604030504040204" pitchFamily="50" charset="-128"/>
              </a:rPr>
              <a:t>『</a:t>
            </a:r>
            <a:r>
              <a:rPr lang="ja-JP" altLang="en-US" sz="2400" b="1" dirty="0">
                <a:solidFill>
                  <a:schemeClr val="bg1"/>
                </a:solidFill>
                <a:latin typeface="Meiryo UI" panose="020B0604030504040204" pitchFamily="50" charset="-128"/>
                <a:ea typeface="Meiryo UI" panose="020B0604030504040204" pitchFamily="50" charset="-128"/>
              </a:rPr>
              <a:t>誰に出すか</a:t>
            </a:r>
            <a:r>
              <a:rPr lang="en-US" altLang="ja-JP" sz="2400" dirty="0">
                <a:solidFill>
                  <a:schemeClr val="bg1"/>
                </a:solidFill>
                <a:latin typeface="Meiryo UI" panose="020B0604030504040204" pitchFamily="50" charset="-128"/>
                <a:ea typeface="Meiryo UI" panose="020B0604030504040204" pitchFamily="50" charset="-128"/>
              </a:rPr>
              <a:t>』×『</a:t>
            </a:r>
            <a:r>
              <a:rPr lang="ja-JP" altLang="en-US" sz="2400" b="1" dirty="0">
                <a:solidFill>
                  <a:schemeClr val="bg1"/>
                </a:solidFill>
                <a:latin typeface="Meiryo UI" panose="020B0604030504040204" pitchFamily="50" charset="-128"/>
                <a:ea typeface="Meiryo UI" panose="020B0604030504040204" pitchFamily="50" charset="-128"/>
              </a:rPr>
              <a:t>どこに出すか</a:t>
            </a:r>
            <a:r>
              <a:rPr lang="en-US" altLang="ja-JP" sz="2400" dirty="0">
                <a:solidFill>
                  <a:schemeClr val="bg1"/>
                </a:solidFill>
                <a:latin typeface="Meiryo UI" panose="020B0604030504040204" pitchFamily="50" charset="-128"/>
                <a:ea typeface="Meiryo UI" panose="020B0604030504040204" pitchFamily="50" charset="-128"/>
              </a:rPr>
              <a:t>』</a:t>
            </a:r>
            <a:r>
              <a:rPr lang="ja-JP" altLang="en-US" dirty="0">
                <a:solidFill>
                  <a:schemeClr val="bg1"/>
                </a:solidFill>
                <a:latin typeface="Meiryo UI" panose="020B0604030504040204" pitchFamily="50" charset="-128"/>
                <a:ea typeface="Meiryo UI" panose="020B0604030504040204" pitchFamily="50" charset="-128"/>
              </a:rPr>
              <a:t>を兼ね備えたハイブリッド型のディスプレイ広告</a:t>
            </a:r>
            <a:endParaRPr lang="en-US" altLang="ja-JP" sz="2000" dirty="0">
              <a:solidFill>
                <a:schemeClr val="bg1"/>
              </a:solidFill>
              <a:latin typeface="Meiryo UI" panose="020B0604030504040204" pitchFamily="50" charset="-128"/>
              <a:ea typeface="Meiryo UI" panose="020B0604030504040204" pitchFamily="50" charset="-128"/>
            </a:endParaRPr>
          </a:p>
        </p:txBody>
      </p:sp>
      <p:sp>
        <p:nvSpPr>
          <p:cNvPr id="7170" name="タイトル 1">
            <a:extLst>
              <a:ext uri="{FF2B5EF4-FFF2-40B4-BE49-F238E27FC236}">
                <a16:creationId xmlns:a16="http://schemas.microsoft.com/office/drawing/2014/main" id="{23AD9FD3-95FA-400E-989F-4E77ECF24B82}"/>
              </a:ext>
            </a:extLst>
          </p:cNvPr>
          <p:cNvSpPr>
            <a:spLocks noGrp="1" noChangeArrowheads="1"/>
          </p:cNvSpPr>
          <p:nvPr>
            <p:ph type="title"/>
          </p:nvPr>
        </p:nvSpPr>
        <p:spPr bwMode="auto">
          <a:xfrm>
            <a:off x="388938" y="292100"/>
            <a:ext cx="8543925" cy="403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rIns="91440" bIns="45720" numCol="1" anchor="t" anchorCtr="0" compatLnSpc="1">
            <a:prstTxWarp prst="textNoShape">
              <a:avLst/>
            </a:prstTxWarp>
          </a:bodyPr>
          <a:lstStyle/>
          <a:p>
            <a:pPr eaLnBrk="1" hangingPunct="1"/>
            <a:r>
              <a:rPr lang="en-US" altLang="ja-JP" dirty="0">
                <a:latin typeface="Meiryo UI" panose="020B0604030504040204" pitchFamily="50" charset="-128"/>
                <a:ea typeface="Meiryo UI" panose="020B0604030504040204" pitchFamily="50" charset="-128"/>
              </a:rPr>
              <a:t>Dream Nexus</a:t>
            </a:r>
            <a:r>
              <a:rPr lang="ja-JP" altLang="en-US" dirty="0">
                <a:latin typeface="Meiryo UI" panose="020B0604030504040204" pitchFamily="50" charset="-128"/>
                <a:ea typeface="Meiryo UI" panose="020B0604030504040204" pitchFamily="50" charset="-128"/>
              </a:rPr>
              <a:t>とは</a:t>
            </a:r>
          </a:p>
        </p:txBody>
      </p:sp>
      <p:sp>
        <p:nvSpPr>
          <p:cNvPr id="40" name="正方形/長方形 39">
            <a:extLst>
              <a:ext uri="{FF2B5EF4-FFF2-40B4-BE49-F238E27FC236}">
                <a16:creationId xmlns:a16="http://schemas.microsoft.com/office/drawing/2014/main" id="{23DCD4D1-4A27-4C7A-9687-3E2687ABBCA4}"/>
              </a:ext>
            </a:extLst>
          </p:cNvPr>
          <p:cNvSpPr/>
          <p:nvPr/>
        </p:nvSpPr>
        <p:spPr>
          <a:xfrm>
            <a:off x="5002307" y="3447609"/>
            <a:ext cx="4580963" cy="465286"/>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72000" anchor="ctr"/>
          <a:lstStyle/>
          <a:p>
            <a:pPr algn="ctr">
              <a:defRPr/>
            </a:pPr>
            <a:r>
              <a:rPr lang="ja-JP" altLang="en-US" sz="1400" b="1" dirty="0">
                <a:solidFill>
                  <a:srgbClr val="002060"/>
                </a:solidFill>
                <a:latin typeface="Meiryo UI" panose="020B0604030504040204" pitchFamily="50" charset="-128"/>
                <a:ea typeface="Meiryo UI" panose="020B0604030504040204" pitchFamily="50" charset="-128"/>
              </a:rPr>
              <a:t>ビックデータを利用した精度の高いターゲティング</a:t>
            </a:r>
          </a:p>
        </p:txBody>
      </p:sp>
      <p:sp>
        <p:nvSpPr>
          <p:cNvPr id="5" name="テキスト ボックス 4">
            <a:extLst>
              <a:ext uri="{FF2B5EF4-FFF2-40B4-BE49-F238E27FC236}">
                <a16:creationId xmlns:a16="http://schemas.microsoft.com/office/drawing/2014/main" id="{0C159986-B440-4816-AC01-4C588C607718}"/>
              </a:ext>
            </a:extLst>
          </p:cNvPr>
          <p:cNvSpPr txBox="1"/>
          <p:nvPr/>
        </p:nvSpPr>
        <p:spPr>
          <a:xfrm>
            <a:off x="388938" y="973884"/>
            <a:ext cx="4886274" cy="1384995"/>
          </a:xfrm>
          <a:prstGeom prst="rect">
            <a:avLst/>
          </a:prstGeom>
          <a:noFill/>
        </p:spPr>
        <p:txBody>
          <a:bodyPr wrap="none" rtlCol="0">
            <a:spAutoFit/>
          </a:bodyPr>
          <a:lstStyle/>
          <a:p>
            <a:r>
              <a:rPr kumimoji="1" lang="ja-JP" altLang="en-US" sz="1050" b="1" dirty="0">
                <a:latin typeface="Meiryo UI" panose="020B0604030504040204" pitchFamily="50" charset="-128"/>
                <a:ea typeface="Meiryo UI" panose="020B0604030504040204" pitchFamily="50" charset="-128"/>
              </a:rPr>
              <a:t>ディスプレイ広告・</a:t>
            </a:r>
            <a:r>
              <a:rPr kumimoji="1" lang="en-US" altLang="ja-JP" sz="1050" b="1" dirty="0">
                <a:latin typeface="Meiryo UI" panose="020B0604030504040204" pitchFamily="50" charset="-128"/>
                <a:ea typeface="Meiryo UI" panose="020B0604030504040204" pitchFamily="50" charset="-128"/>
              </a:rPr>
              <a:t>SNS</a:t>
            </a:r>
            <a:r>
              <a:rPr kumimoji="1" lang="ja-JP" altLang="en-US" sz="1050" b="1" dirty="0">
                <a:latin typeface="Meiryo UI" panose="020B0604030504040204" pitchFamily="50" charset="-128"/>
                <a:ea typeface="Meiryo UI" panose="020B0604030504040204" pitchFamily="50" charset="-128"/>
              </a:rPr>
              <a:t>広告とは</a:t>
            </a:r>
            <a:endParaRPr lang="en-US" altLang="ja-JP" sz="1050" b="1" dirty="0">
              <a:latin typeface="Meiryo UI" panose="020B0604030504040204" pitchFamily="50" charset="-128"/>
              <a:ea typeface="Meiryo UI" panose="020B0604030504040204" pitchFamily="50" charset="-128"/>
            </a:endParaRPr>
          </a:p>
          <a:p>
            <a:endParaRPr kumimoji="1" lang="en-US" altLang="ja-JP" sz="1050" dirty="0">
              <a:latin typeface="Meiryo UI" panose="020B0604030504040204" pitchFamily="50" charset="-128"/>
              <a:ea typeface="Meiryo UI" panose="020B0604030504040204" pitchFamily="50" charset="-128"/>
            </a:endParaRPr>
          </a:p>
          <a:p>
            <a:r>
              <a:rPr kumimoji="1" lang="en-US" altLang="ja-JP" sz="1050" dirty="0">
                <a:latin typeface="Meiryo UI" panose="020B0604030504040204" pitchFamily="50" charset="-128"/>
                <a:ea typeface="Meiryo UI" panose="020B0604030504040204" pitchFamily="50" charset="-128"/>
              </a:rPr>
              <a:t>Web</a:t>
            </a:r>
            <a:r>
              <a:rPr kumimoji="1" lang="ja-JP" altLang="en-US" sz="1050" dirty="0">
                <a:latin typeface="Meiryo UI" panose="020B0604030504040204" pitchFamily="50" charset="-128"/>
                <a:ea typeface="Meiryo UI" panose="020B0604030504040204" pitchFamily="50" charset="-128"/>
              </a:rPr>
              <a:t>サイト・アプリ・動画の広告枠に</a:t>
            </a:r>
            <a:r>
              <a:rPr lang="ja-JP" altLang="en-US" sz="1050" dirty="0">
                <a:latin typeface="Meiryo UI" panose="020B0604030504040204" pitchFamily="50" charset="-128"/>
                <a:ea typeface="Meiryo UI" panose="020B0604030504040204" pitchFamily="50" charset="-128"/>
              </a:rPr>
              <a:t>幅広く掲載することでまだサービスを知らない潜在層に</a:t>
            </a:r>
            <a:endParaRPr lang="en-US" altLang="ja-JP" sz="1050" dirty="0">
              <a:latin typeface="Meiryo UI" panose="020B0604030504040204" pitchFamily="50" charset="-128"/>
              <a:ea typeface="Meiryo UI" panose="020B0604030504040204" pitchFamily="50" charset="-128"/>
            </a:endParaRPr>
          </a:p>
          <a:p>
            <a:r>
              <a:rPr lang="ja-JP" altLang="en-US" sz="1050" dirty="0">
                <a:latin typeface="Meiryo UI" panose="020B0604030504040204" pitchFamily="50" charset="-128"/>
                <a:ea typeface="Meiryo UI" panose="020B0604030504040204" pitchFamily="50" charset="-128"/>
              </a:rPr>
              <a:t>プッシュ型のアプローチを行える広告です。</a:t>
            </a:r>
            <a:endParaRPr lang="en-US" altLang="ja-JP" sz="1050" dirty="0">
              <a:latin typeface="Meiryo UI" panose="020B0604030504040204" pitchFamily="50" charset="-128"/>
              <a:ea typeface="Meiryo UI" panose="020B0604030504040204" pitchFamily="50" charset="-128"/>
            </a:endParaRPr>
          </a:p>
          <a:p>
            <a:r>
              <a:rPr lang="ja-JP" altLang="en-US" sz="1050" dirty="0">
                <a:latin typeface="Meiryo UI" panose="020B0604030504040204" pitchFamily="50" charset="-128"/>
                <a:ea typeface="Meiryo UI" panose="020B0604030504040204" pitchFamily="50" charset="-128"/>
              </a:rPr>
              <a:t>潜在層にアプローチすることで顕在化のきっかけを作ることができます。</a:t>
            </a:r>
            <a:endParaRPr lang="en-US" altLang="ja-JP" sz="1050" dirty="0">
              <a:latin typeface="Meiryo UI" panose="020B0604030504040204" pitchFamily="50" charset="-128"/>
              <a:ea typeface="Meiryo UI" panose="020B0604030504040204" pitchFamily="50" charset="-128"/>
            </a:endParaRPr>
          </a:p>
          <a:p>
            <a:endParaRPr lang="en-US" altLang="ja-JP" sz="1050" dirty="0">
              <a:latin typeface="Meiryo UI" panose="020B0604030504040204" pitchFamily="50" charset="-128"/>
              <a:ea typeface="Meiryo UI" panose="020B0604030504040204" pitchFamily="50" charset="-128"/>
            </a:endParaRPr>
          </a:p>
          <a:p>
            <a:r>
              <a:rPr lang="ja-JP" altLang="en-US" sz="1050" dirty="0">
                <a:latin typeface="Meiryo UI" panose="020B0604030504040204" pitchFamily="50" charset="-128"/>
                <a:ea typeface="Meiryo UI" panose="020B0604030504040204" pitchFamily="50" charset="-128"/>
              </a:rPr>
              <a:t>あわせて興味関心を持ってサイトに訪問したユーザーへ配信するリターゲティング広告を行う</a:t>
            </a:r>
            <a:endParaRPr lang="en-US" altLang="ja-JP" sz="1050" dirty="0">
              <a:latin typeface="Meiryo UI" panose="020B0604030504040204" pitchFamily="50" charset="-128"/>
              <a:ea typeface="Meiryo UI" panose="020B0604030504040204" pitchFamily="50" charset="-128"/>
            </a:endParaRPr>
          </a:p>
          <a:p>
            <a:r>
              <a:rPr lang="ja-JP" altLang="en-US" sz="1050" dirty="0">
                <a:latin typeface="Meiryo UI" panose="020B0604030504040204" pitchFamily="50" charset="-128"/>
                <a:ea typeface="Meiryo UI" panose="020B0604030504040204" pitchFamily="50" charset="-128"/>
              </a:rPr>
              <a:t>ことで再アプローチすることも可能です。</a:t>
            </a:r>
            <a:endParaRPr lang="en-US" altLang="ja-JP" sz="1050" dirty="0">
              <a:latin typeface="Meiryo UI" panose="020B0604030504040204" pitchFamily="50" charset="-128"/>
              <a:ea typeface="Meiryo UI" panose="020B0604030504040204" pitchFamily="50" charset="-128"/>
            </a:endParaRPr>
          </a:p>
        </p:txBody>
      </p:sp>
      <p:sp>
        <p:nvSpPr>
          <p:cNvPr id="225" name="テキスト ボックス 224">
            <a:extLst>
              <a:ext uri="{FF2B5EF4-FFF2-40B4-BE49-F238E27FC236}">
                <a16:creationId xmlns:a16="http://schemas.microsoft.com/office/drawing/2014/main" id="{20DDFEFE-EC77-45D4-9C5D-5C095EE3AC37}"/>
              </a:ext>
            </a:extLst>
          </p:cNvPr>
          <p:cNvSpPr txBox="1"/>
          <p:nvPr/>
        </p:nvSpPr>
        <p:spPr>
          <a:xfrm>
            <a:off x="5039985" y="3990389"/>
            <a:ext cx="4580963" cy="646331"/>
          </a:xfrm>
          <a:prstGeom prst="rect">
            <a:avLst/>
          </a:prstGeom>
          <a:noFill/>
        </p:spPr>
        <p:txBody>
          <a:bodyPr wrap="square">
            <a:spAutoFit/>
          </a:bodyPr>
          <a:lstStyle/>
          <a:p>
            <a:r>
              <a:rPr lang="ja-JP" altLang="en-US" sz="1200" dirty="0">
                <a:latin typeface="Meiryo UI" panose="020B0604030504040204" pitchFamily="50" charset="-128"/>
                <a:ea typeface="Meiryo UI" panose="020B0604030504040204" pitchFamily="50" charset="-128"/>
              </a:rPr>
              <a:t>累計</a:t>
            </a:r>
            <a:r>
              <a:rPr lang="en-US" altLang="ja-JP" sz="1200" dirty="0">
                <a:latin typeface="Meiryo UI" panose="020B0604030504040204" pitchFamily="50" charset="-128"/>
                <a:ea typeface="Meiryo UI" panose="020B0604030504040204" pitchFamily="50" charset="-128"/>
              </a:rPr>
              <a:t>8,000</a:t>
            </a:r>
            <a:r>
              <a:rPr lang="ja-JP" altLang="en-US" sz="1200" dirty="0">
                <a:latin typeface="Meiryo UI" panose="020B0604030504040204" pitchFamily="50" charset="-128"/>
                <a:ea typeface="Meiryo UI" panose="020B0604030504040204" pitchFamily="50" charset="-128"/>
              </a:rPr>
              <a:t>案件以上の不動産配信実績から収集したデータを基にした</a:t>
            </a:r>
            <a:endParaRPr lang="en-US" altLang="ja-JP" sz="1200" dirty="0">
              <a:latin typeface="Meiryo UI" panose="020B0604030504040204" pitchFamily="50" charset="-128"/>
              <a:ea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rPr>
              <a:t>弊社オリジナルデータ及びデータプロバイダー提供データを活用し、</a:t>
            </a:r>
            <a:endParaRPr lang="en-US" altLang="ja-JP" sz="1200" dirty="0">
              <a:latin typeface="Meiryo UI" panose="020B0604030504040204" pitchFamily="50" charset="-128"/>
              <a:ea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rPr>
              <a:t>「</a:t>
            </a:r>
            <a:r>
              <a:rPr lang="ja-JP" altLang="en-US" sz="1200" dirty="0">
                <a:solidFill>
                  <a:srgbClr val="FF0000"/>
                </a:solidFill>
                <a:latin typeface="Meiryo UI" panose="020B0604030504040204" pitchFamily="50" charset="-128"/>
                <a:ea typeface="Meiryo UI" panose="020B0604030504040204" pitchFamily="50" charset="-128"/>
              </a:rPr>
              <a:t>不動産検討層</a:t>
            </a:r>
            <a:r>
              <a:rPr lang="ja-JP" altLang="en-US" sz="1200" dirty="0">
                <a:latin typeface="Meiryo UI" panose="020B0604030504040204" pitchFamily="50" charset="-128"/>
                <a:ea typeface="Meiryo UI" panose="020B0604030504040204" pitchFamily="50" charset="-128"/>
              </a:rPr>
              <a:t>」という特定のターゲット層へのリーチすることが可能です。</a:t>
            </a:r>
            <a:endParaRPr lang="en-US" altLang="ja-JP" sz="1200" dirty="0">
              <a:latin typeface="Meiryo UI" panose="020B0604030504040204" pitchFamily="50" charset="-128"/>
              <a:ea typeface="Meiryo UI" panose="020B0604030504040204" pitchFamily="50" charset="-128"/>
            </a:endParaRPr>
          </a:p>
        </p:txBody>
      </p:sp>
      <p:sp>
        <p:nvSpPr>
          <p:cNvPr id="2" name="二等辺三角形 1">
            <a:extLst>
              <a:ext uri="{FF2B5EF4-FFF2-40B4-BE49-F238E27FC236}">
                <a16:creationId xmlns:a16="http://schemas.microsoft.com/office/drawing/2014/main" id="{8C00069C-8B65-4C7E-854D-0CB79576DD01}"/>
              </a:ext>
            </a:extLst>
          </p:cNvPr>
          <p:cNvSpPr/>
          <p:nvPr/>
        </p:nvSpPr>
        <p:spPr>
          <a:xfrm>
            <a:off x="7640129" y="971655"/>
            <a:ext cx="1694809" cy="1461042"/>
          </a:xfrm>
          <a:prstGeom prst="triangl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sp>
        <p:nvSpPr>
          <p:cNvPr id="221" name="二等辺三角形 220">
            <a:extLst>
              <a:ext uri="{FF2B5EF4-FFF2-40B4-BE49-F238E27FC236}">
                <a16:creationId xmlns:a16="http://schemas.microsoft.com/office/drawing/2014/main" id="{0B412214-15CF-4E69-AFAC-7C72B3FB9C09}"/>
              </a:ext>
            </a:extLst>
          </p:cNvPr>
          <p:cNvSpPr/>
          <p:nvPr/>
        </p:nvSpPr>
        <p:spPr>
          <a:xfrm>
            <a:off x="8042141" y="991260"/>
            <a:ext cx="886614" cy="764322"/>
          </a:xfrm>
          <a:prstGeom prst="triangle">
            <a:avLst/>
          </a:prstGeom>
          <a:solidFill>
            <a:srgbClr val="008FD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800" dirty="0">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D135211F-4E35-4EAE-9013-74565B8915C8}"/>
              </a:ext>
            </a:extLst>
          </p:cNvPr>
          <p:cNvSpPr txBox="1"/>
          <p:nvPr/>
        </p:nvSpPr>
        <p:spPr>
          <a:xfrm>
            <a:off x="8166591" y="1369613"/>
            <a:ext cx="646331" cy="276999"/>
          </a:xfrm>
          <a:prstGeom prst="rect">
            <a:avLst/>
          </a:prstGeom>
          <a:noFill/>
        </p:spPr>
        <p:txBody>
          <a:bodyPr wrap="none" rtlCol="0">
            <a:spAutoFit/>
          </a:bodyPr>
          <a:lstStyle/>
          <a:p>
            <a:r>
              <a:rPr kumimoji="1" lang="ja-JP" altLang="en-US" sz="1200" b="1" dirty="0">
                <a:solidFill>
                  <a:schemeClr val="bg1"/>
                </a:solidFill>
                <a:latin typeface="Meiryo UI" panose="020B0604030504040204" pitchFamily="50" charset="-128"/>
                <a:ea typeface="Meiryo UI" panose="020B0604030504040204" pitchFamily="50" charset="-128"/>
              </a:rPr>
              <a:t>顕在層</a:t>
            </a:r>
          </a:p>
        </p:txBody>
      </p:sp>
      <p:sp>
        <p:nvSpPr>
          <p:cNvPr id="222" name="テキスト ボックス 221">
            <a:extLst>
              <a:ext uri="{FF2B5EF4-FFF2-40B4-BE49-F238E27FC236}">
                <a16:creationId xmlns:a16="http://schemas.microsoft.com/office/drawing/2014/main" id="{0E1E2013-1EEF-4140-A7AE-561BB680F374}"/>
              </a:ext>
            </a:extLst>
          </p:cNvPr>
          <p:cNvSpPr txBox="1"/>
          <p:nvPr/>
        </p:nvSpPr>
        <p:spPr>
          <a:xfrm>
            <a:off x="8144074" y="1944838"/>
            <a:ext cx="646331" cy="276999"/>
          </a:xfrm>
          <a:prstGeom prst="rect">
            <a:avLst/>
          </a:prstGeom>
          <a:noFill/>
        </p:spPr>
        <p:txBody>
          <a:bodyPr wrap="none" rtlCol="0">
            <a:spAutoFit/>
          </a:bodyPr>
          <a:lstStyle/>
          <a:p>
            <a:r>
              <a:rPr kumimoji="1" lang="ja-JP" altLang="en-US" sz="1200" b="1" dirty="0">
                <a:latin typeface="Meiryo UI" panose="020B0604030504040204" pitchFamily="50" charset="-128"/>
                <a:ea typeface="Meiryo UI" panose="020B0604030504040204" pitchFamily="50" charset="-128"/>
              </a:rPr>
              <a:t>潜在層</a:t>
            </a:r>
          </a:p>
        </p:txBody>
      </p:sp>
      <p:cxnSp>
        <p:nvCxnSpPr>
          <p:cNvPr id="7" name="直線コネクタ 6">
            <a:extLst>
              <a:ext uri="{FF2B5EF4-FFF2-40B4-BE49-F238E27FC236}">
                <a16:creationId xmlns:a16="http://schemas.microsoft.com/office/drawing/2014/main" id="{B439C3FE-BD31-43ED-AFA1-8EF5EFE39FA4}"/>
              </a:ext>
            </a:extLst>
          </p:cNvPr>
          <p:cNvCxnSpPr>
            <a:cxnSpLocks/>
            <a:stCxn id="221" idx="2"/>
          </p:cNvCxnSpPr>
          <p:nvPr/>
        </p:nvCxnSpPr>
        <p:spPr>
          <a:xfrm flipH="1">
            <a:off x="5620882" y="1755582"/>
            <a:ext cx="2421259" cy="0"/>
          </a:xfrm>
          <a:prstGeom prst="line">
            <a:avLst/>
          </a:prstGeom>
        </p:spPr>
        <p:style>
          <a:lnRef idx="1">
            <a:schemeClr val="accent1"/>
          </a:lnRef>
          <a:fillRef idx="0">
            <a:schemeClr val="accent1"/>
          </a:fillRef>
          <a:effectRef idx="0">
            <a:schemeClr val="accent1"/>
          </a:effectRef>
          <a:fontRef idx="minor">
            <a:schemeClr val="tx1"/>
          </a:fontRef>
        </p:style>
      </p:cxnSp>
      <p:sp>
        <p:nvSpPr>
          <p:cNvPr id="227" name="テキスト ボックス 226">
            <a:extLst>
              <a:ext uri="{FF2B5EF4-FFF2-40B4-BE49-F238E27FC236}">
                <a16:creationId xmlns:a16="http://schemas.microsoft.com/office/drawing/2014/main" id="{88746E94-FAE5-490A-9688-CD7474AAF8A8}"/>
              </a:ext>
            </a:extLst>
          </p:cNvPr>
          <p:cNvSpPr txBox="1"/>
          <p:nvPr/>
        </p:nvSpPr>
        <p:spPr>
          <a:xfrm>
            <a:off x="5663403" y="1790205"/>
            <a:ext cx="1848583" cy="646331"/>
          </a:xfrm>
          <a:prstGeom prst="rect">
            <a:avLst/>
          </a:prstGeom>
          <a:noFill/>
        </p:spPr>
        <p:txBody>
          <a:bodyPr wrap="none" rtlCol="0">
            <a:spAutoFit/>
          </a:bodyPr>
          <a:lstStyle/>
          <a:p>
            <a:r>
              <a:rPr kumimoji="1" lang="ja-JP" altLang="en-US" sz="1050" b="1" dirty="0">
                <a:solidFill>
                  <a:srgbClr val="005CAD"/>
                </a:solidFill>
                <a:latin typeface="Meiryo UI" panose="020B0604030504040204" pitchFamily="50" charset="-128"/>
                <a:ea typeface="Meiryo UI" panose="020B0604030504040204" pitchFamily="50" charset="-128"/>
              </a:rPr>
              <a:t>ディスプレイ・</a:t>
            </a:r>
            <a:r>
              <a:rPr kumimoji="1" lang="en-US" altLang="ja-JP" sz="1050" b="1" dirty="0">
                <a:solidFill>
                  <a:srgbClr val="005CAD"/>
                </a:solidFill>
                <a:latin typeface="Meiryo UI" panose="020B0604030504040204" pitchFamily="50" charset="-128"/>
                <a:ea typeface="Meiryo UI" panose="020B0604030504040204" pitchFamily="50" charset="-128"/>
              </a:rPr>
              <a:t>SNS</a:t>
            </a:r>
            <a:r>
              <a:rPr kumimoji="1" lang="ja-JP" altLang="en-US" sz="1050" b="1" dirty="0">
                <a:solidFill>
                  <a:srgbClr val="005CAD"/>
                </a:solidFill>
                <a:latin typeface="Meiryo UI" panose="020B0604030504040204" pitchFamily="50" charset="-128"/>
                <a:ea typeface="Meiryo UI" panose="020B0604030504040204" pitchFamily="50" charset="-128"/>
              </a:rPr>
              <a:t>広告</a:t>
            </a:r>
            <a:endParaRPr lang="en-US" altLang="ja-JP" sz="400" b="1" dirty="0">
              <a:latin typeface="Meiryo UI" panose="020B0604030504040204" pitchFamily="50" charset="-128"/>
              <a:ea typeface="Meiryo UI" panose="020B0604030504040204" pitchFamily="50" charset="-128"/>
            </a:endParaRPr>
          </a:p>
          <a:p>
            <a:endParaRPr lang="en-US" altLang="ja-JP" sz="500" b="1" dirty="0">
              <a:latin typeface="Meiryo UI" panose="020B0604030504040204" pitchFamily="50" charset="-128"/>
              <a:ea typeface="Meiryo UI" panose="020B0604030504040204" pitchFamily="50" charset="-128"/>
            </a:endParaRPr>
          </a:p>
          <a:p>
            <a:r>
              <a:rPr lang="ja-JP" altLang="en-US" sz="1000" dirty="0">
                <a:latin typeface="Meiryo UI" panose="020B0604030504040204" pitchFamily="50" charset="-128"/>
                <a:ea typeface="Meiryo UI" panose="020B0604030504040204" pitchFamily="50" charset="-128"/>
              </a:rPr>
              <a:t>商品・サービスを知らない</a:t>
            </a:r>
            <a:r>
              <a:rPr kumimoji="1" lang="ja-JP" altLang="en-US" sz="1000" dirty="0">
                <a:latin typeface="Meiryo UI" panose="020B0604030504040204" pitchFamily="50" charset="-128"/>
                <a:ea typeface="Meiryo UI" panose="020B0604030504040204" pitchFamily="50" charset="-128"/>
              </a:rPr>
              <a:t>ユーザー</a:t>
            </a:r>
            <a:endParaRPr kumimoji="1" lang="en-US" altLang="ja-JP" sz="1000" dirty="0">
              <a:latin typeface="Meiryo UI" panose="020B0604030504040204" pitchFamily="50" charset="-128"/>
              <a:ea typeface="Meiryo UI" panose="020B0604030504040204" pitchFamily="50" charset="-128"/>
            </a:endParaRPr>
          </a:p>
          <a:p>
            <a:r>
              <a:rPr kumimoji="1" lang="ja-JP" altLang="en-US" sz="1000" dirty="0">
                <a:latin typeface="Meiryo UI" panose="020B0604030504040204" pitchFamily="50" charset="-128"/>
                <a:ea typeface="Meiryo UI" panose="020B0604030504040204" pitchFamily="50" charset="-128"/>
              </a:rPr>
              <a:t>に広くアプローチする方法</a:t>
            </a:r>
            <a:endParaRPr kumimoji="1" lang="en-US" altLang="ja-JP" dirty="0">
              <a:latin typeface="Meiryo UI" panose="020B0604030504040204" pitchFamily="50" charset="-128"/>
              <a:ea typeface="Meiryo UI" panose="020B0604030504040204" pitchFamily="50" charset="-128"/>
            </a:endParaRPr>
          </a:p>
        </p:txBody>
      </p:sp>
      <p:sp>
        <p:nvSpPr>
          <p:cNvPr id="228" name="テキスト ボックス 227">
            <a:extLst>
              <a:ext uri="{FF2B5EF4-FFF2-40B4-BE49-F238E27FC236}">
                <a16:creationId xmlns:a16="http://schemas.microsoft.com/office/drawing/2014/main" id="{67CED28E-434D-40FB-B6A3-20C92CB9E5D6}"/>
              </a:ext>
            </a:extLst>
          </p:cNvPr>
          <p:cNvSpPr txBox="1"/>
          <p:nvPr/>
        </p:nvSpPr>
        <p:spPr>
          <a:xfrm>
            <a:off x="5706133" y="1055751"/>
            <a:ext cx="1555234" cy="646331"/>
          </a:xfrm>
          <a:prstGeom prst="rect">
            <a:avLst/>
          </a:prstGeom>
          <a:noFill/>
        </p:spPr>
        <p:txBody>
          <a:bodyPr wrap="none" rtlCol="0">
            <a:spAutoFit/>
          </a:bodyPr>
          <a:lstStyle/>
          <a:p>
            <a:r>
              <a:rPr lang="ja-JP" altLang="en-US" sz="1050" b="1" dirty="0">
                <a:solidFill>
                  <a:srgbClr val="005CAD"/>
                </a:solidFill>
                <a:latin typeface="Meiryo UI" panose="020B0604030504040204" pitchFamily="50" charset="-128"/>
                <a:ea typeface="Meiryo UI" panose="020B0604030504040204" pitchFamily="50" charset="-128"/>
              </a:rPr>
              <a:t>検索広告</a:t>
            </a:r>
            <a:endParaRPr lang="en-US" altLang="ja-JP" sz="400" b="1" dirty="0">
              <a:latin typeface="Meiryo UI" panose="020B0604030504040204" pitchFamily="50" charset="-128"/>
              <a:ea typeface="Meiryo UI" panose="020B0604030504040204" pitchFamily="50" charset="-128"/>
            </a:endParaRPr>
          </a:p>
          <a:p>
            <a:endParaRPr lang="en-US" altLang="ja-JP" sz="500" b="1" dirty="0">
              <a:latin typeface="Meiryo UI" panose="020B0604030504040204" pitchFamily="50" charset="-128"/>
              <a:ea typeface="Meiryo UI" panose="020B0604030504040204" pitchFamily="50" charset="-128"/>
            </a:endParaRPr>
          </a:p>
          <a:p>
            <a:r>
              <a:rPr lang="ja-JP" altLang="en-US" sz="1000" dirty="0">
                <a:latin typeface="Meiryo UI" panose="020B0604030504040204" pitchFamily="50" charset="-128"/>
                <a:ea typeface="Meiryo UI" panose="020B0604030504040204" pitchFamily="50" charset="-128"/>
              </a:rPr>
              <a:t>購入意欲の高いユーザーに</a:t>
            </a:r>
            <a:endParaRPr lang="en-US" altLang="ja-JP" sz="1000" dirty="0">
              <a:latin typeface="Meiryo UI" panose="020B0604030504040204" pitchFamily="50" charset="-128"/>
              <a:ea typeface="Meiryo UI" panose="020B0604030504040204" pitchFamily="50" charset="-128"/>
            </a:endParaRPr>
          </a:p>
          <a:p>
            <a:r>
              <a:rPr lang="ja-JP" altLang="en-US" sz="1000" dirty="0">
                <a:latin typeface="Meiryo UI" panose="020B0604030504040204" pitchFamily="50" charset="-128"/>
                <a:ea typeface="Meiryo UI" panose="020B0604030504040204" pitchFamily="50" charset="-128"/>
              </a:rPr>
              <a:t>アプローチする方法</a:t>
            </a:r>
            <a:endParaRPr kumimoji="1" lang="en-US" altLang="ja-JP" dirty="0">
              <a:latin typeface="Meiryo UI" panose="020B0604030504040204" pitchFamily="50" charset="-128"/>
              <a:ea typeface="Meiryo UI" panose="020B0604030504040204" pitchFamily="50" charset="-128"/>
            </a:endParaRPr>
          </a:p>
        </p:txBody>
      </p:sp>
      <p:sp>
        <p:nvSpPr>
          <p:cNvPr id="226" name="正方形/長方形 225">
            <a:extLst>
              <a:ext uri="{FF2B5EF4-FFF2-40B4-BE49-F238E27FC236}">
                <a16:creationId xmlns:a16="http://schemas.microsoft.com/office/drawing/2014/main" id="{F80CB5E4-AA62-46C6-9280-25C821F908BC}"/>
              </a:ext>
            </a:extLst>
          </p:cNvPr>
          <p:cNvSpPr/>
          <p:nvPr/>
        </p:nvSpPr>
        <p:spPr>
          <a:xfrm>
            <a:off x="305153" y="3447609"/>
            <a:ext cx="4580963" cy="465286"/>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72000" anchor="ctr"/>
          <a:lstStyle/>
          <a:p>
            <a:pPr algn="ctr">
              <a:defRPr/>
            </a:pPr>
            <a:r>
              <a:rPr lang="en-US" altLang="ja-JP" sz="1400" b="1" dirty="0">
                <a:solidFill>
                  <a:srgbClr val="002060"/>
                </a:solidFill>
                <a:latin typeface="Meiryo UI" panose="020B0604030504040204" pitchFamily="50" charset="-128"/>
                <a:ea typeface="Meiryo UI" panose="020B0604030504040204" pitchFamily="50" charset="-128"/>
              </a:rPr>
              <a:t>8,000</a:t>
            </a:r>
            <a:r>
              <a:rPr lang="ja-JP" altLang="en-US" sz="1400" b="1" dirty="0">
                <a:solidFill>
                  <a:srgbClr val="002060"/>
                </a:solidFill>
                <a:latin typeface="Meiryo UI" panose="020B0604030504040204" pitchFamily="50" charset="-128"/>
                <a:ea typeface="Meiryo UI" panose="020B0604030504040204" pitchFamily="50" charset="-128"/>
              </a:rPr>
              <a:t>案件の掲載実績を基にしたオリジナルデータ</a:t>
            </a:r>
          </a:p>
        </p:txBody>
      </p:sp>
      <p:sp>
        <p:nvSpPr>
          <p:cNvPr id="288" name="テキスト ボックス 287">
            <a:extLst>
              <a:ext uri="{FF2B5EF4-FFF2-40B4-BE49-F238E27FC236}">
                <a16:creationId xmlns:a16="http://schemas.microsoft.com/office/drawing/2014/main" id="{30DC059A-2F4A-4058-BBCE-F7FD709BAEED}"/>
              </a:ext>
            </a:extLst>
          </p:cNvPr>
          <p:cNvSpPr txBox="1"/>
          <p:nvPr/>
        </p:nvSpPr>
        <p:spPr>
          <a:xfrm>
            <a:off x="388938" y="3987965"/>
            <a:ext cx="4580963" cy="478336"/>
          </a:xfrm>
          <a:prstGeom prst="rect">
            <a:avLst/>
          </a:prstGeom>
          <a:noFill/>
        </p:spPr>
        <p:txBody>
          <a:bodyPr wrap="square">
            <a:spAutoFit/>
          </a:bodyPr>
          <a:lstStyle/>
          <a:p>
            <a:pPr>
              <a:lnSpc>
                <a:spcPct val="110000"/>
              </a:lnSpc>
            </a:pPr>
            <a:r>
              <a:rPr kumimoji="1" lang="ja-JP" altLang="en-US" sz="1200" dirty="0">
                <a:solidFill>
                  <a:schemeClr val="tx1"/>
                </a:solidFill>
                <a:latin typeface="Meiryo UI" panose="020B0604030504040204" pitchFamily="50" charset="-128"/>
                <a:ea typeface="Meiryo UI" panose="020B0604030504040204" pitchFamily="50" charset="-128"/>
              </a:rPr>
              <a:t>これまでの配信実績から蓄積した</a:t>
            </a:r>
            <a:r>
              <a:rPr kumimoji="1" lang="ja-JP" altLang="en-US" sz="1200" dirty="0">
                <a:solidFill>
                  <a:srgbClr val="FF0000"/>
                </a:solidFill>
                <a:latin typeface="Meiryo UI" panose="020B0604030504040204" pitchFamily="50" charset="-128"/>
                <a:ea typeface="Meiryo UI" panose="020B0604030504040204" pitchFamily="50" charset="-128"/>
              </a:rPr>
              <a:t>分析データ</a:t>
            </a:r>
            <a:r>
              <a:rPr kumimoji="1" lang="ja-JP" altLang="en-US" sz="1200" dirty="0">
                <a:solidFill>
                  <a:schemeClr val="tx1"/>
                </a:solidFill>
                <a:latin typeface="Meiryo UI" panose="020B0604030504040204" pitchFamily="50" charset="-128"/>
                <a:ea typeface="Meiryo UI" panose="020B0604030504040204" pitchFamily="50" charset="-128"/>
              </a:rPr>
              <a:t>を活用し、当該物件の近隣物件を検討しているそっくりさんをみつけて広告を配信</a:t>
            </a:r>
          </a:p>
        </p:txBody>
      </p:sp>
      <p:sp>
        <p:nvSpPr>
          <p:cNvPr id="6" name="フリーフォーム 28">
            <a:extLst>
              <a:ext uri="{FF2B5EF4-FFF2-40B4-BE49-F238E27FC236}">
                <a16:creationId xmlns:a16="http://schemas.microsoft.com/office/drawing/2014/main" id="{C3255312-DE68-D10D-FF9E-0BD647AB37E7}"/>
              </a:ext>
            </a:extLst>
          </p:cNvPr>
          <p:cNvSpPr/>
          <p:nvPr/>
        </p:nvSpPr>
        <p:spPr>
          <a:xfrm>
            <a:off x="5002307" y="4782703"/>
            <a:ext cx="4580963" cy="1783197"/>
          </a:xfrm>
          <a:custGeom>
            <a:avLst/>
            <a:gdLst>
              <a:gd name="connsiteX0" fmla="*/ 0 w 9423108"/>
              <a:gd name="connsiteY0" fmla="*/ 0 h 2255570"/>
              <a:gd name="connsiteX1" fmla="*/ 9423108 w 9423108"/>
              <a:gd name="connsiteY1" fmla="*/ 0 h 2255570"/>
              <a:gd name="connsiteX2" fmla="*/ 9423108 w 9423108"/>
              <a:gd name="connsiteY2" fmla="*/ 2255570 h 2255570"/>
              <a:gd name="connsiteX3" fmla="*/ 0 w 9423108"/>
              <a:gd name="connsiteY3" fmla="*/ 2255570 h 2255570"/>
            </a:gdLst>
            <a:ahLst/>
            <a:cxnLst>
              <a:cxn ang="0">
                <a:pos x="connsiteX0" y="connsiteY0"/>
              </a:cxn>
              <a:cxn ang="0">
                <a:pos x="connsiteX1" y="connsiteY1"/>
              </a:cxn>
              <a:cxn ang="0">
                <a:pos x="connsiteX2" y="connsiteY2"/>
              </a:cxn>
              <a:cxn ang="0">
                <a:pos x="connsiteX3" y="connsiteY3"/>
              </a:cxn>
            </a:cxnLst>
            <a:rect l="l" t="t" r="r" b="b"/>
            <a:pathLst>
              <a:path w="9423108" h="2255570">
                <a:moveTo>
                  <a:pt x="0" y="0"/>
                </a:moveTo>
                <a:lnTo>
                  <a:pt x="9423108" y="0"/>
                </a:lnTo>
                <a:lnTo>
                  <a:pt x="9423108" y="2255570"/>
                </a:lnTo>
                <a:lnTo>
                  <a:pt x="0" y="2255570"/>
                </a:lnTo>
                <a:close/>
              </a:path>
            </a:pathLst>
          </a:custGeom>
          <a:gradFill>
            <a:gsLst>
              <a:gs pos="0">
                <a:srgbClr val="EEEFF5"/>
              </a:gs>
              <a:gs pos="100000">
                <a:srgbClr val="E4E4E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latin typeface="Meiryo UI" panose="020B0604030504040204" pitchFamily="50" charset="-128"/>
              <a:ea typeface="Meiryo UI" panose="020B0604030504040204" pitchFamily="50" charset="-128"/>
            </a:endParaRPr>
          </a:p>
        </p:txBody>
      </p:sp>
      <p:sp>
        <p:nvSpPr>
          <p:cNvPr id="8" name="object 24">
            <a:extLst>
              <a:ext uri="{FF2B5EF4-FFF2-40B4-BE49-F238E27FC236}">
                <a16:creationId xmlns:a16="http://schemas.microsoft.com/office/drawing/2014/main" id="{8D00D13A-98B1-09F6-CC5A-13A80A6D4B33}"/>
              </a:ext>
            </a:extLst>
          </p:cNvPr>
          <p:cNvSpPr txBox="1"/>
          <p:nvPr/>
        </p:nvSpPr>
        <p:spPr>
          <a:xfrm>
            <a:off x="5198253" y="4845272"/>
            <a:ext cx="1407160" cy="197490"/>
          </a:xfrm>
          <a:prstGeom prst="rect">
            <a:avLst/>
          </a:prstGeom>
        </p:spPr>
        <p:txBody>
          <a:bodyPr vert="horz" wrap="square" lIns="0" tIns="12700" rIns="0" bIns="0" rtlCol="0">
            <a:spAutoFit/>
          </a:bodyPr>
          <a:lstStyle/>
          <a:p>
            <a:pPr marL="12700">
              <a:lnSpc>
                <a:spcPct val="100000"/>
              </a:lnSpc>
              <a:spcBef>
                <a:spcPts val="100"/>
              </a:spcBef>
            </a:pPr>
            <a:r>
              <a:rPr sz="1200" b="1" spc="-15" dirty="0">
                <a:solidFill>
                  <a:srgbClr val="231F20"/>
                </a:solidFill>
                <a:latin typeface="Meiryo UI" panose="020B0604030504040204" pitchFamily="50" charset="-128"/>
                <a:ea typeface="Meiryo UI" panose="020B0604030504040204" pitchFamily="50" charset="-128"/>
                <a:cs typeface="Yu Gothic"/>
              </a:rPr>
              <a:t>ビッグデータ提携先</a:t>
            </a:r>
            <a:endParaRPr sz="1200" dirty="0">
              <a:latin typeface="Meiryo UI" panose="020B0604030504040204" pitchFamily="50" charset="-128"/>
              <a:ea typeface="Meiryo UI" panose="020B0604030504040204" pitchFamily="50" charset="-128"/>
              <a:cs typeface="Yu Gothic"/>
            </a:endParaRPr>
          </a:p>
        </p:txBody>
      </p:sp>
      <p:pic>
        <p:nvPicPr>
          <p:cNvPr id="12" name="object 28">
            <a:extLst>
              <a:ext uri="{FF2B5EF4-FFF2-40B4-BE49-F238E27FC236}">
                <a16:creationId xmlns:a16="http://schemas.microsoft.com/office/drawing/2014/main" id="{61582416-8CED-55CF-238A-D06B9253D2B5}"/>
              </a:ext>
            </a:extLst>
          </p:cNvPr>
          <p:cNvPicPr/>
          <p:nvPr/>
        </p:nvPicPr>
        <p:blipFill>
          <a:blip r:embed="rId3" cstate="email">
            <a:extLst>
              <a:ext uri="{28A0092B-C50C-407E-A947-70E740481C1C}">
                <a14:useLocalDpi xmlns:a14="http://schemas.microsoft.com/office/drawing/2010/main"/>
              </a:ext>
            </a:extLst>
          </a:blip>
          <a:stretch>
            <a:fillRect/>
          </a:stretch>
        </p:blipFill>
        <p:spPr>
          <a:xfrm>
            <a:off x="6729383" y="4627103"/>
            <a:ext cx="2852583" cy="1917388"/>
          </a:xfrm>
          <a:prstGeom prst="rect">
            <a:avLst/>
          </a:prstGeom>
        </p:spPr>
      </p:pic>
      <p:pic>
        <p:nvPicPr>
          <p:cNvPr id="14" name="図 13" descr="グラフィカル ユーザー インターフェイス, アプリケーション, Web サイト&#10;&#10;自動的に生成された説明">
            <a:extLst>
              <a:ext uri="{FF2B5EF4-FFF2-40B4-BE49-F238E27FC236}">
                <a16:creationId xmlns:a16="http://schemas.microsoft.com/office/drawing/2014/main" id="{E215E969-E14B-63AE-1AA2-D475A2D8198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7184" y="4783249"/>
            <a:ext cx="2715360" cy="1629216"/>
          </a:xfrm>
          <a:prstGeom prst="rect">
            <a:avLst/>
          </a:prstGeom>
        </p:spPr>
      </p:pic>
      <p:pic>
        <p:nvPicPr>
          <p:cNvPr id="224" name="図 223">
            <a:extLst>
              <a:ext uri="{FF2B5EF4-FFF2-40B4-BE49-F238E27FC236}">
                <a16:creationId xmlns:a16="http://schemas.microsoft.com/office/drawing/2014/main" id="{3D87644F-BB64-7AD8-7861-3742570D8DB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21688" y="4873202"/>
            <a:ext cx="395886" cy="451099"/>
          </a:xfrm>
          <a:prstGeom prst="rect">
            <a:avLst/>
          </a:prstGeom>
        </p:spPr>
      </p:pic>
      <p:pic>
        <p:nvPicPr>
          <p:cNvPr id="232" name="図 231" descr="アイコン&#10;&#10;自動的に生成された説明">
            <a:extLst>
              <a:ext uri="{FF2B5EF4-FFF2-40B4-BE49-F238E27FC236}">
                <a16:creationId xmlns:a16="http://schemas.microsoft.com/office/drawing/2014/main" id="{6E0405E5-ED47-9E9F-DE45-DF131626E02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22820" y="4898652"/>
            <a:ext cx="395886" cy="451099"/>
          </a:xfrm>
          <a:prstGeom prst="rect">
            <a:avLst/>
          </a:prstGeom>
        </p:spPr>
      </p:pic>
      <p:pic>
        <p:nvPicPr>
          <p:cNvPr id="11" name="図 10" descr="アイコン&#10;&#10;自動的に生成された説明">
            <a:extLst>
              <a:ext uri="{FF2B5EF4-FFF2-40B4-BE49-F238E27FC236}">
                <a16:creationId xmlns:a16="http://schemas.microsoft.com/office/drawing/2014/main" id="{577CBA28-B6EB-6932-FB8A-230109E65B3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41454" y="4649496"/>
            <a:ext cx="395886" cy="451099"/>
          </a:xfrm>
          <a:prstGeom prst="rect">
            <a:avLst/>
          </a:prstGeom>
        </p:spPr>
      </p:pic>
      <p:pic>
        <p:nvPicPr>
          <p:cNvPr id="13" name="図 12">
            <a:extLst>
              <a:ext uri="{FF2B5EF4-FFF2-40B4-BE49-F238E27FC236}">
                <a16:creationId xmlns:a16="http://schemas.microsoft.com/office/drawing/2014/main" id="{DA7C427F-D574-0C82-1507-DFFF21F9AD9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19906" y="5042762"/>
            <a:ext cx="395886" cy="451099"/>
          </a:xfrm>
          <a:prstGeom prst="rect">
            <a:avLst/>
          </a:prstGeom>
        </p:spPr>
      </p:pic>
      <p:pic>
        <p:nvPicPr>
          <p:cNvPr id="15" name="図 14" descr="ボトル が含まれている画像&#10;&#10;自動的に生成された説明">
            <a:extLst>
              <a:ext uri="{FF2B5EF4-FFF2-40B4-BE49-F238E27FC236}">
                <a16:creationId xmlns:a16="http://schemas.microsoft.com/office/drawing/2014/main" id="{1A5F301D-2203-15C9-D89E-A94F9FAFC2D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532882" y="5311956"/>
            <a:ext cx="501816" cy="571802"/>
          </a:xfrm>
          <a:prstGeom prst="rect">
            <a:avLst/>
          </a:prstGeom>
        </p:spPr>
      </p:pic>
      <p:pic>
        <p:nvPicPr>
          <p:cNvPr id="16" name="図 15" descr="抽象, 挿絵 が含まれている画像&#10;&#10;自動的に生成された説明">
            <a:extLst>
              <a:ext uri="{FF2B5EF4-FFF2-40B4-BE49-F238E27FC236}">
                <a16:creationId xmlns:a16="http://schemas.microsoft.com/office/drawing/2014/main" id="{508EAAE6-7E2F-05CD-0A32-D951E446D89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135013" y="5429105"/>
            <a:ext cx="501816" cy="571802"/>
          </a:xfrm>
          <a:prstGeom prst="rect">
            <a:avLst/>
          </a:prstGeom>
        </p:spPr>
      </p:pic>
      <p:pic>
        <p:nvPicPr>
          <p:cNvPr id="17" name="図 16">
            <a:extLst>
              <a:ext uri="{FF2B5EF4-FFF2-40B4-BE49-F238E27FC236}">
                <a16:creationId xmlns:a16="http://schemas.microsoft.com/office/drawing/2014/main" id="{F01E2109-7BBA-BD32-F585-1631F1BBAEA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88970" y="5934017"/>
            <a:ext cx="395886" cy="451099"/>
          </a:xfrm>
          <a:prstGeom prst="rect">
            <a:avLst/>
          </a:prstGeom>
        </p:spPr>
      </p:pic>
      <p:pic>
        <p:nvPicPr>
          <p:cNvPr id="18" name="図 17" descr="アイコン&#10;&#10;自動的に生成された説明">
            <a:extLst>
              <a:ext uri="{FF2B5EF4-FFF2-40B4-BE49-F238E27FC236}">
                <a16:creationId xmlns:a16="http://schemas.microsoft.com/office/drawing/2014/main" id="{84C46BE4-21C5-A5D4-A9CB-C9C0E388F92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28623" y="6063399"/>
            <a:ext cx="395886" cy="451099"/>
          </a:xfrm>
          <a:prstGeom prst="rect">
            <a:avLst/>
          </a:prstGeom>
        </p:spPr>
      </p:pic>
      <p:pic>
        <p:nvPicPr>
          <p:cNvPr id="19" name="図 18">
            <a:extLst>
              <a:ext uri="{FF2B5EF4-FFF2-40B4-BE49-F238E27FC236}">
                <a16:creationId xmlns:a16="http://schemas.microsoft.com/office/drawing/2014/main" id="{E1253F12-A75A-A148-C6FA-18F5B219F43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43297" y="5854711"/>
            <a:ext cx="395886" cy="451099"/>
          </a:xfrm>
          <a:prstGeom prst="rect">
            <a:avLst/>
          </a:prstGeom>
        </p:spPr>
      </p:pic>
      <p:pic>
        <p:nvPicPr>
          <p:cNvPr id="21" name="図 20" descr="アイコン&#10;&#10;自動的に生成された説明">
            <a:extLst>
              <a:ext uri="{FF2B5EF4-FFF2-40B4-BE49-F238E27FC236}">
                <a16:creationId xmlns:a16="http://schemas.microsoft.com/office/drawing/2014/main" id="{40536593-9070-CDFD-742A-CADA9C6859D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44605" y="5869368"/>
            <a:ext cx="395886" cy="451099"/>
          </a:xfrm>
          <a:prstGeom prst="rect">
            <a:avLst/>
          </a:prstGeom>
        </p:spPr>
      </p:pic>
      <p:sp>
        <p:nvSpPr>
          <p:cNvPr id="3" name="テキスト ボックス 2">
            <a:extLst>
              <a:ext uri="{FF2B5EF4-FFF2-40B4-BE49-F238E27FC236}">
                <a16:creationId xmlns:a16="http://schemas.microsoft.com/office/drawing/2014/main" id="{E04860F8-1CE4-3810-F26C-D4EBEB7243D0}"/>
              </a:ext>
            </a:extLst>
          </p:cNvPr>
          <p:cNvSpPr txBox="1"/>
          <p:nvPr/>
        </p:nvSpPr>
        <p:spPr>
          <a:xfrm>
            <a:off x="5002307" y="6539013"/>
            <a:ext cx="4084543" cy="200055"/>
          </a:xfrm>
          <a:prstGeom prst="rect">
            <a:avLst/>
          </a:prstGeom>
          <a:noFill/>
        </p:spPr>
        <p:txBody>
          <a:bodyPr wrap="square" rtlCol="0">
            <a:spAutoFit/>
          </a:bodyPr>
          <a:lstStyle/>
          <a:p>
            <a:r>
              <a:rPr kumimoji="1" lang="en-US" altLang="ja-JP" sz="700" b="1" dirty="0">
                <a:latin typeface="Meiryo UI" panose="020B0604030504040204" pitchFamily="50" charset="-128"/>
                <a:ea typeface="Meiryo UI" panose="020B0604030504040204" pitchFamily="50" charset="-128"/>
              </a:rPr>
              <a:t>※2026</a:t>
            </a:r>
            <a:r>
              <a:rPr kumimoji="1" lang="ja-JP" altLang="en-US" sz="700" b="1" dirty="0">
                <a:latin typeface="Meiryo UI" panose="020B0604030504040204" pitchFamily="50" charset="-128"/>
                <a:ea typeface="Meiryo UI" panose="020B0604030504040204" pitchFamily="50" charset="-128"/>
              </a:rPr>
              <a:t>年</a:t>
            </a:r>
            <a:r>
              <a:rPr kumimoji="1" lang="en-US" altLang="ja-JP" sz="700" b="1" dirty="0">
                <a:latin typeface="Meiryo UI" panose="020B0604030504040204" pitchFamily="50" charset="-128"/>
                <a:ea typeface="Meiryo UI" panose="020B0604030504040204" pitchFamily="50" charset="-128"/>
              </a:rPr>
              <a:t>6</a:t>
            </a:r>
            <a:r>
              <a:rPr kumimoji="1" lang="ja-JP" altLang="en-US" sz="700" b="1" dirty="0">
                <a:latin typeface="Meiryo UI" panose="020B0604030504040204" pitchFamily="50" charset="-128"/>
                <a:ea typeface="Meiryo UI" panose="020B0604030504040204" pitchFamily="50" charset="-128"/>
              </a:rPr>
              <a:t>月時点　</a:t>
            </a:r>
          </a:p>
        </p:txBody>
      </p:sp>
      <p:sp>
        <p:nvSpPr>
          <p:cNvPr id="20" name="object 25">
            <a:extLst>
              <a:ext uri="{FF2B5EF4-FFF2-40B4-BE49-F238E27FC236}">
                <a16:creationId xmlns:a16="http://schemas.microsoft.com/office/drawing/2014/main" id="{68486E10-B2BD-C711-1A81-FA7E3BFE968C}"/>
              </a:ext>
            </a:extLst>
          </p:cNvPr>
          <p:cNvSpPr txBox="1"/>
          <p:nvPr/>
        </p:nvSpPr>
        <p:spPr>
          <a:xfrm>
            <a:off x="5149734" y="5113436"/>
            <a:ext cx="2381764" cy="1356782"/>
          </a:xfrm>
          <a:prstGeom prst="rect">
            <a:avLst/>
          </a:prstGeom>
        </p:spPr>
        <p:txBody>
          <a:bodyPr vert="horz" wrap="square" lIns="0" tIns="43180" rIns="0" bIns="0" rtlCol="0">
            <a:spAutoFit/>
          </a:bodyPr>
          <a:lstStyle/>
          <a:p>
            <a:pPr marL="130810" indent="-118745">
              <a:lnSpc>
                <a:spcPct val="100000"/>
              </a:lnSpc>
              <a:spcBef>
                <a:spcPts val="340"/>
              </a:spcBef>
              <a:buChar char="•"/>
              <a:tabLst>
                <a:tab pos="131445" algn="l"/>
              </a:tabLst>
            </a:pPr>
            <a:r>
              <a:rPr sz="800" b="1" dirty="0">
                <a:solidFill>
                  <a:srgbClr val="231F20"/>
                </a:solidFill>
                <a:latin typeface="Meiryo UI" panose="020B0604030504040204" pitchFamily="50" charset="-128"/>
                <a:ea typeface="Meiryo UI" panose="020B0604030504040204" pitchFamily="50" charset="-128"/>
                <a:cs typeface="Yu Gothic"/>
              </a:rPr>
              <a:t>ドリームネクサス  不動産検討層データ</a:t>
            </a:r>
            <a:endParaRPr sz="800" dirty="0">
              <a:latin typeface="Meiryo UI" panose="020B0604030504040204" pitchFamily="50" charset="-128"/>
              <a:ea typeface="Meiryo UI" panose="020B0604030504040204" pitchFamily="50" charset="-128"/>
              <a:cs typeface="Yu Gothic"/>
            </a:endParaRPr>
          </a:p>
          <a:p>
            <a:pPr marL="142875" indent="-130810">
              <a:lnSpc>
                <a:spcPct val="100000"/>
              </a:lnSpc>
              <a:spcBef>
                <a:spcPts val="240"/>
              </a:spcBef>
              <a:buChar char="•"/>
              <a:tabLst>
                <a:tab pos="143510" algn="l"/>
              </a:tabLst>
            </a:pPr>
            <a:r>
              <a:rPr sz="800" b="1" dirty="0">
                <a:solidFill>
                  <a:srgbClr val="231F20"/>
                </a:solidFill>
                <a:latin typeface="Meiryo UI" panose="020B0604030504040204" pitchFamily="50" charset="-128"/>
                <a:ea typeface="Meiryo UI" panose="020B0604030504040204" pitchFamily="50" charset="-128"/>
                <a:cs typeface="Yu Gothic"/>
              </a:rPr>
              <a:t>技研商事インターナショナル（GSI）</a:t>
            </a:r>
            <a:endParaRPr sz="800" dirty="0">
              <a:latin typeface="Meiryo UI" panose="020B0604030504040204" pitchFamily="50" charset="-128"/>
              <a:ea typeface="Meiryo UI" panose="020B0604030504040204" pitchFamily="50" charset="-128"/>
              <a:cs typeface="Yu Gothic"/>
            </a:endParaRPr>
          </a:p>
          <a:p>
            <a:pPr marL="142875" indent="-130810">
              <a:lnSpc>
                <a:spcPct val="100000"/>
              </a:lnSpc>
              <a:spcBef>
                <a:spcPts val="240"/>
              </a:spcBef>
              <a:buChar char="•"/>
              <a:tabLst>
                <a:tab pos="143510" algn="l"/>
              </a:tabLst>
            </a:pPr>
            <a:r>
              <a:rPr sz="800" b="1" dirty="0" err="1">
                <a:solidFill>
                  <a:srgbClr val="231F20"/>
                </a:solidFill>
                <a:latin typeface="Meiryo UI" panose="020B0604030504040204" pitchFamily="50" charset="-128"/>
                <a:ea typeface="Meiryo UI" panose="020B0604030504040204" pitchFamily="50" charset="-128"/>
                <a:cs typeface="Yu Gothic"/>
              </a:rPr>
              <a:t>Eyeota</a:t>
            </a:r>
            <a:endParaRPr lang="en-US" sz="800" b="1" dirty="0">
              <a:solidFill>
                <a:srgbClr val="231F20"/>
              </a:solidFill>
              <a:latin typeface="Meiryo UI" panose="020B0604030504040204" pitchFamily="50" charset="-128"/>
              <a:ea typeface="Meiryo UI" panose="020B0604030504040204" pitchFamily="50" charset="-128"/>
              <a:cs typeface="Yu Gothic"/>
            </a:endParaRPr>
          </a:p>
          <a:p>
            <a:pPr marL="142875" indent="-130810">
              <a:lnSpc>
                <a:spcPct val="100000"/>
              </a:lnSpc>
              <a:spcBef>
                <a:spcPts val="240"/>
              </a:spcBef>
              <a:buChar char="•"/>
              <a:tabLst>
                <a:tab pos="143510" algn="l"/>
              </a:tabLst>
            </a:pPr>
            <a:r>
              <a:rPr lang="en-US" sz="800" b="1" dirty="0" err="1">
                <a:solidFill>
                  <a:srgbClr val="231F20"/>
                </a:solidFill>
                <a:latin typeface="Meiryo UI" panose="020B0604030504040204" pitchFamily="50" charset="-128"/>
                <a:ea typeface="Meiryo UI" panose="020B0604030504040204" pitchFamily="50" charset="-128"/>
                <a:cs typeface="Yu Gothic"/>
              </a:rPr>
              <a:t>Lotame</a:t>
            </a:r>
            <a:endParaRPr sz="800" dirty="0">
              <a:latin typeface="Meiryo UI" panose="020B0604030504040204" pitchFamily="50" charset="-128"/>
              <a:ea typeface="Meiryo UI" panose="020B0604030504040204" pitchFamily="50" charset="-128"/>
              <a:cs typeface="Yu Gothic"/>
            </a:endParaRPr>
          </a:p>
          <a:p>
            <a:pPr marL="142875" indent="-130810">
              <a:lnSpc>
                <a:spcPct val="100000"/>
              </a:lnSpc>
              <a:spcBef>
                <a:spcPts val="240"/>
              </a:spcBef>
              <a:buChar char="•"/>
              <a:tabLst>
                <a:tab pos="143510" algn="l"/>
              </a:tabLst>
            </a:pPr>
            <a:r>
              <a:rPr sz="800" b="1" dirty="0">
                <a:solidFill>
                  <a:srgbClr val="231F20"/>
                </a:solidFill>
                <a:latin typeface="Meiryo UI" panose="020B0604030504040204" pitchFamily="50" charset="-128"/>
                <a:ea typeface="Meiryo UI" panose="020B0604030504040204" pitchFamily="50" charset="-128"/>
                <a:cs typeface="Yu Gothic"/>
              </a:rPr>
              <a:t>Intimate Merger</a:t>
            </a:r>
            <a:endParaRPr sz="800" dirty="0">
              <a:latin typeface="Meiryo UI" panose="020B0604030504040204" pitchFamily="50" charset="-128"/>
              <a:ea typeface="Meiryo UI" panose="020B0604030504040204" pitchFamily="50" charset="-128"/>
              <a:cs typeface="Yu Gothic"/>
            </a:endParaRPr>
          </a:p>
          <a:p>
            <a:pPr marL="133985" indent="-121920">
              <a:lnSpc>
                <a:spcPct val="100000"/>
              </a:lnSpc>
              <a:spcBef>
                <a:spcPts val="240"/>
              </a:spcBef>
              <a:buChar char="•"/>
              <a:tabLst>
                <a:tab pos="134620" algn="l"/>
              </a:tabLst>
            </a:pPr>
            <a:r>
              <a:rPr lang="ja-JP" altLang="en-US" sz="800" b="1" dirty="0">
                <a:latin typeface="Meiryo UI" panose="020B0604030504040204" pitchFamily="50" charset="-128"/>
                <a:ea typeface="Meiryo UI" panose="020B0604030504040204" pitchFamily="50" charset="-128"/>
                <a:cs typeface="Yu Gothic"/>
              </a:rPr>
              <a:t>ユーソナー</a:t>
            </a:r>
          </a:p>
          <a:p>
            <a:pPr marL="133985" indent="-121920">
              <a:lnSpc>
                <a:spcPct val="100000"/>
              </a:lnSpc>
              <a:spcBef>
                <a:spcPts val="240"/>
              </a:spcBef>
              <a:buChar char="•"/>
              <a:tabLst>
                <a:tab pos="134620" algn="l"/>
              </a:tabLst>
            </a:pPr>
            <a:r>
              <a:rPr lang="ja-JP" altLang="en-US" sz="800" b="1" dirty="0">
                <a:latin typeface="Meiryo UI" panose="020B0604030504040204" pitchFamily="50" charset="-128"/>
                <a:ea typeface="Meiryo UI" panose="020B0604030504040204" pitchFamily="50" charset="-128"/>
                <a:cs typeface="Yu Gothic"/>
              </a:rPr>
              <a:t>財経新聞</a:t>
            </a:r>
          </a:p>
          <a:p>
            <a:pPr marL="133985" indent="-121920">
              <a:lnSpc>
                <a:spcPct val="100000"/>
              </a:lnSpc>
              <a:spcBef>
                <a:spcPts val="240"/>
              </a:spcBef>
              <a:buChar char="•"/>
              <a:tabLst>
                <a:tab pos="134620" algn="l"/>
              </a:tabLst>
            </a:pPr>
            <a:r>
              <a:rPr lang="en-US" altLang="ja-JP" sz="800" b="1" dirty="0">
                <a:latin typeface="Meiryo UI" panose="020B0604030504040204" pitchFamily="50" charset="-128"/>
                <a:ea typeface="Meiryo UI" panose="020B0604030504040204" pitchFamily="50" charset="-128"/>
                <a:cs typeface="Yu Gothic"/>
              </a:rPr>
              <a:t>Eight</a:t>
            </a:r>
          </a:p>
          <a:p>
            <a:pPr marL="133985" indent="-121920">
              <a:lnSpc>
                <a:spcPct val="100000"/>
              </a:lnSpc>
              <a:spcBef>
                <a:spcPts val="240"/>
              </a:spcBef>
              <a:buChar char="•"/>
              <a:tabLst>
                <a:tab pos="134620" algn="l"/>
              </a:tabLst>
            </a:pPr>
            <a:r>
              <a:rPr lang="ja-JP" altLang="en-US" sz="800" b="1" dirty="0">
                <a:latin typeface="Meiryo UI" panose="020B0604030504040204" pitchFamily="50" charset="-128"/>
                <a:ea typeface="Meiryo UI" panose="020B0604030504040204" pitchFamily="50" charset="-128"/>
                <a:cs typeface="Yu Gothic"/>
              </a:rPr>
              <a:t>ボクシル</a:t>
            </a:r>
          </a:p>
        </p:txBody>
      </p:sp>
      <p:sp>
        <p:nvSpPr>
          <p:cNvPr id="22" name="object 26">
            <a:extLst>
              <a:ext uri="{FF2B5EF4-FFF2-40B4-BE49-F238E27FC236}">
                <a16:creationId xmlns:a16="http://schemas.microsoft.com/office/drawing/2014/main" id="{93CCF4B9-1632-F86B-87C3-D1F0D8032B8E}"/>
              </a:ext>
            </a:extLst>
          </p:cNvPr>
          <p:cNvSpPr txBox="1"/>
          <p:nvPr/>
        </p:nvSpPr>
        <p:spPr>
          <a:xfrm>
            <a:off x="7127643" y="5113436"/>
            <a:ext cx="1136961" cy="1356782"/>
          </a:xfrm>
          <a:prstGeom prst="rect">
            <a:avLst/>
          </a:prstGeom>
        </p:spPr>
        <p:txBody>
          <a:bodyPr vert="horz" wrap="square" lIns="0" tIns="43180" rIns="0" bIns="0" rtlCol="0">
            <a:spAutoFit/>
          </a:bodyPr>
          <a:lstStyle/>
          <a:p>
            <a:pPr marL="142875" indent="-130810">
              <a:lnSpc>
                <a:spcPct val="100000"/>
              </a:lnSpc>
              <a:spcBef>
                <a:spcPts val="340"/>
              </a:spcBef>
              <a:buChar char="•"/>
              <a:tabLst>
                <a:tab pos="143510" algn="l"/>
              </a:tabLst>
            </a:pPr>
            <a:r>
              <a:rPr lang="ja-JP" altLang="en-US" sz="800" b="1" dirty="0">
                <a:latin typeface="Meiryo UI" panose="020B0604030504040204" pitchFamily="50" charset="-128"/>
                <a:ea typeface="Meiryo UI" panose="020B0604030504040204" pitchFamily="50" charset="-128"/>
                <a:cs typeface="Yu Gothic"/>
              </a:rPr>
              <a:t>セゾンカード</a:t>
            </a:r>
            <a:endParaRPr lang="en-US" sz="800" b="1" dirty="0">
              <a:solidFill>
                <a:srgbClr val="231F20"/>
              </a:solidFill>
              <a:latin typeface="Meiryo UI" panose="020B0604030504040204" pitchFamily="50" charset="-128"/>
              <a:ea typeface="Meiryo UI" panose="020B0604030504040204" pitchFamily="50" charset="-128"/>
              <a:cs typeface="Yu Gothic"/>
            </a:endParaRPr>
          </a:p>
          <a:p>
            <a:pPr marL="142875" indent="-130810">
              <a:lnSpc>
                <a:spcPct val="100000"/>
              </a:lnSpc>
              <a:spcBef>
                <a:spcPts val="240"/>
              </a:spcBef>
              <a:buChar char="•"/>
              <a:tabLst>
                <a:tab pos="143510" algn="l"/>
              </a:tabLst>
            </a:pPr>
            <a:r>
              <a:rPr sz="800" b="1" dirty="0" err="1">
                <a:solidFill>
                  <a:srgbClr val="231F20"/>
                </a:solidFill>
                <a:latin typeface="Meiryo UI" panose="020B0604030504040204" pitchFamily="50" charset="-128"/>
                <a:ea typeface="Meiryo UI" panose="020B0604030504040204" pitchFamily="50" charset="-128"/>
                <a:cs typeface="Yu Gothic"/>
              </a:rPr>
              <a:t>楽天</a:t>
            </a:r>
            <a:endParaRPr sz="800" dirty="0">
              <a:latin typeface="Meiryo UI" panose="020B0604030504040204" pitchFamily="50" charset="-128"/>
              <a:ea typeface="Meiryo UI" panose="020B0604030504040204" pitchFamily="50" charset="-128"/>
              <a:cs typeface="Yu Gothic"/>
            </a:endParaRPr>
          </a:p>
          <a:p>
            <a:pPr marL="142875" indent="-130810">
              <a:lnSpc>
                <a:spcPct val="100000"/>
              </a:lnSpc>
              <a:spcBef>
                <a:spcPts val="240"/>
              </a:spcBef>
              <a:buChar char="•"/>
              <a:tabLst>
                <a:tab pos="143510" algn="l"/>
              </a:tabLst>
            </a:pPr>
            <a:r>
              <a:rPr sz="800" b="1" dirty="0">
                <a:solidFill>
                  <a:srgbClr val="231F20"/>
                </a:solidFill>
                <a:latin typeface="Meiryo UI" panose="020B0604030504040204" pitchFamily="50" charset="-128"/>
                <a:ea typeface="Meiryo UI" panose="020B0604030504040204" pitchFamily="50" charset="-128"/>
                <a:cs typeface="Yu Gothic"/>
              </a:rPr>
              <a:t>ZUU</a:t>
            </a:r>
            <a:endParaRPr lang="en-US" sz="800" b="1" dirty="0">
              <a:solidFill>
                <a:srgbClr val="231F20"/>
              </a:solidFill>
              <a:latin typeface="Meiryo UI" panose="020B0604030504040204" pitchFamily="50" charset="-128"/>
              <a:ea typeface="Meiryo UI" panose="020B0604030504040204" pitchFamily="50" charset="-128"/>
              <a:cs typeface="Yu Gothic"/>
            </a:endParaRPr>
          </a:p>
          <a:p>
            <a:pPr marL="142875" indent="-130810">
              <a:lnSpc>
                <a:spcPct val="100000"/>
              </a:lnSpc>
              <a:spcBef>
                <a:spcPts val="240"/>
              </a:spcBef>
              <a:buChar char="•"/>
              <a:tabLst>
                <a:tab pos="143510" algn="l"/>
              </a:tabLst>
            </a:pPr>
            <a:r>
              <a:rPr lang="ja-JP" altLang="en-US" sz="800" b="1" dirty="0">
                <a:latin typeface="Meiryo UI" panose="020B0604030504040204" pitchFamily="50" charset="-128"/>
                <a:ea typeface="Meiryo UI" panose="020B0604030504040204" pitchFamily="50" charset="-128"/>
                <a:cs typeface="Yu Gothic"/>
              </a:rPr>
              <a:t>弁護士ドットコム</a:t>
            </a:r>
          </a:p>
          <a:p>
            <a:pPr marL="142875" indent="-130810">
              <a:lnSpc>
                <a:spcPct val="100000"/>
              </a:lnSpc>
              <a:spcBef>
                <a:spcPts val="240"/>
              </a:spcBef>
              <a:buChar char="•"/>
              <a:tabLst>
                <a:tab pos="143510" algn="l"/>
              </a:tabLst>
            </a:pPr>
            <a:r>
              <a:rPr lang="ja-JP" altLang="en-US" sz="800" b="1" dirty="0">
                <a:latin typeface="Meiryo UI" panose="020B0604030504040204" pitchFamily="50" charset="-128"/>
                <a:ea typeface="Meiryo UI" panose="020B0604030504040204" pitchFamily="50" charset="-128"/>
                <a:cs typeface="Yu Gothic"/>
              </a:rPr>
              <a:t>税理士ドットコム</a:t>
            </a:r>
          </a:p>
          <a:p>
            <a:pPr marL="142875" indent="-130810">
              <a:lnSpc>
                <a:spcPct val="100000"/>
              </a:lnSpc>
              <a:spcBef>
                <a:spcPts val="240"/>
              </a:spcBef>
              <a:buChar char="•"/>
              <a:tabLst>
                <a:tab pos="143510" algn="l"/>
              </a:tabLst>
            </a:pPr>
            <a:r>
              <a:rPr lang="ja-JP" altLang="en-US" sz="800" b="1" dirty="0">
                <a:latin typeface="Meiryo UI" panose="020B0604030504040204" pitchFamily="50" charset="-128"/>
                <a:ea typeface="Meiryo UI" panose="020B0604030504040204" pitchFamily="50" charset="-128"/>
                <a:cs typeface="Yu Gothic"/>
              </a:rPr>
              <a:t>ゼンリン</a:t>
            </a:r>
          </a:p>
          <a:p>
            <a:pPr marL="142875" indent="-130810">
              <a:lnSpc>
                <a:spcPct val="100000"/>
              </a:lnSpc>
              <a:spcBef>
                <a:spcPts val="240"/>
              </a:spcBef>
              <a:buChar char="•"/>
              <a:tabLst>
                <a:tab pos="143510" algn="l"/>
              </a:tabLst>
            </a:pPr>
            <a:r>
              <a:rPr lang="ja-JP" altLang="en-US" sz="800" b="1" dirty="0">
                <a:latin typeface="Meiryo UI" panose="020B0604030504040204" pitchFamily="50" charset="-128"/>
                <a:ea typeface="Meiryo UI" panose="020B0604030504040204" pitchFamily="50" charset="-128"/>
                <a:cs typeface="Yu Gothic"/>
              </a:rPr>
              <a:t>どこどこ</a:t>
            </a:r>
            <a:r>
              <a:rPr lang="en-US" altLang="ja-JP" sz="800" b="1" dirty="0">
                <a:latin typeface="Meiryo UI" panose="020B0604030504040204" pitchFamily="50" charset="-128"/>
                <a:ea typeface="Meiryo UI" panose="020B0604030504040204" pitchFamily="50" charset="-128"/>
                <a:cs typeface="Yu Gothic"/>
              </a:rPr>
              <a:t>JP</a:t>
            </a:r>
          </a:p>
          <a:p>
            <a:pPr marL="142875" indent="-130810">
              <a:lnSpc>
                <a:spcPct val="100000"/>
              </a:lnSpc>
              <a:spcBef>
                <a:spcPts val="240"/>
              </a:spcBef>
              <a:buChar char="•"/>
              <a:tabLst>
                <a:tab pos="143510" algn="l"/>
              </a:tabLst>
            </a:pPr>
            <a:r>
              <a:rPr lang="ja-JP" altLang="en-US" sz="800" b="1" dirty="0">
                <a:latin typeface="Meiryo UI" panose="020B0604030504040204" pitchFamily="50" charset="-128"/>
                <a:ea typeface="Meiryo UI" panose="020B0604030504040204" pitchFamily="50" charset="-128"/>
                <a:cs typeface="Yu Gothic"/>
              </a:rPr>
              <a:t>タウンページ</a:t>
            </a:r>
          </a:p>
          <a:p>
            <a:pPr marL="142875" indent="-130810">
              <a:lnSpc>
                <a:spcPct val="100000"/>
              </a:lnSpc>
              <a:spcBef>
                <a:spcPts val="240"/>
              </a:spcBef>
              <a:buChar char="•"/>
              <a:tabLst>
                <a:tab pos="143510" algn="l"/>
              </a:tabLst>
            </a:pPr>
            <a:r>
              <a:rPr lang="en-US" altLang="ja-JP" sz="800" b="1" dirty="0">
                <a:latin typeface="Meiryo UI" panose="020B0604030504040204" pitchFamily="50" charset="-128"/>
                <a:ea typeface="Meiryo UI" panose="020B0604030504040204" pitchFamily="50" charset="-128"/>
                <a:cs typeface="Yu Gothic"/>
              </a:rPr>
              <a:t>MOTA</a:t>
            </a:r>
            <a:r>
              <a:rPr lang="ja-JP" altLang="en-US" sz="800" b="1" dirty="0">
                <a:latin typeface="Meiryo UI" panose="020B0604030504040204" pitchFamily="50" charset="-128"/>
                <a:ea typeface="Meiryo UI" panose="020B0604030504040204" pitchFamily="50" charset="-128"/>
                <a:cs typeface="Yu Gothic"/>
              </a:rPr>
              <a:t>・みんカラ</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9" name="タイトル 1">
            <a:extLst>
              <a:ext uri="{FF2B5EF4-FFF2-40B4-BE49-F238E27FC236}">
                <a16:creationId xmlns:a16="http://schemas.microsoft.com/office/drawing/2014/main" id="{4925B688-4B1E-41F3-9393-F28FC028ECC8}"/>
              </a:ext>
            </a:extLst>
          </p:cNvPr>
          <p:cNvSpPr>
            <a:spLocks noGrp="1" noChangeArrowheads="1"/>
          </p:cNvSpPr>
          <p:nvPr>
            <p:ph type="title"/>
          </p:nvPr>
        </p:nvSpPr>
        <p:spPr bwMode="auto">
          <a:xfrm>
            <a:off x="393700" y="271463"/>
            <a:ext cx="9288463" cy="403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rIns="91440" bIns="45720" numCol="1" anchor="t" anchorCtr="0" compatLnSpc="1">
            <a:prstTxWarp prst="textNoShape">
              <a:avLst/>
            </a:prstTxWarp>
          </a:bodyPr>
          <a:lstStyle/>
          <a:p>
            <a:r>
              <a:rPr lang="ja-JP" altLang="en-US" dirty="0">
                <a:latin typeface="Meiryo UI" panose="020B0604030504040204" pitchFamily="50" charset="-128"/>
                <a:ea typeface="Meiryo UI" panose="020B0604030504040204" pitchFamily="50" charset="-128"/>
              </a:rPr>
              <a:t>広告掲載面・ブランド保護の考え方</a:t>
            </a:r>
          </a:p>
        </p:txBody>
      </p:sp>
      <p:sp>
        <p:nvSpPr>
          <p:cNvPr id="35" name="テキスト ボックス 34">
            <a:extLst>
              <a:ext uri="{FF2B5EF4-FFF2-40B4-BE49-F238E27FC236}">
                <a16:creationId xmlns:a16="http://schemas.microsoft.com/office/drawing/2014/main" id="{B411FF80-CC8C-4D08-9D93-48BE81AA4E6A}"/>
              </a:ext>
            </a:extLst>
          </p:cNvPr>
          <p:cNvSpPr txBox="1"/>
          <p:nvPr/>
        </p:nvSpPr>
        <p:spPr>
          <a:xfrm>
            <a:off x="393700" y="3612778"/>
            <a:ext cx="9144000" cy="3015691"/>
          </a:xfrm>
          <a:prstGeom prst="rect">
            <a:avLst/>
          </a:prstGeom>
          <a:noFill/>
        </p:spPr>
        <p:txBody>
          <a:bodyPr wrap="square" lIns="360000" tIns="18000" rIns="180000" bIns="46800" rtlCol="0">
            <a:noAutofit/>
          </a:bodyPr>
          <a:lstStyle/>
          <a:p>
            <a:pPr>
              <a:lnSpc>
                <a:spcPct val="110000"/>
              </a:lnSpc>
              <a:spcAft>
                <a:spcPts val="300"/>
              </a:spcAft>
            </a:pPr>
            <a:r>
              <a:rPr lang="ja-JP" altLang="en-US" sz="1400" b="1" dirty="0">
                <a:latin typeface="Meiryo UI" panose="020B0604030504040204" pitchFamily="50" charset="-128"/>
                <a:ea typeface="Meiryo UI" panose="020B0604030504040204" pitchFamily="50" charset="-128"/>
              </a:rPr>
              <a:t>ブランドセーフティ施策で、イメージを損なうサイトへの露出停止・アドフラウド対策済み</a:t>
            </a:r>
          </a:p>
          <a:p>
            <a:pPr>
              <a:lnSpc>
                <a:spcPct val="110000"/>
              </a:lnSpc>
            </a:pPr>
            <a:r>
              <a:rPr lang="ja-JP" altLang="en-US" sz="1200" dirty="0">
                <a:latin typeface="Meiryo UI" panose="020B0604030504040204" pitchFamily="50" charset="-128"/>
                <a:ea typeface="Meiryo UI" panose="020B0604030504040204" pitchFamily="50" charset="-128"/>
              </a:rPr>
              <a:t>・ホワイトリスト配信、目視判定</a:t>
            </a:r>
          </a:p>
          <a:p>
            <a:pPr>
              <a:lnSpc>
                <a:spcPct val="110000"/>
              </a:lnSpc>
            </a:pPr>
            <a:r>
              <a:rPr lang="ja-JP" altLang="en-US" sz="1200" dirty="0">
                <a:latin typeface="Meiryo UI" panose="020B0604030504040204" pitchFamily="50" charset="-128"/>
                <a:ea typeface="Meiryo UI" panose="020B0604030504040204" pitchFamily="50" charset="-128"/>
              </a:rPr>
              <a:t>・</a:t>
            </a:r>
            <a:r>
              <a:rPr lang="en-US" altLang="ja-JP" sz="1200" dirty="0">
                <a:latin typeface="Meiryo UI" panose="020B0604030504040204" pitchFamily="50" charset="-128"/>
                <a:ea typeface="Meiryo UI" panose="020B0604030504040204" pitchFamily="50" charset="-128"/>
              </a:rPr>
              <a:t>Momentum</a:t>
            </a:r>
            <a:r>
              <a:rPr lang="ja-JP" altLang="en-US" sz="1200" dirty="0">
                <a:latin typeface="Meiryo UI" panose="020B0604030504040204" pitchFamily="50" charset="-128"/>
                <a:ea typeface="Meiryo UI" panose="020B0604030504040204" pitchFamily="50" charset="-128"/>
              </a:rPr>
              <a:t>社の </a:t>
            </a:r>
            <a:r>
              <a:rPr lang="en-US" altLang="ja-JP" sz="1200" dirty="0">
                <a:latin typeface="Meiryo UI" panose="020B0604030504040204" pitchFamily="50" charset="-128"/>
                <a:ea typeface="Meiryo UI" panose="020B0604030504040204" pitchFamily="50" charset="-128"/>
              </a:rPr>
              <a:t>HYTRA</a:t>
            </a:r>
            <a:r>
              <a:rPr lang="ja-JP" altLang="en-US" sz="1200" dirty="0">
                <a:latin typeface="Meiryo UI" panose="020B0604030504040204" pitchFamily="50" charset="-128"/>
                <a:ea typeface="Meiryo UI" panose="020B0604030504040204" pitchFamily="50" charset="-128"/>
              </a:rPr>
              <a:t>の他、インテグラル・アド・サイエンス（</a:t>
            </a:r>
            <a:r>
              <a:rPr lang="en-US" altLang="ja-JP" sz="1200" dirty="0">
                <a:latin typeface="Meiryo UI" panose="020B0604030504040204" pitchFamily="50" charset="-128"/>
                <a:ea typeface="Meiryo UI" panose="020B0604030504040204" pitchFamily="50" charset="-128"/>
              </a:rPr>
              <a:t>IAS</a:t>
            </a:r>
            <a:r>
              <a:rPr lang="ja-JP" altLang="en-US" sz="1200" dirty="0">
                <a:latin typeface="Meiryo UI" panose="020B0604030504040204" pitchFamily="50" charset="-128"/>
                <a:ea typeface="Meiryo UI" panose="020B0604030504040204" pitchFamily="50" charset="-128"/>
              </a:rPr>
              <a:t>）や</a:t>
            </a:r>
            <a:r>
              <a:rPr lang="en-US" altLang="ja-JP" sz="1200" dirty="0">
                <a:latin typeface="Meiryo UI" panose="020B0604030504040204" pitchFamily="50" charset="-128"/>
                <a:ea typeface="Meiryo UI" panose="020B0604030504040204" pitchFamily="50" charset="-128"/>
              </a:rPr>
              <a:t>Spider Labs</a:t>
            </a:r>
            <a:r>
              <a:rPr lang="ja-JP" altLang="en-US" sz="1200" dirty="0">
                <a:latin typeface="Meiryo UI" panose="020B0604030504040204" pitchFamily="50" charset="-128"/>
                <a:ea typeface="Meiryo UI" panose="020B0604030504040204" pitchFamily="50" charset="-128"/>
              </a:rPr>
              <a:t>社の技術を採用</a:t>
            </a:r>
            <a:endParaRPr lang="en-US" altLang="ja-JP" sz="1200" dirty="0">
              <a:latin typeface="Meiryo UI" panose="020B0604030504040204" pitchFamily="50" charset="-128"/>
              <a:ea typeface="Meiryo UI" panose="020B0604030504040204" pitchFamily="50" charset="-128"/>
            </a:endParaRPr>
          </a:p>
          <a:p>
            <a:pPr marL="171450" indent="-171450">
              <a:lnSpc>
                <a:spcPct val="110000"/>
              </a:lnSpc>
              <a:buFont typeface="Wingdings" panose="05000000000000000000" pitchFamily="2" charset="2"/>
              <a:buChar char="l"/>
            </a:pPr>
            <a:endParaRPr kumimoji="1" lang="en-US" altLang="ja-JP" sz="1400" dirty="0">
              <a:latin typeface="Meiryo UI" panose="020B0604030504040204" pitchFamily="50" charset="-128"/>
              <a:ea typeface="Meiryo UI" panose="020B0604030504040204" pitchFamily="50" charset="-128"/>
            </a:endParaRPr>
          </a:p>
          <a:p>
            <a:pPr>
              <a:lnSpc>
                <a:spcPct val="110000"/>
              </a:lnSpc>
              <a:spcAft>
                <a:spcPts val="300"/>
              </a:spcAft>
            </a:pPr>
            <a:r>
              <a:rPr lang="ja-JP" altLang="en-US" sz="1400" b="1" dirty="0">
                <a:latin typeface="Meiryo UI" panose="020B0604030504040204" pitchFamily="50" charset="-128"/>
                <a:ea typeface="Meiryo UI" panose="020B0604030504040204" pitchFamily="50" charset="-128"/>
              </a:rPr>
              <a:t>ネガティブワード除外によりコンテンツ単位での対策も可能</a:t>
            </a:r>
          </a:p>
          <a:p>
            <a:pPr>
              <a:lnSpc>
                <a:spcPct val="110000"/>
              </a:lnSpc>
            </a:pPr>
            <a:r>
              <a:rPr lang="ja-JP" altLang="en-US" sz="1200" dirty="0">
                <a:latin typeface="Meiryo UI" panose="020B0604030504040204" pitchFamily="50" charset="-128"/>
                <a:ea typeface="Meiryo UI" panose="020B0604030504040204" pitchFamily="50" charset="-128"/>
              </a:rPr>
              <a:t>・実施業界におけるネガティブワードは先んじて除外処理済（例 建設反対）</a:t>
            </a:r>
          </a:p>
          <a:p>
            <a:pPr>
              <a:lnSpc>
                <a:spcPct val="110000"/>
              </a:lnSpc>
            </a:pPr>
            <a:r>
              <a:rPr lang="ja-JP" altLang="en-US" sz="1200" dirty="0">
                <a:latin typeface="Meiryo UI" panose="020B0604030504040204" pitchFamily="50" charset="-128"/>
                <a:ea typeface="Meiryo UI" panose="020B0604030504040204" pitchFamily="50" charset="-128"/>
              </a:rPr>
              <a:t>・特定ワード等、追加指定も可能</a:t>
            </a:r>
            <a:endParaRPr lang="en-US" altLang="ja-JP" sz="1200" dirty="0">
              <a:latin typeface="Meiryo UI" panose="020B0604030504040204" pitchFamily="50" charset="-128"/>
              <a:ea typeface="Meiryo UI" panose="020B0604030504040204" pitchFamily="50" charset="-128"/>
            </a:endParaRPr>
          </a:p>
          <a:p>
            <a:pPr>
              <a:lnSpc>
                <a:spcPct val="110000"/>
              </a:lnSpc>
            </a:pPr>
            <a:endParaRPr lang="en-US" altLang="ja-JP" sz="1400" dirty="0">
              <a:latin typeface="Meiryo UI" panose="020B0604030504040204" pitchFamily="50" charset="-128"/>
              <a:ea typeface="Meiryo UI" panose="020B0604030504040204" pitchFamily="50" charset="-128"/>
            </a:endParaRPr>
          </a:p>
          <a:p>
            <a:pPr>
              <a:defRPr/>
            </a:pPr>
            <a:r>
              <a:rPr lang="en-US" altLang="ja-JP" sz="1000" dirty="0">
                <a:latin typeface="Meiryo UI" panose="020B0604030504040204" pitchFamily="50" charset="-128"/>
                <a:ea typeface="Meiryo UI" panose="020B0604030504040204" pitchFamily="50" charset="-128"/>
              </a:rPr>
              <a:t>※</a:t>
            </a:r>
            <a:r>
              <a:rPr lang="ja-JP" altLang="en-US" sz="1000" dirty="0">
                <a:latin typeface="Meiryo UI" panose="020B0604030504040204" pitchFamily="50" charset="-128"/>
                <a:ea typeface="Meiryo UI" panose="020B0604030504040204" pitchFamily="50" charset="-128"/>
              </a:rPr>
              <a:t>特定の掲載先サイト、掲載枠のみは実施不可。</a:t>
            </a:r>
            <a:endParaRPr lang="en-US" altLang="ja-JP" sz="1000" dirty="0">
              <a:latin typeface="Meiryo UI" panose="020B0604030504040204" pitchFamily="50" charset="-128"/>
              <a:ea typeface="Meiryo UI" panose="020B0604030504040204" pitchFamily="50" charset="-128"/>
            </a:endParaRPr>
          </a:p>
          <a:p>
            <a:pPr>
              <a:defRPr/>
            </a:pPr>
            <a:endParaRPr lang="en-US" altLang="ja-JP" sz="1000" dirty="0">
              <a:latin typeface="Meiryo UI" panose="020B0604030504040204" pitchFamily="50" charset="-128"/>
              <a:ea typeface="Meiryo UI" panose="020B0604030504040204" pitchFamily="50" charset="-128"/>
            </a:endParaRPr>
          </a:p>
          <a:p>
            <a:pPr>
              <a:defRPr/>
            </a:pPr>
            <a:r>
              <a:rPr lang="en-US" altLang="ja-JP" sz="1000" dirty="0">
                <a:latin typeface="Meiryo UI" panose="020B0604030504040204" pitchFamily="50" charset="-128"/>
                <a:ea typeface="Meiryo UI" panose="020B0604030504040204" pitchFamily="50" charset="-128"/>
              </a:rPr>
              <a:t>※</a:t>
            </a:r>
            <a:r>
              <a:rPr lang="ja-JP" altLang="en-US" sz="1000" dirty="0">
                <a:latin typeface="Meiryo UI" panose="020B0604030504040204" pitchFamily="50" charset="-128"/>
                <a:ea typeface="Meiryo UI" panose="020B0604030504040204" pitchFamily="50" charset="-128"/>
              </a:rPr>
              <a:t>掲載先サイト毎のレポート出力は対応しておりません。</a:t>
            </a:r>
            <a:endParaRPr lang="en-US" altLang="ja-JP" sz="1000" dirty="0">
              <a:latin typeface="Meiryo UI" panose="020B0604030504040204" pitchFamily="50" charset="-128"/>
              <a:ea typeface="Meiryo UI" panose="020B0604030504040204" pitchFamily="50" charset="-128"/>
            </a:endParaRPr>
          </a:p>
        </p:txBody>
      </p:sp>
      <p:sp>
        <p:nvSpPr>
          <p:cNvPr id="2" name="フリーフォーム 196">
            <a:extLst>
              <a:ext uri="{FF2B5EF4-FFF2-40B4-BE49-F238E27FC236}">
                <a16:creationId xmlns:a16="http://schemas.microsoft.com/office/drawing/2014/main" id="{B7B72D96-CEF3-B6C8-575F-82B2253793E8}"/>
              </a:ext>
            </a:extLst>
          </p:cNvPr>
          <p:cNvSpPr/>
          <p:nvPr/>
        </p:nvSpPr>
        <p:spPr>
          <a:xfrm>
            <a:off x="242047" y="890973"/>
            <a:ext cx="9440116" cy="2425967"/>
          </a:xfrm>
          <a:custGeom>
            <a:avLst/>
            <a:gdLst>
              <a:gd name="connsiteX0" fmla="*/ 0 w 9423108"/>
              <a:gd name="connsiteY0" fmla="*/ 0 h 2255570"/>
              <a:gd name="connsiteX1" fmla="*/ 9423108 w 9423108"/>
              <a:gd name="connsiteY1" fmla="*/ 0 h 2255570"/>
              <a:gd name="connsiteX2" fmla="*/ 9423108 w 9423108"/>
              <a:gd name="connsiteY2" fmla="*/ 2255570 h 2255570"/>
              <a:gd name="connsiteX3" fmla="*/ 0 w 9423108"/>
              <a:gd name="connsiteY3" fmla="*/ 2255570 h 2255570"/>
            </a:gdLst>
            <a:ahLst/>
            <a:cxnLst>
              <a:cxn ang="0">
                <a:pos x="connsiteX0" y="connsiteY0"/>
              </a:cxn>
              <a:cxn ang="0">
                <a:pos x="connsiteX1" y="connsiteY1"/>
              </a:cxn>
              <a:cxn ang="0">
                <a:pos x="connsiteX2" y="connsiteY2"/>
              </a:cxn>
              <a:cxn ang="0">
                <a:pos x="connsiteX3" y="connsiteY3"/>
              </a:cxn>
            </a:cxnLst>
            <a:rect l="l" t="t" r="r" b="b"/>
            <a:pathLst>
              <a:path w="9423108" h="2255570">
                <a:moveTo>
                  <a:pt x="0" y="0"/>
                </a:moveTo>
                <a:lnTo>
                  <a:pt x="9423108" y="0"/>
                </a:lnTo>
                <a:lnTo>
                  <a:pt x="9423108" y="2255570"/>
                </a:lnTo>
                <a:lnTo>
                  <a:pt x="0" y="2255570"/>
                </a:lnTo>
                <a:close/>
              </a:path>
            </a:pathLst>
          </a:custGeom>
          <a:gradFill>
            <a:gsLst>
              <a:gs pos="0">
                <a:srgbClr val="EEEFF5"/>
              </a:gs>
              <a:gs pos="100000">
                <a:srgbClr val="E4E4E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4" name="object 5">
            <a:extLst>
              <a:ext uri="{FF2B5EF4-FFF2-40B4-BE49-F238E27FC236}">
                <a16:creationId xmlns:a16="http://schemas.microsoft.com/office/drawing/2014/main" id="{0D6A0233-C5E5-B0CA-CF06-C3A116664D42}"/>
              </a:ext>
            </a:extLst>
          </p:cNvPr>
          <p:cNvSpPr/>
          <p:nvPr/>
        </p:nvSpPr>
        <p:spPr>
          <a:xfrm>
            <a:off x="6103328" y="1427621"/>
            <a:ext cx="3449320" cy="1584325"/>
          </a:xfrm>
          <a:custGeom>
            <a:avLst/>
            <a:gdLst/>
            <a:ahLst/>
            <a:cxnLst/>
            <a:rect l="l" t="t" r="r" b="b"/>
            <a:pathLst>
              <a:path w="3449320" h="1584325">
                <a:moveTo>
                  <a:pt x="3449078" y="0"/>
                </a:moveTo>
                <a:lnTo>
                  <a:pt x="0" y="0"/>
                </a:lnTo>
                <a:lnTo>
                  <a:pt x="0" y="1583994"/>
                </a:lnTo>
                <a:lnTo>
                  <a:pt x="3449078" y="1583994"/>
                </a:lnTo>
                <a:lnTo>
                  <a:pt x="3449078" y="0"/>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 name="object 7">
            <a:extLst>
              <a:ext uri="{FF2B5EF4-FFF2-40B4-BE49-F238E27FC236}">
                <a16:creationId xmlns:a16="http://schemas.microsoft.com/office/drawing/2014/main" id="{97E492D7-A393-8D46-C0FF-FF9D6976E260}"/>
              </a:ext>
            </a:extLst>
          </p:cNvPr>
          <p:cNvSpPr txBox="1"/>
          <p:nvPr/>
        </p:nvSpPr>
        <p:spPr>
          <a:xfrm>
            <a:off x="529830" y="1025622"/>
            <a:ext cx="9231630" cy="197490"/>
          </a:xfrm>
          <a:prstGeom prst="rect">
            <a:avLst/>
          </a:prstGeom>
        </p:spPr>
        <p:txBody>
          <a:bodyPr vert="horz" wrap="square" lIns="0" tIns="12700" rIns="0" bIns="0" rtlCol="0">
            <a:spAutoFit/>
          </a:bodyPr>
          <a:lstStyle/>
          <a:p>
            <a:pPr marL="12700">
              <a:spcBef>
                <a:spcPts val="100"/>
              </a:spcBef>
            </a:pPr>
            <a:r>
              <a:rPr sz="1200" b="1" spc="90" dirty="0">
                <a:solidFill>
                  <a:srgbClr val="231F20"/>
                </a:solidFill>
                <a:latin typeface="Meiryo UI" panose="020B0604030504040204" pitchFamily="50" charset="-128"/>
                <a:ea typeface="Meiryo UI" panose="020B0604030504040204" pitchFamily="50" charset="-128"/>
                <a:cs typeface="Yu Gothic"/>
              </a:rPr>
              <a:t>Google</a:t>
            </a:r>
            <a:r>
              <a:rPr sz="1200" b="1" spc="-335" dirty="0">
                <a:solidFill>
                  <a:srgbClr val="231F20"/>
                </a:solidFill>
                <a:latin typeface="Meiryo UI" panose="020B0604030504040204" pitchFamily="50" charset="-128"/>
                <a:ea typeface="Meiryo UI" panose="020B0604030504040204" pitchFamily="50" charset="-128"/>
                <a:cs typeface="Yu Gothic"/>
              </a:rPr>
              <a:t> 、</a:t>
            </a:r>
            <a:r>
              <a:rPr sz="1200" b="1" spc="75" dirty="0">
                <a:solidFill>
                  <a:srgbClr val="231F20"/>
                </a:solidFill>
                <a:latin typeface="Meiryo UI" panose="020B0604030504040204" pitchFamily="50" charset="-128"/>
                <a:ea typeface="Meiryo UI" panose="020B0604030504040204" pitchFamily="50" charset="-128"/>
                <a:cs typeface="Yu Gothic"/>
              </a:rPr>
              <a:t>Yahoo</a:t>
            </a:r>
            <a:r>
              <a:rPr sz="1200" b="1" spc="-50" dirty="0">
                <a:solidFill>
                  <a:srgbClr val="231F20"/>
                </a:solidFill>
                <a:latin typeface="Meiryo UI" panose="020B0604030504040204" pitchFamily="50" charset="-128"/>
                <a:ea typeface="Meiryo UI" panose="020B0604030504040204" pitchFamily="50" charset="-128"/>
                <a:cs typeface="Yu Gothic"/>
              </a:rPr>
              <a:t>! 、国内外</a:t>
            </a:r>
            <a:r>
              <a:rPr sz="1200" b="1" spc="105" dirty="0">
                <a:solidFill>
                  <a:srgbClr val="231F20"/>
                </a:solidFill>
                <a:latin typeface="Meiryo UI" panose="020B0604030504040204" pitchFamily="50" charset="-128"/>
                <a:ea typeface="Meiryo UI" panose="020B0604030504040204" pitchFamily="50" charset="-128"/>
                <a:cs typeface="Yu Gothic"/>
              </a:rPr>
              <a:t>DSP</a:t>
            </a:r>
            <a:r>
              <a:rPr sz="1200" b="1" spc="-55" dirty="0">
                <a:solidFill>
                  <a:srgbClr val="231F20"/>
                </a:solidFill>
                <a:latin typeface="Meiryo UI" panose="020B0604030504040204" pitchFamily="50" charset="-128"/>
                <a:ea typeface="Meiryo UI" panose="020B0604030504040204" pitchFamily="50" charset="-128"/>
                <a:cs typeface="Yu Gothic"/>
              </a:rPr>
              <a:t>のプラットフォームを利用し、該当ユーザーが閲覧している様々な提携先サイトに広告を配信。</a:t>
            </a:r>
            <a:endParaRPr sz="1200" dirty="0">
              <a:latin typeface="Meiryo UI" panose="020B0604030504040204" pitchFamily="50" charset="-128"/>
              <a:ea typeface="Meiryo UI" panose="020B0604030504040204" pitchFamily="50" charset="-128"/>
              <a:cs typeface="Yu Gothic"/>
            </a:endParaRPr>
          </a:p>
        </p:txBody>
      </p:sp>
      <p:sp>
        <p:nvSpPr>
          <p:cNvPr id="7" name="object 26">
            <a:extLst>
              <a:ext uri="{FF2B5EF4-FFF2-40B4-BE49-F238E27FC236}">
                <a16:creationId xmlns:a16="http://schemas.microsoft.com/office/drawing/2014/main" id="{926CEBE4-59A9-B978-EB19-7CEF61F136B5}"/>
              </a:ext>
            </a:extLst>
          </p:cNvPr>
          <p:cNvSpPr/>
          <p:nvPr/>
        </p:nvSpPr>
        <p:spPr>
          <a:xfrm>
            <a:off x="5789061" y="2066228"/>
            <a:ext cx="314325" cy="307340"/>
          </a:xfrm>
          <a:custGeom>
            <a:avLst/>
            <a:gdLst/>
            <a:ahLst/>
            <a:cxnLst/>
            <a:rect l="l" t="t" r="r" b="b"/>
            <a:pathLst>
              <a:path w="314325" h="307339">
                <a:moveTo>
                  <a:pt x="212661" y="0"/>
                </a:moveTo>
                <a:lnTo>
                  <a:pt x="131635" y="0"/>
                </a:lnTo>
                <a:lnTo>
                  <a:pt x="196024" y="97205"/>
                </a:lnTo>
                <a:lnTo>
                  <a:pt x="0" y="97205"/>
                </a:lnTo>
                <a:lnTo>
                  <a:pt x="0" y="209588"/>
                </a:lnTo>
                <a:lnTo>
                  <a:pt x="196024" y="209588"/>
                </a:lnTo>
                <a:lnTo>
                  <a:pt x="131635" y="306793"/>
                </a:lnTo>
                <a:lnTo>
                  <a:pt x="212661" y="306793"/>
                </a:lnTo>
                <a:lnTo>
                  <a:pt x="314274" y="153390"/>
                </a:lnTo>
                <a:lnTo>
                  <a:pt x="212661" y="0"/>
                </a:lnTo>
                <a:close/>
              </a:path>
            </a:pathLst>
          </a:custGeom>
          <a:solidFill>
            <a:srgbClr val="00BABE"/>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nvGrpSpPr>
          <p:cNvPr id="8" name="グループ化 7">
            <a:extLst>
              <a:ext uri="{FF2B5EF4-FFF2-40B4-BE49-F238E27FC236}">
                <a16:creationId xmlns:a16="http://schemas.microsoft.com/office/drawing/2014/main" id="{D22D375F-CEFD-C650-BA52-72543054B76F}"/>
              </a:ext>
            </a:extLst>
          </p:cNvPr>
          <p:cNvGrpSpPr/>
          <p:nvPr/>
        </p:nvGrpSpPr>
        <p:grpSpPr>
          <a:xfrm>
            <a:off x="1879816" y="1427621"/>
            <a:ext cx="3922395" cy="1584325"/>
            <a:chOff x="2268753" y="5004536"/>
            <a:chExt cx="3922395" cy="1584325"/>
          </a:xfrm>
        </p:grpSpPr>
        <p:sp>
          <p:nvSpPr>
            <p:cNvPr id="9" name="object 25">
              <a:extLst>
                <a:ext uri="{FF2B5EF4-FFF2-40B4-BE49-F238E27FC236}">
                  <a16:creationId xmlns:a16="http://schemas.microsoft.com/office/drawing/2014/main" id="{43DC5DFA-65DB-F8F5-80A9-7386A43A0360}"/>
                </a:ext>
              </a:extLst>
            </p:cNvPr>
            <p:cNvSpPr/>
            <p:nvPr/>
          </p:nvSpPr>
          <p:spPr>
            <a:xfrm>
              <a:off x="2268753" y="5004536"/>
              <a:ext cx="3922395" cy="1584325"/>
            </a:xfrm>
            <a:custGeom>
              <a:avLst/>
              <a:gdLst/>
              <a:ahLst/>
              <a:cxnLst/>
              <a:rect l="l" t="t" r="r" b="b"/>
              <a:pathLst>
                <a:path w="3922395" h="1584325">
                  <a:moveTo>
                    <a:pt x="3922280" y="0"/>
                  </a:moveTo>
                  <a:lnTo>
                    <a:pt x="0" y="0"/>
                  </a:lnTo>
                  <a:lnTo>
                    <a:pt x="0" y="1583994"/>
                  </a:lnTo>
                  <a:lnTo>
                    <a:pt x="3922280" y="1583994"/>
                  </a:lnTo>
                  <a:lnTo>
                    <a:pt x="3922280" y="0"/>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10" name="object 28">
              <a:extLst>
                <a:ext uri="{FF2B5EF4-FFF2-40B4-BE49-F238E27FC236}">
                  <a16:creationId xmlns:a16="http://schemas.microsoft.com/office/drawing/2014/main" id="{5DA37BCD-6F48-ABE7-344C-DEAC54448233}"/>
                </a:ext>
              </a:extLst>
            </p:cNvPr>
            <p:cNvPicPr/>
            <p:nvPr/>
          </p:nvPicPr>
          <p:blipFill>
            <a:blip r:embed="rId3" cstate="print"/>
            <a:stretch>
              <a:fillRect/>
            </a:stretch>
          </p:blipFill>
          <p:spPr>
            <a:xfrm>
              <a:off x="3203308" y="5374017"/>
              <a:ext cx="321698" cy="73436"/>
            </a:xfrm>
            <a:prstGeom prst="rect">
              <a:avLst/>
            </a:prstGeom>
          </p:spPr>
        </p:pic>
        <p:pic>
          <p:nvPicPr>
            <p:cNvPr id="11" name="object 29">
              <a:extLst>
                <a:ext uri="{FF2B5EF4-FFF2-40B4-BE49-F238E27FC236}">
                  <a16:creationId xmlns:a16="http://schemas.microsoft.com/office/drawing/2014/main" id="{7848F95C-8FC2-0499-D0EF-8C0DCEC63354}"/>
                </a:ext>
              </a:extLst>
            </p:cNvPr>
            <p:cNvPicPr/>
            <p:nvPr/>
          </p:nvPicPr>
          <p:blipFill>
            <a:blip r:embed="rId4" cstate="print"/>
            <a:stretch>
              <a:fillRect/>
            </a:stretch>
          </p:blipFill>
          <p:spPr>
            <a:xfrm>
              <a:off x="3898604" y="5334896"/>
              <a:ext cx="261039" cy="114154"/>
            </a:xfrm>
            <a:prstGeom prst="rect">
              <a:avLst/>
            </a:prstGeom>
          </p:spPr>
        </p:pic>
        <p:pic>
          <p:nvPicPr>
            <p:cNvPr id="12" name="object 30">
              <a:extLst>
                <a:ext uri="{FF2B5EF4-FFF2-40B4-BE49-F238E27FC236}">
                  <a16:creationId xmlns:a16="http://schemas.microsoft.com/office/drawing/2014/main" id="{7B756A68-F765-C0FC-01B9-89CFC0EA1353}"/>
                </a:ext>
              </a:extLst>
            </p:cNvPr>
            <p:cNvPicPr/>
            <p:nvPr/>
          </p:nvPicPr>
          <p:blipFill>
            <a:blip r:embed="rId5" cstate="print"/>
            <a:stretch>
              <a:fillRect/>
            </a:stretch>
          </p:blipFill>
          <p:spPr>
            <a:xfrm>
              <a:off x="2811338" y="5374810"/>
              <a:ext cx="288979" cy="62266"/>
            </a:xfrm>
            <a:prstGeom prst="rect">
              <a:avLst/>
            </a:prstGeom>
          </p:spPr>
        </p:pic>
        <p:pic>
          <p:nvPicPr>
            <p:cNvPr id="13" name="object 31">
              <a:extLst>
                <a:ext uri="{FF2B5EF4-FFF2-40B4-BE49-F238E27FC236}">
                  <a16:creationId xmlns:a16="http://schemas.microsoft.com/office/drawing/2014/main" id="{7FB98BF5-52D6-4658-311F-15F8AE2D0D15}"/>
                </a:ext>
              </a:extLst>
            </p:cNvPr>
            <p:cNvPicPr/>
            <p:nvPr/>
          </p:nvPicPr>
          <p:blipFill>
            <a:blip r:embed="rId6" cstate="print"/>
            <a:stretch>
              <a:fillRect/>
            </a:stretch>
          </p:blipFill>
          <p:spPr>
            <a:xfrm>
              <a:off x="2357114" y="5362037"/>
              <a:ext cx="346455" cy="83819"/>
            </a:xfrm>
            <a:prstGeom prst="rect">
              <a:avLst/>
            </a:prstGeom>
          </p:spPr>
        </p:pic>
        <p:pic>
          <p:nvPicPr>
            <p:cNvPr id="14" name="object 32">
              <a:extLst>
                <a:ext uri="{FF2B5EF4-FFF2-40B4-BE49-F238E27FC236}">
                  <a16:creationId xmlns:a16="http://schemas.microsoft.com/office/drawing/2014/main" id="{15DB9ACD-CF35-9AB2-56BF-9656DD6EC3D6}"/>
                </a:ext>
              </a:extLst>
            </p:cNvPr>
            <p:cNvPicPr/>
            <p:nvPr/>
          </p:nvPicPr>
          <p:blipFill>
            <a:blip r:embed="rId7" cstate="print"/>
            <a:stretch>
              <a:fillRect/>
            </a:stretch>
          </p:blipFill>
          <p:spPr>
            <a:xfrm>
              <a:off x="3268756" y="5146510"/>
              <a:ext cx="418302" cy="205948"/>
            </a:xfrm>
            <a:prstGeom prst="rect">
              <a:avLst/>
            </a:prstGeom>
          </p:spPr>
        </p:pic>
        <p:pic>
          <p:nvPicPr>
            <p:cNvPr id="15" name="object 33">
              <a:extLst>
                <a:ext uri="{FF2B5EF4-FFF2-40B4-BE49-F238E27FC236}">
                  <a16:creationId xmlns:a16="http://schemas.microsoft.com/office/drawing/2014/main" id="{A979310E-57BF-057C-9547-718B99AA6437}"/>
                </a:ext>
              </a:extLst>
            </p:cNvPr>
            <p:cNvPicPr/>
            <p:nvPr/>
          </p:nvPicPr>
          <p:blipFill>
            <a:blip r:embed="rId8" cstate="print"/>
            <a:stretch>
              <a:fillRect/>
            </a:stretch>
          </p:blipFill>
          <p:spPr>
            <a:xfrm>
              <a:off x="2993351" y="5272633"/>
              <a:ext cx="265823" cy="85412"/>
            </a:xfrm>
            <a:prstGeom prst="rect">
              <a:avLst/>
            </a:prstGeom>
          </p:spPr>
        </p:pic>
        <p:pic>
          <p:nvPicPr>
            <p:cNvPr id="16" name="object 34">
              <a:extLst>
                <a:ext uri="{FF2B5EF4-FFF2-40B4-BE49-F238E27FC236}">
                  <a16:creationId xmlns:a16="http://schemas.microsoft.com/office/drawing/2014/main" id="{0B6B898B-5C17-2EA2-5634-1BC9AA33130B}"/>
                </a:ext>
              </a:extLst>
            </p:cNvPr>
            <p:cNvPicPr/>
            <p:nvPr/>
          </p:nvPicPr>
          <p:blipFill>
            <a:blip r:embed="rId9" cstate="print"/>
            <a:stretch>
              <a:fillRect/>
            </a:stretch>
          </p:blipFill>
          <p:spPr>
            <a:xfrm>
              <a:off x="2753868" y="5272633"/>
              <a:ext cx="231497" cy="91795"/>
            </a:xfrm>
            <a:prstGeom prst="rect">
              <a:avLst/>
            </a:prstGeom>
          </p:spPr>
        </p:pic>
        <p:pic>
          <p:nvPicPr>
            <p:cNvPr id="17" name="object 35">
              <a:extLst>
                <a:ext uri="{FF2B5EF4-FFF2-40B4-BE49-F238E27FC236}">
                  <a16:creationId xmlns:a16="http://schemas.microsoft.com/office/drawing/2014/main" id="{8512A660-0A29-371C-1EEC-863ADF108666}"/>
                </a:ext>
              </a:extLst>
            </p:cNvPr>
            <p:cNvPicPr/>
            <p:nvPr/>
          </p:nvPicPr>
          <p:blipFill>
            <a:blip r:embed="rId10" cstate="print"/>
            <a:stretch>
              <a:fillRect/>
            </a:stretch>
          </p:blipFill>
          <p:spPr>
            <a:xfrm>
              <a:off x="2347535" y="5258260"/>
              <a:ext cx="383975" cy="78231"/>
            </a:xfrm>
            <a:prstGeom prst="rect">
              <a:avLst/>
            </a:prstGeom>
          </p:spPr>
        </p:pic>
        <p:pic>
          <p:nvPicPr>
            <p:cNvPr id="18" name="object 36">
              <a:extLst>
                <a:ext uri="{FF2B5EF4-FFF2-40B4-BE49-F238E27FC236}">
                  <a16:creationId xmlns:a16="http://schemas.microsoft.com/office/drawing/2014/main" id="{8D38ADCF-6428-550C-70C8-E4B25C3EAEFC}"/>
                </a:ext>
              </a:extLst>
            </p:cNvPr>
            <p:cNvPicPr/>
            <p:nvPr/>
          </p:nvPicPr>
          <p:blipFill>
            <a:blip r:embed="rId11" cstate="print"/>
            <a:stretch>
              <a:fillRect/>
            </a:stretch>
          </p:blipFill>
          <p:spPr>
            <a:xfrm>
              <a:off x="3968853" y="5250277"/>
              <a:ext cx="191588" cy="66257"/>
            </a:xfrm>
            <a:prstGeom prst="rect">
              <a:avLst/>
            </a:prstGeom>
          </p:spPr>
        </p:pic>
        <p:pic>
          <p:nvPicPr>
            <p:cNvPr id="19" name="object 37">
              <a:extLst>
                <a:ext uri="{FF2B5EF4-FFF2-40B4-BE49-F238E27FC236}">
                  <a16:creationId xmlns:a16="http://schemas.microsoft.com/office/drawing/2014/main" id="{99358776-ACB2-D681-B3B7-E0357791F716}"/>
                </a:ext>
              </a:extLst>
            </p:cNvPr>
            <p:cNvPicPr/>
            <p:nvPr/>
          </p:nvPicPr>
          <p:blipFill>
            <a:blip r:embed="rId12" cstate="print"/>
            <a:stretch>
              <a:fillRect/>
            </a:stretch>
          </p:blipFill>
          <p:spPr>
            <a:xfrm>
              <a:off x="3732560" y="5190406"/>
              <a:ext cx="137305" cy="131717"/>
            </a:xfrm>
            <a:prstGeom prst="rect">
              <a:avLst/>
            </a:prstGeom>
          </p:spPr>
        </p:pic>
        <p:pic>
          <p:nvPicPr>
            <p:cNvPr id="20" name="object 38">
              <a:extLst>
                <a:ext uri="{FF2B5EF4-FFF2-40B4-BE49-F238E27FC236}">
                  <a16:creationId xmlns:a16="http://schemas.microsoft.com/office/drawing/2014/main" id="{EA812047-965D-D1F1-BCB1-82B67C9D06A7}"/>
                </a:ext>
              </a:extLst>
            </p:cNvPr>
            <p:cNvPicPr/>
            <p:nvPr/>
          </p:nvPicPr>
          <p:blipFill>
            <a:blip r:embed="rId13" cstate="print"/>
            <a:stretch>
              <a:fillRect/>
            </a:stretch>
          </p:blipFill>
          <p:spPr>
            <a:xfrm>
              <a:off x="2884781" y="5173642"/>
              <a:ext cx="260233" cy="89390"/>
            </a:xfrm>
            <a:prstGeom prst="rect">
              <a:avLst/>
            </a:prstGeom>
          </p:spPr>
        </p:pic>
        <p:pic>
          <p:nvPicPr>
            <p:cNvPr id="21" name="object 39">
              <a:extLst>
                <a:ext uri="{FF2B5EF4-FFF2-40B4-BE49-F238E27FC236}">
                  <a16:creationId xmlns:a16="http://schemas.microsoft.com/office/drawing/2014/main" id="{45530A97-8E18-AC4F-FCF3-247B2376BBA2}"/>
                </a:ext>
              </a:extLst>
            </p:cNvPr>
            <p:cNvPicPr/>
            <p:nvPr/>
          </p:nvPicPr>
          <p:blipFill>
            <a:blip r:embed="rId14" cstate="print"/>
            <a:stretch>
              <a:fillRect/>
            </a:stretch>
          </p:blipFill>
          <p:spPr>
            <a:xfrm>
              <a:off x="2352332" y="5184825"/>
              <a:ext cx="504507" cy="66250"/>
            </a:xfrm>
            <a:prstGeom prst="rect">
              <a:avLst/>
            </a:prstGeom>
          </p:spPr>
        </p:pic>
        <p:pic>
          <p:nvPicPr>
            <p:cNvPr id="22" name="object 40">
              <a:extLst>
                <a:ext uri="{FF2B5EF4-FFF2-40B4-BE49-F238E27FC236}">
                  <a16:creationId xmlns:a16="http://schemas.microsoft.com/office/drawing/2014/main" id="{5719064A-271E-D1A0-D100-6BFEEECB6406}"/>
                </a:ext>
              </a:extLst>
            </p:cNvPr>
            <p:cNvPicPr/>
            <p:nvPr/>
          </p:nvPicPr>
          <p:blipFill>
            <a:blip r:embed="rId15" cstate="print"/>
            <a:stretch>
              <a:fillRect/>
            </a:stretch>
          </p:blipFill>
          <p:spPr>
            <a:xfrm>
              <a:off x="4032719" y="5051504"/>
              <a:ext cx="125323" cy="181210"/>
            </a:xfrm>
            <a:prstGeom prst="rect">
              <a:avLst/>
            </a:prstGeom>
          </p:spPr>
        </p:pic>
        <p:pic>
          <p:nvPicPr>
            <p:cNvPr id="23" name="object 41">
              <a:extLst>
                <a:ext uri="{FF2B5EF4-FFF2-40B4-BE49-F238E27FC236}">
                  <a16:creationId xmlns:a16="http://schemas.microsoft.com/office/drawing/2014/main" id="{1F6C3254-EDCB-9254-C7CB-BB922176F237}"/>
                </a:ext>
              </a:extLst>
            </p:cNvPr>
            <p:cNvPicPr/>
            <p:nvPr/>
          </p:nvPicPr>
          <p:blipFill>
            <a:blip r:embed="rId16" cstate="print"/>
            <a:stretch>
              <a:fillRect/>
            </a:stretch>
          </p:blipFill>
          <p:spPr>
            <a:xfrm>
              <a:off x="3858691" y="5068269"/>
              <a:ext cx="131715" cy="101367"/>
            </a:xfrm>
            <a:prstGeom prst="rect">
              <a:avLst/>
            </a:prstGeom>
          </p:spPr>
        </p:pic>
        <p:pic>
          <p:nvPicPr>
            <p:cNvPr id="24" name="object 42">
              <a:extLst>
                <a:ext uri="{FF2B5EF4-FFF2-40B4-BE49-F238E27FC236}">
                  <a16:creationId xmlns:a16="http://schemas.microsoft.com/office/drawing/2014/main" id="{EA006027-4D69-5402-FAD9-F71D09F577CA}"/>
                </a:ext>
              </a:extLst>
            </p:cNvPr>
            <p:cNvPicPr/>
            <p:nvPr/>
          </p:nvPicPr>
          <p:blipFill>
            <a:blip r:embed="rId17" cstate="print"/>
            <a:stretch>
              <a:fillRect/>
            </a:stretch>
          </p:blipFill>
          <p:spPr>
            <a:xfrm>
              <a:off x="3373335" y="5069865"/>
              <a:ext cx="426275" cy="75031"/>
            </a:xfrm>
            <a:prstGeom prst="rect">
              <a:avLst/>
            </a:prstGeom>
          </p:spPr>
        </p:pic>
        <p:pic>
          <p:nvPicPr>
            <p:cNvPr id="25" name="object 43">
              <a:extLst>
                <a:ext uri="{FF2B5EF4-FFF2-40B4-BE49-F238E27FC236}">
                  <a16:creationId xmlns:a16="http://schemas.microsoft.com/office/drawing/2014/main" id="{E648B7FD-AEB8-DD84-D15A-6469192D681C}"/>
                </a:ext>
              </a:extLst>
            </p:cNvPr>
            <p:cNvPicPr/>
            <p:nvPr/>
          </p:nvPicPr>
          <p:blipFill>
            <a:blip r:embed="rId18" cstate="print"/>
            <a:stretch>
              <a:fillRect/>
            </a:stretch>
          </p:blipFill>
          <p:spPr>
            <a:xfrm>
              <a:off x="3157794" y="5049908"/>
              <a:ext cx="134111" cy="103777"/>
            </a:xfrm>
            <a:prstGeom prst="rect">
              <a:avLst/>
            </a:prstGeom>
          </p:spPr>
        </p:pic>
        <p:pic>
          <p:nvPicPr>
            <p:cNvPr id="26" name="object 44">
              <a:extLst>
                <a:ext uri="{FF2B5EF4-FFF2-40B4-BE49-F238E27FC236}">
                  <a16:creationId xmlns:a16="http://schemas.microsoft.com/office/drawing/2014/main" id="{80530DAF-AC70-2D0B-B5A1-478D1B7B9750}"/>
                </a:ext>
              </a:extLst>
            </p:cNvPr>
            <p:cNvPicPr/>
            <p:nvPr/>
          </p:nvPicPr>
          <p:blipFill>
            <a:blip r:embed="rId19" cstate="print"/>
            <a:stretch>
              <a:fillRect/>
            </a:stretch>
          </p:blipFill>
          <p:spPr>
            <a:xfrm>
              <a:off x="2975785" y="5057891"/>
              <a:ext cx="155665" cy="110961"/>
            </a:xfrm>
            <a:prstGeom prst="rect">
              <a:avLst/>
            </a:prstGeom>
          </p:spPr>
        </p:pic>
        <p:pic>
          <p:nvPicPr>
            <p:cNvPr id="27" name="object 45">
              <a:extLst>
                <a:ext uri="{FF2B5EF4-FFF2-40B4-BE49-F238E27FC236}">
                  <a16:creationId xmlns:a16="http://schemas.microsoft.com/office/drawing/2014/main" id="{D694FA27-EE9E-6263-A808-D7876A79572F}"/>
                </a:ext>
              </a:extLst>
            </p:cNvPr>
            <p:cNvPicPr/>
            <p:nvPr/>
          </p:nvPicPr>
          <p:blipFill>
            <a:blip r:embed="rId20" cstate="print"/>
            <a:stretch>
              <a:fillRect/>
            </a:stretch>
          </p:blipFill>
          <p:spPr>
            <a:xfrm>
              <a:off x="2688403" y="5061084"/>
              <a:ext cx="241880" cy="104575"/>
            </a:xfrm>
            <a:prstGeom prst="rect">
              <a:avLst/>
            </a:prstGeom>
          </p:spPr>
        </p:pic>
        <p:pic>
          <p:nvPicPr>
            <p:cNvPr id="28" name="object 46">
              <a:extLst>
                <a:ext uri="{FF2B5EF4-FFF2-40B4-BE49-F238E27FC236}">
                  <a16:creationId xmlns:a16="http://schemas.microsoft.com/office/drawing/2014/main" id="{1503294E-7784-6268-B9A4-547F2A1E1268}"/>
                </a:ext>
              </a:extLst>
            </p:cNvPr>
            <p:cNvPicPr/>
            <p:nvPr/>
          </p:nvPicPr>
          <p:blipFill>
            <a:blip r:embed="rId21" cstate="print"/>
            <a:stretch>
              <a:fillRect/>
            </a:stretch>
          </p:blipFill>
          <p:spPr>
            <a:xfrm>
              <a:off x="2350728" y="5049908"/>
              <a:ext cx="298558" cy="104575"/>
            </a:xfrm>
            <a:prstGeom prst="rect">
              <a:avLst/>
            </a:prstGeom>
          </p:spPr>
        </p:pic>
        <p:pic>
          <p:nvPicPr>
            <p:cNvPr id="29" name="object 47">
              <a:extLst>
                <a:ext uri="{FF2B5EF4-FFF2-40B4-BE49-F238E27FC236}">
                  <a16:creationId xmlns:a16="http://schemas.microsoft.com/office/drawing/2014/main" id="{CF3D0306-575E-9342-AA74-7E242D46FA2C}"/>
                </a:ext>
              </a:extLst>
            </p:cNvPr>
            <p:cNvPicPr/>
            <p:nvPr/>
          </p:nvPicPr>
          <p:blipFill>
            <a:blip r:embed="rId22" cstate="print"/>
            <a:stretch>
              <a:fillRect/>
            </a:stretch>
          </p:blipFill>
          <p:spPr>
            <a:xfrm>
              <a:off x="2348333" y="5412329"/>
              <a:ext cx="154867" cy="155665"/>
            </a:xfrm>
            <a:prstGeom prst="rect">
              <a:avLst/>
            </a:prstGeom>
          </p:spPr>
        </p:pic>
        <p:pic>
          <p:nvPicPr>
            <p:cNvPr id="30" name="object 48">
              <a:extLst>
                <a:ext uri="{FF2B5EF4-FFF2-40B4-BE49-F238E27FC236}">
                  <a16:creationId xmlns:a16="http://schemas.microsoft.com/office/drawing/2014/main" id="{C78019C3-FCE4-4CF8-0548-499903DC3ADA}"/>
                </a:ext>
              </a:extLst>
            </p:cNvPr>
            <p:cNvPicPr/>
            <p:nvPr/>
          </p:nvPicPr>
          <p:blipFill>
            <a:blip r:embed="rId23" cstate="print"/>
            <a:stretch>
              <a:fillRect/>
            </a:stretch>
          </p:blipFill>
          <p:spPr>
            <a:xfrm>
              <a:off x="4843774" y="5488167"/>
              <a:ext cx="209148" cy="59866"/>
            </a:xfrm>
            <a:prstGeom prst="rect">
              <a:avLst/>
            </a:prstGeom>
          </p:spPr>
        </p:pic>
        <p:pic>
          <p:nvPicPr>
            <p:cNvPr id="31" name="object 49">
              <a:extLst>
                <a:ext uri="{FF2B5EF4-FFF2-40B4-BE49-F238E27FC236}">
                  <a16:creationId xmlns:a16="http://schemas.microsoft.com/office/drawing/2014/main" id="{3A8EB6E2-EA77-9FA3-EC6D-47ED1C5577D6}"/>
                </a:ext>
              </a:extLst>
            </p:cNvPr>
            <p:cNvPicPr/>
            <p:nvPr/>
          </p:nvPicPr>
          <p:blipFill>
            <a:blip r:embed="rId24" cstate="print"/>
            <a:stretch>
              <a:fillRect/>
            </a:stretch>
          </p:blipFill>
          <p:spPr>
            <a:xfrm>
              <a:off x="4823818" y="5327711"/>
              <a:ext cx="273013" cy="44703"/>
            </a:xfrm>
            <a:prstGeom prst="rect">
              <a:avLst/>
            </a:prstGeom>
          </p:spPr>
        </p:pic>
        <p:pic>
          <p:nvPicPr>
            <p:cNvPr id="32" name="object 50">
              <a:extLst>
                <a:ext uri="{FF2B5EF4-FFF2-40B4-BE49-F238E27FC236}">
                  <a16:creationId xmlns:a16="http://schemas.microsoft.com/office/drawing/2014/main" id="{D65B44AD-42A6-70A3-891F-5794846EC41A}"/>
                </a:ext>
              </a:extLst>
            </p:cNvPr>
            <p:cNvPicPr/>
            <p:nvPr/>
          </p:nvPicPr>
          <p:blipFill>
            <a:blip r:embed="rId25" cstate="print"/>
            <a:stretch>
              <a:fillRect/>
            </a:stretch>
          </p:blipFill>
          <p:spPr>
            <a:xfrm>
              <a:off x="4210733" y="5314938"/>
              <a:ext cx="213940" cy="57476"/>
            </a:xfrm>
            <a:prstGeom prst="rect">
              <a:avLst/>
            </a:prstGeom>
          </p:spPr>
        </p:pic>
        <p:pic>
          <p:nvPicPr>
            <p:cNvPr id="33" name="object 51">
              <a:extLst>
                <a:ext uri="{FF2B5EF4-FFF2-40B4-BE49-F238E27FC236}">
                  <a16:creationId xmlns:a16="http://schemas.microsoft.com/office/drawing/2014/main" id="{0C66E06A-5AA6-BA9A-88D5-5FC178B30841}"/>
                </a:ext>
              </a:extLst>
            </p:cNvPr>
            <p:cNvPicPr/>
            <p:nvPr/>
          </p:nvPicPr>
          <p:blipFill>
            <a:blip r:embed="rId26" cstate="print"/>
            <a:stretch>
              <a:fillRect/>
            </a:stretch>
          </p:blipFill>
          <p:spPr>
            <a:xfrm>
              <a:off x="4526855" y="5203977"/>
              <a:ext cx="209949" cy="75837"/>
            </a:xfrm>
            <a:prstGeom prst="rect">
              <a:avLst/>
            </a:prstGeom>
          </p:spPr>
        </p:pic>
        <p:pic>
          <p:nvPicPr>
            <p:cNvPr id="34" name="object 52">
              <a:extLst>
                <a:ext uri="{FF2B5EF4-FFF2-40B4-BE49-F238E27FC236}">
                  <a16:creationId xmlns:a16="http://schemas.microsoft.com/office/drawing/2014/main" id="{FDB8553A-2D28-E944-44C1-2A35714D6106}"/>
                </a:ext>
              </a:extLst>
            </p:cNvPr>
            <p:cNvPicPr/>
            <p:nvPr/>
          </p:nvPicPr>
          <p:blipFill>
            <a:blip r:embed="rId27" cstate="print"/>
            <a:stretch>
              <a:fillRect/>
            </a:stretch>
          </p:blipFill>
          <p:spPr>
            <a:xfrm>
              <a:off x="4520468" y="5405145"/>
              <a:ext cx="232301" cy="63064"/>
            </a:xfrm>
            <a:prstGeom prst="rect">
              <a:avLst/>
            </a:prstGeom>
          </p:spPr>
        </p:pic>
        <p:pic>
          <p:nvPicPr>
            <p:cNvPr id="36" name="object 53">
              <a:extLst>
                <a:ext uri="{FF2B5EF4-FFF2-40B4-BE49-F238E27FC236}">
                  <a16:creationId xmlns:a16="http://schemas.microsoft.com/office/drawing/2014/main" id="{5814304F-37C3-4874-3388-81321C6B8073}"/>
                </a:ext>
              </a:extLst>
            </p:cNvPr>
            <p:cNvPicPr/>
            <p:nvPr/>
          </p:nvPicPr>
          <p:blipFill>
            <a:blip r:embed="rId28" cstate="print"/>
            <a:stretch>
              <a:fillRect/>
            </a:stretch>
          </p:blipFill>
          <p:spPr>
            <a:xfrm>
              <a:off x="4221112" y="5387582"/>
              <a:ext cx="232301" cy="83021"/>
            </a:xfrm>
            <a:prstGeom prst="rect">
              <a:avLst/>
            </a:prstGeom>
          </p:spPr>
        </p:pic>
        <p:pic>
          <p:nvPicPr>
            <p:cNvPr id="37" name="object 54">
              <a:extLst>
                <a:ext uri="{FF2B5EF4-FFF2-40B4-BE49-F238E27FC236}">
                  <a16:creationId xmlns:a16="http://schemas.microsoft.com/office/drawing/2014/main" id="{3E946CB4-DDC3-91D3-8CD3-58F91B4655F5}"/>
                </a:ext>
              </a:extLst>
            </p:cNvPr>
            <p:cNvPicPr/>
            <p:nvPr/>
          </p:nvPicPr>
          <p:blipFill>
            <a:blip r:embed="rId29" cstate="print"/>
            <a:stretch>
              <a:fillRect/>
            </a:stretch>
          </p:blipFill>
          <p:spPr>
            <a:xfrm>
              <a:off x="4542820" y="5472201"/>
              <a:ext cx="210747" cy="91802"/>
            </a:xfrm>
            <a:prstGeom prst="rect">
              <a:avLst/>
            </a:prstGeom>
          </p:spPr>
        </p:pic>
        <p:pic>
          <p:nvPicPr>
            <p:cNvPr id="38" name="object 55">
              <a:extLst>
                <a:ext uri="{FF2B5EF4-FFF2-40B4-BE49-F238E27FC236}">
                  <a16:creationId xmlns:a16="http://schemas.microsoft.com/office/drawing/2014/main" id="{962E8F05-04A7-6643-E5D9-B92F330FC2AD}"/>
                </a:ext>
              </a:extLst>
            </p:cNvPr>
            <p:cNvPicPr/>
            <p:nvPr/>
          </p:nvPicPr>
          <p:blipFill>
            <a:blip r:embed="rId30" cstate="print"/>
            <a:stretch>
              <a:fillRect/>
            </a:stretch>
          </p:blipFill>
          <p:spPr>
            <a:xfrm>
              <a:off x="4791885" y="5401154"/>
              <a:ext cx="284988" cy="64661"/>
            </a:xfrm>
            <a:prstGeom prst="rect">
              <a:avLst/>
            </a:prstGeom>
          </p:spPr>
        </p:pic>
        <p:pic>
          <p:nvPicPr>
            <p:cNvPr id="39" name="object 56">
              <a:extLst>
                <a:ext uri="{FF2B5EF4-FFF2-40B4-BE49-F238E27FC236}">
                  <a16:creationId xmlns:a16="http://schemas.microsoft.com/office/drawing/2014/main" id="{057C1638-7F82-642C-3A3C-F953E2A141C5}"/>
                </a:ext>
              </a:extLst>
            </p:cNvPr>
            <p:cNvPicPr/>
            <p:nvPr/>
          </p:nvPicPr>
          <p:blipFill>
            <a:blip r:embed="rId31" cstate="print"/>
            <a:stretch>
              <a:fillRect/>
            </a:stretch>
          </p:blipFill>
          <p:spPr>
            <a:xfrm>
              <a:off x="4817440" y="5142509"/>
              <a:ext cx="300146" cy="70231"/>
            </a:xfrm>
            <a:prstGeom prst="rect">
              <a:avLst/>
            </a:prstGeom>
          </p:spPr>
        </p:pic>
        <p:pic>
          <p:nvPicPr>
            <p:cNvPr id="40" name="object 57">
              <a:extLst>
                <a:ext uri="{FF2B5EF4-FFF2-40B4-BE49-F238E27FC236}">
                  <a16:creationId xmlns:a16="http://schemas.microsoft.com/office/drawing/2014/main" id="{62003D0A-79FE-E031-ECA4-9F0EB44C8103}"/>
                </a:ext>
              </a:extLst>
            </p:cNvPr>
            <p:cNvPicPr/>
            <p:nvPr/>
          </p:nvPicPr>
          <p:blipFill>
            <a:blip r:embed="rId32" cstate="print"/>
            <a:stretch>
              <a:fillRect/>
            </a:stretch>
          </p:blipFill>
          <p:spPr>
            <a:xfrm>
              <a:off x="4213927" y="5489763"/>
              <a:ext cx="244275" cy="73442"/>
            </a:xfrm>
            <a:prstGeom prst="rect">
              <a:avLst/>
            </a:prstGeom>
          </p:spPr>
        </p:pic>
        <p:pic>
          <p:nvPicPr>
            <p:cNvPr id="41" name="object 58">
              <a:extLst>
                <a:ext uri="{FF2B5EF4-FFF2-40B4-BE49-F238E27FC236}">
                  <a16:creationId xmlns:a16="http://schemas.microsoft.com/office/drawing/2014/main" id="{452612AD-54E4-9E6C-C1AB-24E15E4F3B35}"/>
                </a:ext>
              </a:extLst>
            </p:cNvPr>
            <p:cNvPicPr/>
            <p:nvPr/>
          </p:nvPicPr>
          <p:blipFill>
            <a:blip r:embed="rId33" cstate="print"/>
            <a:stretch>
              <a:fillRect/>
            </a:stretch>
          </p:blipFill>
          <p:spPr>
            <a:xfrm>
              <a:off x="4230691" y="5207170"/>
              <a:ext cx="213142" cy="73442"/>
            </a:xfrm>
            <a:prstGeom prst="rect">
              <a:avLst/>
            </a:prstGeom>
          </p:spPr>
        </p:pic>
        <p:pic>
          <p:nvPicPr>
            <p:cNvPr id="42" name="object 59">
              <a:extLst>
                <a:ext uri="{FF2B5EF4-FFF2-40B4-BE49-F238E27FC236}">
                  <a16:creationId xmlns:a16="http://schemas.microsoft.com/office/drawing/2014/main" id="{A8D3BFAE-FA4C-269B-DF83-7A5A1F1ED59B}"/>
                </a:ext>
              </a:extLst>
            </p:cNvPr>
            <p:cNvPicPr/>
            <p:nvPr/>
          </p:nvPicPr>
          <p:blipFill>
            <a:blip r:embed="rId34" cstate="print"/>
            <a:stretch>
              <a:fillRect/>
            </a:stretch>
          </p:blipFill>
          <p:spPr>
            <a:xfrm>
              <a:off x="4497319" y="5307754"/>
              <a:ext cx="267415" cy="84602"/>
            </a:xfrm>
            <a:prstGeom prst="rect">
              <a:avLst/>
            </a:prstGeom>
          </p:spPr>
        </p:pic>
        <p:pic>
          <p:nvPicPr>
            <p:cNvPr id="43" name="object 60">
              <a:extLst>
                <a:ext uri="{FF2B5EF4-FFF2-40B4-BE49-F238E27FC236}">
                  <a16:creationId xmlns:a16="http://schemas.microsoft.com/office/drawing/2014/main" id="{71AD85B0-E0EE-A091-1507-8A7CC4984B0B}"/>
                </a:ext>
              </a:extLst>
            </p:cNvPr>
            <p:cNvPicPr/>
            <p:nvPr/>
          </p:nvPicPr>
          <p:blipFill>
            <a:blip r:embed="rId35" cstate="print"/>
            <a:stretch>
              <a:fillRect/>
            </a:stretch>
          </p:blipFill>
          <p:spPr>
            <a:xfrm>
              <a:off x="3289513" y="5481780"/>
              <a:ext cx="203558" cy="52686"/>
            </a:xfrm>
            <a:prstGeom prst="rect">
              <a:avLst/>
            </a:prstGeom>
          </p:spPr>
        </p:pic>
        <p:pic>
          <p:nvPicPr>
            <p:cNvPr id="44" name="object 61">
              <a:extLst>
                <a:ext uri="{FF2B5EF4-FFF2-40B4-BE49-F238E27FC236}">
                  <a16:creationId xmlns:a16="http://schemas.microsoft.com/office/drawing/2014/main" id="{190F56A1-97C2-1C3C-F58B-87B197DEDDFA}"/>
                </a:ext>
              </a:extLst>
            </p:cNvPr>
            <p:cNvPicPr/>
            <p:nvPr/>
          </p:nvPicPr>
          <p:blipFill>
            <a:blip r:embed="rId36" cstate="print"/>
            <a:stretch>
              <a:fillRect/>
            </a:stretch>
          </p:blipFill>
          <p:spPr>
            <a:xfrm>
              <a:off x="4811842" y="5229522"/>
              <a:ext cx="299357" cy="75038"/>
            </a:xfrm>
            <a:prstGeom prst="rect">
              <a:avLst/>
            </a:prstGeom>
          </p:spPr>
        </p:pic>
        <p:pic>
          <p:nvPicPr>
            <p:cNvPr id="45" name="object 62">
              <a:extLst>
                <a:ext uri="{FF2B5EF4-FFF2-40B4-BE49-F238E27FC236}">
                  <a16:creationId xmlns:a16="http://schemas.microsoft.com/office/drawing/2014/main" id="{4D537523-5FCA-AB40-C7E0-F891DB83596D}"/>
                </a:ext>
              </a:extLst>
            </p:cNvPr>
            <p:cNvPicPr/>
            <p:nvPr/>
          </p:nvPicPr>
          <p:blipFill>
            <a:blip r:embed="rId37" cstate="print"/>
            <a:stretch>
              <a:fillRect/>
            </a:stretch>
          </p:blipFill>
          <p:spPr>
            <a:xfrm>
              <a:off x="4557988" y="5065873"/>
              <a:ext cx="195579" cy="114953"/>
            </a:xfrm>
            <a:prstGeom prst="rect">
              <a:avLst/>
            </a:prstGeom>
          </p:spPr>
        </p:pic>
        <p:pic>
          <p:nvPicPr>
            <p:cNvPr id="46" name="object 63">
              <a:extLst>
                <a:ext uri="{FF2B5EF4-FFF2-40B4-BE49-F238E27FC236}">
                  <a16:creationId xmlns:a16="http://schemas.microsoft.com/office/drawing/2014/main" id="{6956B115-2868-B5BA-44EB-71DDC0BFEB68}"/>
                </a:ext>
              </a:extLst>
            </p:cNvPr>
            <p:cNvPicPr/>
            <p:nvPr/>
          </p:nvPicPr>
          <p:blipFill>
            <a:blip r:embed="rId38" cstate="print"/>
            <a:stretch>
              <a:fillRect/>
            </a:stretch>
          </p:blipFill>
          <p:spPr>
            <a:xfrm>
              <a:off x="4819826" y="5047513"/>
              <a:ext cx="288979" cy="75038"/>
            </a:xfrm>
            <a:prstGeom prst="rect">
              <a:avLst/>
            </a:prstGeom>
          </p:spPr>
        </p:pic>
        <p:pic>
          <p:nvPicPr>
            <p:cNvPr id="47" name="object 64">
              <a:extLst>
                <a:ext uri="{FF2B5EF4-FFF2-40B4-BE49-F238E27FC236}">
                  <a16:creationId xmlns:a16="http://schemas.microsoft.com/office/drawing/2014/main" id="{1676450E-2127-9020-9915-E66998524C61}"/>
                </a:ext>
              </a:extLst>
            </p:cNvPr>
            <p:cNvPicPr/>
            <p:nvPr/>
          </p:nvPicPr>
          <p:blipFill>
            <a:blip r:embed="rId39" cstate="print"/>
            <a:stretch>
              <a:fillRect/>
            </a:stretch>
          </p:blipFill>
          <p:spPr>
            <a:xfrm>
              <a:off x="3624795" y="5358844"/>
              <a:ext cx="220319" cy="83816"/>
            </a:xfrm>
            <a:prstGeom prst="rect">
              <a:avLst/>
            </a:prstGeom>
          </p:spPr>
        </p:pic>
        <p:pic>
          <p:nvPicPr>
            <p:cNvPr id="48" name="object 65">
              <a:extLst>
                <a:ext uri="{FF2B5EF4-FFF2-40B4-BE49-F238E27FC236}">
                  <a16:creationId xmlns:a16="http://schemas.microsoft.com/office/drawing/2014/main" id="{E286E6DD-7CC4-9417-1B71-369DD5D3E270}"/>
                </a:ext>
              </a:extLst>
            </p:cNvPr>
            <p:cNvPicPr/>
            <p:nvPr/>
          </p:nvPicPr>
          <p:blipFill>
            <a:blip r:embed="rId40" cstate="print"/>
            <a:stretch>
              <a:fillRect/>
            </a:stretch>
          </p:blipFill>
          <p:spPr>
            <a:xfrm>
              <a:off x="3925746" y="5470604"/>
              <a:ext cx="247468" cy="74240"/>
            </a:xfrm>
            <a:prstGeom prst="rect">
              <a:avLst/>
            </a:prstGeom>
          </p:spPr>
        </p:pic>
        <p:pic>
          <p:nvPicPr>
            <p:cNvPr id="49" name="object 66">
              <a:extLst>
                <a:ext uri="{FF2B5EF4-FFF2-40B4-BE49-F238E27FC236}">
                  <a16:creationId xmlns:a16="http://schemas.microsoft.com/office/drawing/2014/main" id="{C56F50A5-5C6F-2E5E-68B4-F6EA9EC9BFB0}"/>
                </a:ext>
              </a:extLst>
            </p:cNvPr>
            <p:cNvPicPr/>
            <p:nvPr/>
          </p:nvPicPr>
          <p:blipFill>
            <a:blip r:embed="rId41" cstate="print"/>
            <a:stretch>
              <a:fillRect/>
            </a:stretch>
          </p:blipFill>
          <p:spPr>
            <a:xfrm>
              <a:off x="4217923" y="5056301"/>
              <a:ext cx="276999" cy="97383"/>
            </a:xfrm>
            <a:prstGeom prst="rect">
              <a:avLst/>
            </a:prstGeom>
          </p:spPr>
        </p:pic>
        <p:pic>
          <p:nvPicPr>
            <p:cNvPr id="50" name="object 67">
              <a:extLst>
                <a:ext uri="{FF2B5EF4-FFF2-40B4-BE49-F238E27FC236}">
                  <a16:creationId xmlns:a16="http://schemas.microsoft.com/office/drawing/2014/main" id="{DA2A15D3-4368-BAD6-02FD-35165B065607}"/>
                </a:ext>
              </a:extLst>
            </p:cNvPr>
            <p:cNvPicPr/>
            <p:nvPr/>
          </p:nvPicPr>
          <p:blipFill>
            <a:blip r:embed="rId42" cstate="print"/>
            <a:stretch>
              <a:fillRect/>
            </a:stretch>
          </p:blipFill>
          <p:spPr>
            <a:xfrm>
              <a:off x="2523959" y="5468213"/>
              <a:ext cx="610679" cy="67830"/>
            </a:xfrm>
            <a:prstGeom prst="rect">
              <a:avLst/>
            </a:prstGeom>
          </p:spPr>
        </p:pic>
        <p:pic>
          <p:nvPicPr>
            <p:cNvPr id="51" name="object 68">
              <a:extLst>
                <a:ext uri="{FF2B5EF4-FFF2-40B4-BE49-F238E27FC236}">
                  <a16:creationId xmlns:a16="http://schemas.microsoft.com/office/drawing/2014/main" id="{35B67BAE-D7F1-D8ED-54F9-9C76C211A132}"/>
                </a:ext>
              </a:extLst>
            </p:cNvPr>
            <p:cNvPicPr/>
            <p:nvPr/>
          </p:nvPicPr>
          <p:blipFill>
            <a:blip r:embed="rId43" cstate="print"/>
            <a:stretch>
              <a:fillRect/>
            </a:stretch>
          </p:blipFill>
          <p:spPr>
            <a:xfrm>
              <a:off x="3543367" y="5460227"/>
              <a:ext cx="318516" cy="94996"/>
            </a:xfrm>
            <a:prstGeom prst="rect">
              <a:avLst/>
            </a:prstGeom>
          </p:spPr>
        </p:pic>
        <p:pic>
          <p:nvPicPr>
            <p:cNvPr id="52" name="object 69">
              <a:extLst>
                <a:ext uri="{FF2B5EF4-FFF2-40B4-BE49-F238E27FC236}">
                  <a16:creationId xmlns:a16="http://schemas.microsoft.com/office/drawing/2014/main" id="{1711EBFA-BFEF-2AD1-D9F3-CF2EFDD9CEEE}"/>
                </a:ext>
              </a:extLst>
            </p:cNvPr>
            <p:cNvPicPr/>
            <p:nvPr/>
          </p:nvPicPr>
          <p:blipFill>
            <a:blip r:embed="rId44" cstate="print"/>
            <a:stretch>
              <a:fillRect/>
            </a:stretch>
          </p:blipFill>
          <p:spPr>
            <a:xfrm>
              <a:off x="5914275" y="5982309"/>
              <a:ext cx="166039" cy="68643"/>
            </a:xfrm>
            <a:prstGeom prst="rect">
              <a:avLst/>
            </a:prstGeom>
          </p:spPr>
        </p:pic>
        <p:pic>
          <p:nvPicPr>
            <p:cNvPr id="53" name="object 70">
              <a:extLst>
                <a:ext uri="{FF2B5EF4-FFF2-40B4-BE49-F238E27FC236}">
                  <a16:creationId xmlns:a16="http://schemas.microsoft.com/office/drawing/2014/main" id="{6ABBBD8E-39BA-1AF1-294C-335F4A164F0F}"/>
                </a:ext>
              </a:extLst>
            </p:cNvPr>
            <p:cNvPicPr/>
            <p:nvPr/>
          </p:nvPicPr>
          <p:blipFill>
            <a:blip r:embed="rId45" cstate="print"/>
            <a:stretch>
              <a:fillRect/>
            </a:stretch>
          </p:blipFill>
          <p:spPr>
            <a:xfrm>
              <a:off x="5751425" y="5878528"/>
              <a:ext cx="328893" cy="67055"/>
            </a:xfrm>
            <a:prstGeom prst="rect">
              <a:avLst/>
            </a:prstGeom>
          </p:spPr>
        </p:pic>
        <p:pic>
          <p:nvPicPr>
            <p:cNvPr id="54" name="object 71">
              <a:extLst>
                <a:ext uri="{FF2B5EF4-FFF2-40B4-BE49-F238E27FC236}">
                  <a16:creationId xmlns:a16="http://schemas.microsoft.com/office/drawing/2014/main" id="{49021EFE-45DC-0531-8CA9-74DC57CF3E0E}"/>
                </a:ext>
              </a:extLst>
            </p:cNvPr>
            <p:cNvPicPr/>
            <p:nvPr/>
          </p:nvPicPr>
          <p:blipFill>
            <a:blip r:embed="rId46" cstate="print"/>
            <a:stretch>
              <a:fillRect/>
            </a:stretch>
          </p:blipFill>
          <p:spPr>
            <a:xfrm>
              <a:off x="5562232" y="5949581"/>
              <a:ext cx="132515" cy="108546"/>
            </a:xfrm>
            <a:prstGeom prst="rect">
              <a:avLst/>
            </a:prstGeom>
          </p:spPr>
        </p:pic>
        <p:pic>
          <p:nvPicPr>
            <p:cNvPr id="55" name="object 72">
              <a:extLst>
                <a:ext uri="{FF2B5EF4-FFF2-40B4-BE49-F238E27FC236}">
                  <a16:creationId xmlns:a16="http://schemas.microsoft.com/office/drawing/2014/main" id="{C820965E-6D5E-6DE7-920F-F1D73A1AAF1D}"/>
                </a:ext>
              </a:extLst>
            </p:cNvPr>
            <p:cNvPicPr/>
            <p:nvPr/>
          </p:nvPicPr>
          <p:blipFill>
            <a:blip r:embed="rId47" cstate="print"/>
            <a:stretch>
              <a:fillRect/>
            </a:stretch>
          </p:blipFill>
          <p:spPr>
            <a:xfrm>
              <a:off x="4736807" y="5988697"/>
              <a:ext cx="317703" cy="67050"/>
            </a:xfrm>
            <a:prstGeom prst="rect">
              <a:avLst/>
            </a:prstGeom>
          </p:spPr>
        </p:pic>
        <p:pic>
          <p:nvPicPr>
            <p:cNvPr id="56" name="object 73">
              <a:extLst>
                <a:ext uri="{FF2B5EF4-FFF2-40B4-BE49-F238E27FC236}">
                  <a16:creationId xmlns:a16="http://schemas.microsoft.com/office/drawing/2014/main" id="{F542BE04-E5EF-27E6-56B0-0A13C71DDF1C}"/>
                </a:ext>
              </a:extLst>
            </p:cNvPr>
            <p:cNvPicPr/>
            <p:nvPr/>
          </p:nvPicPr>
          <p:blipFill>
            <a:blip r:embed="rId48" cstate="print"/>
            <a:stretch>
              <a:fillRect/>
            </a:stretch>
          </p:blipFill>
          <p:spPr>
            <a:xfrm>
              <a:off x="4367999" y="5959953"/>
              <a:ext cx="300139" cy="87011"/>
            </a:xfrm>
            <a:prstGeom prst="rect">
              <a:avLst/>
            </a:prstGeom>
          </p:spPr>
        </p:pic>
        <p:pic>
          <p:nvPicPr>
            <p:cNvPr id="57" name="object 74">
              <a:extLst>
                <a:ext uri="{FF2B5EF4-FFF2-40B4-BE49-F238E27FC236}">
                  <a16:creationId xmlns:a16="http://schemas.microsoft.com/office/drawing/2014/main" id="{86001791-246B-A93B-FB82-A24A0590F7D6}"/>
                </a:ext>
              </a:extLst>
            </p:cNvPr>
            <p:cNvPicPr/>
            <p:nvPr/>
          </p:nvPicPr>
          <p:blipFill>
            <a:blip r:embed="rId49" cstate="print"/>
            <a:stretch>
              <a:fillRect/>
            </a:stretch>
          </p:blipFill>
          <p:spPr>
            <a:xfrm>
              <a:off x="4727231" y="5870545"/>
              <a:ext cx="266611" cy="76635"/>
            </a:xfrm>
            <a:prstGeom prst="rect">
              <a:avLst/>
            </a:prstGeom>
          </p:spPr>
        </p:pic>
        <p:pic>
          <p:nvPicPr>
            <p:cNvPr id="58" name="object 75">
              <a:extLst>
                <a:ext uri="{FF2B5EF4-FFF2-40B4-BE49-F238E27FC236}">
                  <a16:creationId xmlns:a16="http://schemas.microsoft.com/office/drawing/2014/main" id="{5C32A977-F1B9-B6A1-403F-CD161ED57B49}"/>
                </a:ext>
              </a:extLst>
            </p:cNvPr>
            <p:cNvPicPr/>
            <p:nvPr/>
          </p:nvPicPr>
          <p:blipFill>
            <a:blip r:embed="rId50" cstate="print"/>
            <a:stretch>
              <a:fillRect/>
            </a:stretch>
          </p:blipFill>
          <p:spPr>
            <a:xfrm>
              <a:off x="4316907" y="5865761"/>
              <a:ext cx="353639" cy="71831"/>
            </a:xfrm>
            <a:prstGeom prst="rect">
              <a:avLst/>
            </a:prstGeom>
          </p:spPr>
        </p:pic>
        <p:pic>
          <p:nvPicPr>
            <p:cNvPr id="59" name="object 76">
              <a:extLst>
                <a:ext uri="{FF2B5EF4-FFF2-40B4-BE49-F238E27FC236}">
                  <a16:creationId xmlns:a16="http://schemas.microsoft.com/office/drawing/2014/main" id="{10D51245-2495-F148-1BDF-69AF4739F6B7}"/>
                </a:ext>
              </a:extLst>
            </p:cNvPr>
            <p:cNvPicPr/>
            <p:nvPr/>
          </p:nvPicPr>
          <p:blipFill>
            <a:blip r:embed="rId51" cstate="print"/>
            <a:stretch>
              <a:fillRect/>
            </a:stretch>
          </p:blipFill>
          <p:spPr>
            <a:xfrm>
              <a:off x="4693697" y="5768365"/>
              <a:ext cx="304921" cy="56678"/>
            </a:xfrm>
            <a:prstGeom prst="rect">
              <a:avLst/>
            </a:prstGeom>
          </p:spPr>
        </p:pic>
        <p:pic>
          <p:nvPicPr>
            <p:cNvPr id="60" name="object 77">
              <a:extLst>
                <a:ext uri="{FF2B5EF4-FFF2-40B4-BE49-F238E27FC236}">
                  <a16:creationId xmlns:a16="http://schemas.microsoft.com/office/drawing/2014/main" id="{852D6FF6-C2E0-F856-8CF1-C10325A153A5}"/>
                </a:ext>
              </a:extLst>
            </p:cNvPr>
            <p:cNvPicPr/>
            <p:nvPr/>
          </p:nvPicPr>
          <p:blipFill>
            <a:blip r:embed="rId52" cstate="print"/>
            <a:stretch>
              <a:fillRect/>
            </a:stretch>
          </p:blipFill>
          <p:spPr>
            <a:xfrm>
              <a:off x="4266615" y="5748408"/>
              <a:ext cx="336875" cy="79812"/>
            </a:xfrm>
            <a:prstGeom prst="rect">
              <a:avLst/>
            </a:prstGeom>
          </p:spPr>
        </p:pic>
        <p:pic>
          <p:nvPicPr>
            <p:cNvPr id="61" name="object 78">
              <a:extLst>
                <a:ext uri="{FF2B5EF4-FFF2-40B4-BE49-F238E27FC236}">
                  <a16:creationId xmlns:a16="http://schemas.microsoft.com/office/drawing/2014/main" id="{E574953A-F355-A496-B9AB-6DA39E101083}"/>
                </a:ext>
              </a:extLst>
            </p:cNvPr>
            <p:cNvPicPr/>
            <p:nvPr/>
          </p:nvPicPr>
          <p:blipFill>
            <a:blip r:embed="rId53" cstate="print"/>
            <a:stretch>
              <a:fillRect/>
            </a:stretch>
          </p:blipFill>
          <p:spPr>
            <a:xfrm>
              <a:off x="4144477" y="5860973"/>
              <a:ext cx="150077" cy="150070"/>
            </a:xfrm>
            <a:prstGeom prst="rect">
              <a:avLst/>
            </a:prstGeom>
          </p:spPr>
        </p:pic>
        <p:pic>
          <p:nvPicPr>
            <p:cNvPr id="62" name="object 79">
              <a:extLst>
                <a:ext uri="{FF2B5EF4-FFF2-40B4-BE49-F238E27FC236}">
                  <a16:creationId xmlns:a16="http://schemas.microsoft.com/office/drawing/2014/main" id="{08668902-E4AB-F0A2-A515-6EE96C176DFB}"/>
                </a:ext>
              </a:extLst>
            </p:cNvPr>
            <p:cNvPicPr/>
            <p:nvPr/>
          </p:nvPicPr>
          <p:blipFill>
            <a:blip r:embed="rId54" cstate="print"/>
            <a:stretch>
              <a:fillRect/>
            </a:stretch>
          </p:blipFill>
          <p:spPr>
            <a:xfrm>
              <a:off x="4531645" y="5643842"/>
              <a:ext cx="301745" cy="69441"/>
            </a:xfrm>
            <a:prstGeom prst="rect">
              <a:avLst/>
            </a:prstGeom>
          </p:spPr>
        </p:pic>
        <p:pic>
          <p:nvPicPr>
            <p:cNvPr id="63" name="object 80">
              <a:extLst>
                <a:ext uri="{FF2B5EF4-FFF2-40B4-BE49-F238E27FC236}">
                  <a16:creationId xmlns:a16="http://schemas.microsoft.com/office/drawing/2014/main" id="{D6CB04B1-E952-A3FA-6C9E-BA839178FBE1}"/>
                </a:ext>
              </a:extLst>
            </p:cNvPr>
            <p:cNvPicPr/>
            <p:nvPr/>
          </p:nvPicPr>
          <p:blipFill>
            <a:blip r:embed="rId55" cstate="print"/>
            <a:stretch>
              <a:fillRect/>
            </a:stretch>
          </p:blipFill>
          <p:spPr>
            <a:xfrm>
              <a:off x="4915620" y="5616691"/>
              <a:ext cx="200369" cy="104575"/>
            </a:xfrm>
            <a:prstGeom prst="rect">
              <a:avLst/>
            </a:prstGeom>
          </p:spPr>
        </p:pic>
        <p:pic>
          <p:nvPicPr>
            <p:cNvPr id="13312" name="object 81">
              <a:extLst>
                <a:ext uri="{FF2B5EF4-FFF2-40B4-BE49-F238E27FC236}">
                  <a16:creationId xmlns:a16="http://schemas.microsoft.com/office/drawing/2014/main" id="{B6C686F7-A1DB-791B-1DEF-4C5818961DDE}"/>
                </a:ext>
              </a:extLst>
            </p:cNvPr>
            <p:cNvPicPr/>
            <p:nvPr/>
          </p:nvPicPr>
          <p:blipFill>
            <a:blip r:embed="rId56" cstate="print"/>
            <a:stretch>
              <a:fillRect/>
            </a:stretch>
          </p:blipFill>
          <p:spPr>
            <a:xfrm>
              <a:off x="5114404" y="5992698"/>
              <a:ext cx="404720" cy="60642"/>
            </a:xfrm>
            <a:prstGeom prst="rect">
              <a:avLst/>
            </a:prstGeom>
          </p:spPr>
        </p:pic>
        <p:pic>
          <p:nvPicPr>
            <p:cNvPr id="13313" name="object 82">
              <a:extLst>
                <a:ext uri="{FF2B5EF4-FFF2-40B4-BE49-F238E27FC236}">
                  <a16:creationId xmlns:a16="http://schemas.microsoft.com/office/drawing/2014/main" id="{13EDD083-2723-6001-E7CA-8A7146B4D5FE}"/>
                </a:ext>
              </a:extLst>
            </p:cNvPr>
            <p:cNvPicPr/>
            <p:nvPr/>
          </p:nvPicPr>
          <p:blipFill>
            <a:blip r:embed="rId57" cstate="print"/>
            <a:stretch>
              <a:fillRect/>
            </a:stretch>
          </p:blipFill>
          <p:spPr>
            <a:xfrm>
              <a:off x="4261827" y="5612701"/>
              <a:ext cx="229105" cy="92599"/>
            </a:xfrm>
            <a:prstGeom prst="rect">
              <a:avLst/>
            </a:prstGeom>
          </p:spPr>
        </p:pic>
        <p:pic>
          <p:nvPicPr>
            <p:cNvPr id="13314" name="object 83">
              <a:extLst>
                <a:ext uri="{FF2B5EF4-FFF2-40B4-BE49-F238E27FC236}">
                  <a16:creationId xmlns:a16="http://schemas.microsoft.com/office/drawing/2014/main" id="{7BE13E2E-3617-7339-23FF-85B6731EC8DE}"/>
                </a:ext>
              </a:extLst>
            </p:cNvPr>
            <p:cNvPicPr/>
            <p:nvPr/>
          </p:nvPicPr>
          <p:blipFill>
            <a:blip r:embed="rId58" cstate="print"/>
            <a:stretch>
              <a:fillRect/>
            </a:stretch>
          </p:blipFill>
          <p:spPr>
            <a:xfrm>
              <a:off x="5041749" y="5746013"/>
              <a:ext cx="415907" cy="92601"/>
            </a:xfrm>
            <a:prstGeom prst="rect">
              <a:avLst/>
            </a:prstGeom>
          </p:spPr>
        </p:pic>
        <p:pic>
          <p:nvPicPr>
            <p:cNvPr id="13315" name="object 84">
              <a:extLst>
                <a:ext uri="{FF2B5EF4-FFF2-40B4-BE49-F238E27FC236}">
                  <a16:creationId xmlns:a16="http://schemas.microsoft.com/office/drawing/2014/main" id="{2D08E070-F4F0-22B3-E25F-2D6FC8ECFB76}"/>
                </a:ext>
              </a:extLst>
            </p:cNvPr>
            <p:cNvPicPr/>
            <p:nvPr/>
          </p:nvPicPr>
          <p:blipFill>
            <a:blip r:embed="rId59" cstate="print"/>
            <a:stretch>
              <a:fillRect/>
            </a:stretch>
          </p:blipFill>
          <p:spPr>
            <a:xfrm>
              <a:off x="5121577" y="5891301"/>
              <a:ext cx="366413" cy="84618"/>
            </a:xfrm>
            <a:prstGeom prst="rect">
              <a:avLst/>
            </a:prstGeom>
          </p:spPr>
        </p:pic>
        <p:pic>
          <p:nvPicPr>
            <p:cNvPr id="13316" name="object 85">
              <a:extLst>
                <a:ext uri="{FF2B5EF4-FFF2-40B4-BE49-F238E27FC236}">
                  <a16:creationId xmlns:a16="http://schemas.microsoft.com/office/drawing/2014/main" id="{B47B89AB-DE54-C43A-9B08-A7E7357E5211}"/>
                </a:ext>
              </a:extLst>
            </p:cNvPr>
            <p:cNvPicPr/>
            <p:nvPr/>
          </p:nvPicPr>
          <p:blipFill>
            <a:blip r:embed="rId60" cstate="print"/>
            <a:stretch>
              <a:fillRect/>
            </a:stretch>
          </p:blipFill>
          <p:spPr>
            <a:xfrm>
              <a:off x="3574503" y="5980709"/>
              <a:ext cx="328890" cy="51079"/>
            </a:xfrm>
            <a:prstGeom prst="rect">
              <a:avLst/>
            </a:prstGeom>
          </p:spPr>
        </p:pic>
        <p:pic>
          <p:nvPicPr>
            <p:cNvPr id="13317" name="object 86">
              <a:extLst>
                <a:ext uri="{FF2B5EF4-FFF2-40B4-BE49-F238E27FC236}">
                  <a16:creationId xmlns:a16="http://schemas.microsoft.com/office/drawing/2014/main" id="{34F2B17B-5FFB-4D0F-CCFD-4891388870C5}"/>
                </a:ext>
              </a:extLst>
            </p:cNvPr>
            <p:cNvPicPr/>
            <p:nvPr/>
          </p:nvPicPr>
          <p:blipFill>
            <a:blip r:embed="rId61" cstate="print"/>
            <a:stretch>
              <a:fillRect/>
            </a:stretch>
          </p:blipFill>
          <p:spPr>
            <a:xfrm>
              <a:off x="3306276" y="5951172"/>
              <a:ext cx="229906" cy="79030"/>
            </a:xfrm>
            <a:prstGeom prst="rect">
              <a:avLst/>
            </a:prstGeom>
          </p:spPr>
        </p:pic>
        <p:pic>
          <p:nvPicPr>
            <p:cNvPr id="13318" name="object 87">
              <a:extLst>
                <a:ext uri="{FF2B5EF4-FFF2-40B4-BE49-F238E27FC236}">
                  <a16:creationId xmlns:a16="http://schemas.microsoft.com/office/drawing/2014/main" id="{EFD813FA-ECF9-853D-200A-1664B508C962}"/>
                </a:ext>
              </a:extLst>
            </p:cNvPr>
            <p:cNvPicPr/>
            <p:nvPr/>
          </p:nvPicPr>
          <p:blipFill>
            <a:blip r:embed="rId62" cstate="print"/>
            <a:stretch>
              <a:fillRect/>
            </a:stretch>
          </p:blipFill>
          <p:spPr>
            <a:xfrm>
              <a:off x="5510342" y="5762777"/>
              <a:ext cx="569976" cy="172429"/>
            </a:xfrm>
            <a:prstGeom prst="rect">
              <a:avLst/>
            </a:prstGeom>
          </p:spPr>
        </p:pic>
        <p:pic>
          <p:nvPicPr>
            <p:cNvPr id="13320" name="object 88">
              <a:extLst>
                <a:ext uri="{FF2B5EF4-FFF2-40B4-BE49-F238E27FC236}">
                  <a16:creationId xmlns:a16="http://schemas.microsoft.com/office/drawing/2014/main" id="{11A254EF-F664-ED6D-48A9-D9570D153C8C}"/>
                </a:ext>
              </a:extLst>
            </p:cNvPr>
            <p:cNvPicPr/>
            <p:nvPr/>
          </p:nvPicPr>
          <p:blipFill>
            <a:blip r:embed="rId63" cstate="print"/>
            <a:stretch>
              <a:fillRect/>
            </a:stretch>
          </p:blipFill>
          <p:spPr>
            <a:xfrm>
              <a:off x="3958475" y="5867352"/>
              <a:ext cx="154069" cy="142094"/>
            </a:xfrm>
            <a:prstGeom prst="rect">
              <a:avLst/>
            </a:prstGeom>
          </p:spPr>
        </p:pic>
        <p:pic>
          <p:nvPicPr>
            <p:cNvPr id="13321" name="object 89">
              <a:extLst>
                <a:ext uri="{FF2B5EF4-FFF2-40B4-BE49-F238E27FC236}">
                  <a16:creationId xmlns:a16="http://schemas.microsoft.com/office/drawing/2014/main" id="{419C2963-B12B-FAEE-D776-8CCEBB971533}"/>
                </a:ext>
              </a:extLst>
            </p:cNvPr>
            <p:cNvPicPr/>
            <p:nvPr/>
          </p:nvPicPr>
          <p:blipFill>
            <a:blip r:embed="rId64" cstate="print"/>
            <a:stretch>
              <a:fillRect/>
            </a:stretch>
          </p:blipFill>
          <p:spPr>
            <a:xfrm>
              <a:off x="3584079" y="5861764"/>
              <a:ext cx="292970" cy="79828"/>
            </a:xfrm>
            <a:prstGeom prst="rect">
              <a:avLst/>
            </a:prstGeom>
          </p:spPr>
        </p:pic>
        <p:pic>
          <p:nvPicPr>
            <p:cNvPr id="13322" name="object 90">
              <a:extLst>
                <a:ext uri="{FF2B5EF4-FFF2-40B4-BE49-F238E27FC236}">
                  <a16:creationId xmlns:a16="http://schemas.microsoft.com/office/drawing/2014/main" id="{4ACFA682-668A-0606-0838-D3C7AFE4A4AC}"/>
                </a:ext>
              </a:extLst>
            </p:cNvPr>
            <p:cNvPicPr/>
            <p:nvPr/>
          </p:nvPicPr>
          <p:blipFill>
            <a:blip r:embed="rId65" cstate="print"/>
            <a:stretch>
              <a:fillRect/>
            </a:stretch>
          </p:blipFill>
          <p:spPr>
            <a:xfrm>
              <a:off x="3311066" y="5825043"/>
              <a:ext cx="202764" cy="79828"/>
            </a:xfrm>
            <a:prstGeom prst="rect">
              <a:avLst/>
            </a:prstGeom>
          </p:spPr>
        </p:pic>
        <p:pic>
          <p:nvPicPr>
            <p:cNvPr id="13323" name="object 91">
              <a:extLst>
                <a:ext uri="{FF2B5EF4-FFF2-40B4-BE49-F238E27FC236}">
                  <a16:creationId xmlns:a16="http://schemas.microsoft.com/office/drawing/2014/main" id="{4648B1D8-7763-3F26-60C5-1EC494F286BA}"/>
                </a:ext>
              </a:extLst>
            </p:cNvPr>
            <p:cNvPicPr/>
            <p:nvPr/>
          </p:nvPicPr>
          <p:blipFill>
            <a:blip r:embed="rId66" cstate="print"/>
            <a:stretch>
              <a:fillRect/>
            </a:stretch>
          </p:blipFill>
          <p:spPr>
            <a:xfrm>
              <a:off x="3906587" y="5742819"/>
              <a:ext cx="312129" cy="61467"/>
            </a:xfrm>
            <a:prstGeom prst="rect">
              <a:avLst/>
            </a:prstGeom>
          </p:spPr>
        </p:pic>
        <p:pic>
          <p:nvPicPr>
            <p:cNvPr id="13324" name="object 92">
              <a:extLst>
                <a:ext uri="{FF2B5EF4-FFF2-40B4-BE49-F238E27FC236}">
                  <a16:creationId xmlns:a16="http://schemas.microsoft.com/office/drawing/2014/main" id="{2A388708-CD1A-AE35-885C-97A00B54C36F}"/>
                </a:ext>
              </a:extLst>
            </p:cNvPr>
            <p:cNvPicPr/>
            <p:nvPr/>
          </p:nvPicPr>
          <p:blipFill>
            <a:blip r:embed="rId67" cstate="print"/>
            <a:stretch>
              <a:fillRect/>
            </a:stretch>
          </p:blipFill>
          <p:spPr>
            <a:xfrm>
              <a:off x="3556140" y="5730049"/>
              <a:ext cx="331278" cy="79028"/>
            </a:xfrm>
            <a:prstGeom prst="rect">
              <a:avLst/>
            </a:prstGeom>
          </p:spPr>
        </p:pic>
        <p:pic>
          <p:nvPicPr>
            <p:cNvPr id="13325" name="object 93">
              <a:extLst>
                <a:ext uri="{FF2B5EF4-FFF2-40B4-BE49-F238E27FC236}">
                  <a16:creationId xmlns:a16="http://schemas.microsoft.com/office/drawing/2014/main" id="{380AFAA7-3A8C-BF9A-0CC2-9155FFD779FB}"/>
                </a:ext>
              </a:extLst>
            </p:cNvPr>
            <p:cNvPicPr/>
            <p:nvPr/>
          </p:nvPicPr>
          <p:blipFill>
            <a:blip r:embed="rId68" cstate="print"/>
            <a:stretch>
              <a:fillRect/>
            </a:stretch>
          </p:blipFill>
          <p:spPr>
            <a:xfrm>
              <a:off x="5463247" y="5639043"/>
              <a:ext cx="617067" cy="94994"/>
            </a:xfrm>
            <a:prstGeom prst="rect">
              <a:avLst/>
            </a:prstGeom>
          </p:spPr>
        </p:pic>
        <p:pic>
          <p:nvPicPr>
            <p:cNvPr id="13326" name="object 94">
              <a:extLst>
                <a:ext uri="{FF2B5EF4-FFF2-40B4-BE49-F238E27FC236}">
                  <a16:creationId xmlns:a16="http://schemas.microsoft.com/office/drawing/2014/main" id="{8607AA30-F1AA-BCE8-0959-7EE3B2A7A2BC}"/>
                </a:ext>
              </a:extLst>
            </p:cNvPr>
            <p:cNvPicPr/>
            <p:nvPr/>
          </p:nvPicPr>
          <p:blipFill>
            <a:blip r:embed="rId69" cstate="print"/>
            <a:stretch>
              <a:fillRect/>
            </a:stretch>
          </p:blipFill>
          <p:spPr>
            <a:xfrm>
              <a:off x="3284722" y="5718873"/>
              <a:ext cx="269816" cy="94993"/>
            </a:xfrm>
            <a:prstGeom prst="rect">
              <a:avLst/>
            </a:prstGeom>
          </p:spPr>
        </p:pic>
        <p:pic>
          <p:nvPicPr>
            <p:cNvPr id="13327" name="object 95">
              <a:extLst>
                <a:ext uri="{FF2B5EF4-FFF2-40B4-BE49-F238E27FC236}">
                  <a16:creationId xmlns:a16="http://schemas.microsoft.com/office/drawing/2014/main" id="{C86D05E8-038F-2D35-F478-FC891C16E0ED}"/>
                </a:ext>
              </a:extLst>
            </p:cNvPr>
            <p:cNvPicPr/>
            <p:nvPr/>
          </p:nvPicPr>
          <p:blipFill>
            <a:blip r:embed="rId70" cstate="print"/>
            <a:stretch>
              <a:fillRect/>
            </a:stretch>
          </p:blipFill>
          <p:spPr>
            <a:xfrm>
              <a:off x="3881840" y="5638244"/>
              <a:ext cx="296962" cy="71047"/>
            </a:xfrm>
            <a:prstGeom prst="rect">
              <a:avLst/>
            </a:prstGeom>
          </p:spPr>
        </p:pic>
        <p:pic>
          <p:nvPicPr>
            <p:cNvPr id="13328" name="object 96">
              <a:extLst>
                <a:ext uri="{FF2B5EF4-FFF2-40B4-BE49-F238E27FC236}">
                  <a16:creationId xmlns:a16="http://schemas.microsoft.com/office/drawing/2014/main" id="{A58266C8-91DA-157A-F39F-CFA3889FE9F0}"/>
                </a:ext>
              </a:extLst>
            </p:cNvPr>
            <p:cNvPicPr/>
            <p:nvPr/>
          </p:nvPicPr>
          <p:blipFill>
            <a:blip r:embed="rId71" cstate="print"/>
            <a:stretch>
              <a:fillRect/>
            </a:stretch>
          </p:blipFill>
          <p:spPr>
            <a:xfrm>
              <a:off x="3589668" y="5633454"/>
              <a:ext cx="237090" cy="76635"/>
            </a:xfrm>
            <a:prstGeom prst="rect">
              <a:avLst/>
            </a:prstGeom>
          </p:spPr>
        </p:pic>
        <p:pic>
          <p:nvPicPr>
            <p:cNvPr id="13329" name="object 97">
              <a:extLst>
                <a:ext uri="{FF2B5EF4-FFF2-40B4-BE49-F238E27FC236}">
                  <a16:creationId xmlns:a16="http://schemas.microsoft.com/office/drawing/2014/main" id="{31EB8EB1-D04E-094A-4A63-4DD8D7E7ED4C}"/>
                </a:ext>
              </a:extLst>
            </p:cNvPr>
            <p:cNvPicPr/>
            <p:nvPr/>
          </p:nvPicPr>
          <p:blipFill>
            <a:blip r:embed="rId72" cstate="print"/>
            <a:stretch>
              <a:fillRect/>
            </a:stretch>
          </p:blipFill>
          <p:spPr>
            <a:xfrm>
              <a:off x="3282327" y="5621480"/>
              <a:ext cx="251459" cy="83021"/>
            </a:xfrm>
            <a:prstGeom prst="rect">
              <a:avLst/>
            </a:prstGeom>
          </p:spPr>
        </p:pic>
        <p:pic>
          <p:nvPicPr>
            <p:cNvPr id="13330" name="object 98">
              <a:extLst>
                <a:ext uri="{FF2B5EF4-FFF2-40B4-BE49-F238E27FC236}">
                  <a16:creationId xmlns:a16="http://schemas.microsoft.com/office/drawing/2014/main" id="{70EE3BC6-CB3A-F655-64D5-61CE2EB8163F}"/>
                </a:ext>
              </a:extLst>
            </p:cNvPr>
            <p:cNvPicPr/>
            <p:nvPr/>
          </p:nvPicPr>
          <p:blipFill>
            <a:blip r:embed="rId73" cstate="print"/>
            <a:stretch>
              <a:fillRect/>
            </a:stretch>
          </p:blipFill>
          <p:spPr>
            <a:xfrm>
              <a:off x="5212582" y="5641437"/>
              <a:ext cx="205159" cy="83819"/>
            </a:xfrm>
            <a:prstGeom prst="rect">
              <a:avLst/>
            </a:prstGeom>
          </p:spPr>
        </p:pic>
        <p:pic>
          <p:nvPicPr>
            <p:cNvPr id="13331" name="object 99">
              <a:extLst>
                <a:ext uri="{FF2B5EF4-FFF2-40B4-BE49-F238E27FC236}">
                  <a16:creationId xmlns:a16="http://schemas.microsoft.com/office/drawing/2014/main" id="{922FB5D8-7E0A-EA60-7A07-2C5BD60EDECB}"/>
                </a:ext>
              </a:extLst>
            </p:cNvPr>
            <p:cNvPicPr/>
            <p:nvPr/>
          </p:nvPicPr>
          <p:blipFill>
            <a:blip r:embed="rId74" cstate="print"/>
            <a:stretch>
              <a:fillRect/>
            </a:stretch>
          </p:blipFill>
          <p:spPr>
            <a:xfrm>
              <a:off x="2908731" y="5980709"/>
              <a:ext cx="341665" cy="43891"/>
            </a:xfrm>
            <a:prstGeom prst="rect">
              <a:avLst/>
            </a:prstGeom>
          </p:spPr>
        </p:pic>
        <p:pic>
          <p:nvPicPr>
            <p:cNvPr id="13332" name="object 100">
              <a:extLst>
                <a:ext uri="{FF2B5EF4-FFF2-40B4-BE49-F238E27FC236}">
                  <a16:creationId xmlns:a16="http://schemas.microsoft.com/office/drawing/2014/main" id="{C9508216-7F9B-8A6D-F9B3-40C7B08CC72A}"/>
                </a:ext>
              </a:extLst>
            </p:cNvPr>
            <p:cNvPicPr/>
            <p:nvPr/>
          </p:nvPicPr>
          <p:blipFill>
            <a:blip r:embed="rId75" cstate="print"/>
            <a:stretch>
              <a:fillRect/>
            </a:stretch>
          </p:blipFill>
          <p:spPr>
            <a:xfrm>
              <a:off x="2669247" y="5968735"/>
              <a:ext cx="217919" cy="68652"/>
            </a:xfrm>
            <a:prstGeom prst="rect">
              <a:avLst/>
            </a:prstGeom>
          </p:spPr>
        </p:pic>
        <p:pic>
          <p:nvPicPr>
            <p:cNvPr id="13333" name="object 101">
              <a:extLst>
                <a:ext uri="{FF2B5EF4-FFF2-40B4-BE49-F238E27FC236}">
                  <a16:creationId xmlns:a16="http://schemas.microsoft.com/office/drawing/2014/main" id="{30AB0E11-ACC8-A42E-B4EF-98342CFA4BE4}"/>
                </a:ext>
              </a:extLst>
            </p:cNvPr>
            <p:cNvPicPr/>
            <p:nvPr/>
          </p:nvPicPr>
          <p:blipFill>
            <a:blip r:embed="rId76" cstate="print"/>
            <a:stretch>
              <a:fillRect/>
            </a:stretch>
          </p:blipFill>
          <p:spPr>
            <a:xfrm>
              <a:off x="2347544" y="5965541"/>
              <a:ext cx="248257" cy="78223"/>
            </a:xfrm>
            <a:prstGeom prst="rect">
              <a:avLst/>
            </a:prstGeom>
          </p:spPr>
        </p:pic>
        <p:pic>
          <p:nvPicPr>
            <p:cNvPr id="13334" name="object 102">
              <a:extLst>
                <a:ext uri="{FF2B5EF4-FFF2-40B4-BE49-F238E27FC236}">
                  <a16:creationId xmlns:a16="http://schemas.microsoft.com/office/drawing/2014/main" id="{1A054C87-AB63-CBF6-868C-B04E9FFB0E13}"/>
                </a:ext>
              </a:extLst>
            </p:cNvPr>
            <p:cNvPicPr/>
            <p:nvPr/>
          </p:nvPicPr>
          <p:blipFill>
            <a:blip r:embed="rId77" cstate="print"/>
            <a:stretch>
              <a:fillRect/>
            </a:stretch>
          </p:blipFill>
          <p:spPr>
            <a:xfrm>
              <a:off x="2654076" y="5871344"/>
              <a:ext cx="304945" cy="81425"/>
            </a:xfrm>
            <a:prstGeom prst="rect">
              <a:avLst/>
            </a:prstGeom>
          </p:spPr>
        </p:pic>
        <p:pic>
          <p:nvPicPr>
            <p:cNvPr id="13335" name="object 103">
              <a:extLst>
                <a:ext uri="{FF2B5EF4-FFF2-40B4-BE49-F238E27FC236}">
                  <a16:creationId xmlns:a16="http://schemas.microsoft.com/office/drawing/2014/main" id="{56A79888-1C28-A662-DFD4-232121A89F09}"/>
                </a:ext>
              </a:extLst>
            </p:cNvPr>
            <p:cNvPicPr/>
            <p:nvPr/>
          </p:nvPicPr>
          <p:blipFill>
            <a:blip r:embed="rId78" cstate="print"/>
            <a:stretch>
              <a:fillRect/>
            </a:stretch>
          </p:blipFill>
          <p:spPr>
            <a:xfrm>
              <a:off x="2349131" y="5831433"/>
              <a:ext cx="279399" cy="108559"/>
            </a:xfrm>
            <a:prstGeom prst="rect">
              <a:avLst/>
            </a:prstGeom>
          </p:spPr>
        </p:pic>
        <p:pic>
          <p:nvPicPr>
            <p:cNvPr id="13336" name="object 104">
              <a:extLst>
                <a:ext uri="{FF2B5EF4-FFF2-40B4-BE49-F238E27FC236}">
                  <a16:creationId xmlns:a16="http://schemas.microsoft.com/office/drawing/2014/main" id="{AB6BE8E5-1B8C-8DD2-5C22-A9282D94CE83}"/>
                </a:ext>
              </a:extLst>
            </p:cNvPr>
            <p:cNvPicPr/>
            <p:nvPr/>
          </p:nvPicPr>
          <p:blipFill>
            <a:blip r:embed="rId79" cstate="print"/>
            <a:stretch>
              <a:fillRect/>
            </a:stretch>
          </p:blipFill>
          <p:spPr>
            <a:xfrm>
              <a:off x="2642907" y="5795506"/>
              <a:ext cx="258635" cy="73442"/>
            </a:xfrm>
            <a:prstGeom prst="rect">
              <a:avLst/>
            </a:prstGeom>
          </p:spPr>
        </p:pic>
        <p:pic>
          <p:nvPicPr>
            <p:cNvPr id="13337" name="object 105">
              <a:extLst>
                <a:ext uri="{FF2B5EF4-FFF2-40B4-BE49-F238E27FC236}">
                  <a16:creationId xmlns:a16="http://schemas.microsoft.com/office/drawing/2014/main" id="{4873E8B5-8C51-C0CA-1B52-9C2598DA1B0B}"/>
                </a:ext>
              </a:extLst>
            </p:cNvPr>
            <p:cNvPicPr/>
            <p:nvPr/>
          </p:nvPicPr>
          <p:blipFill>
            <a:blip r:embed="rId80" cstate="print"/>
            <a:stretch>
              <a:fillRect/>
            </a:stretch>
          </p:blipFill>
          <p:spPr>
            <a:xfrm>
              <a:off x="2349131" y="5752399"/>
              <a:ext cx="224318" cy="73442"/>
            </a:xfrm>
            <a:prstGeom prst="rect">
              <a:avLst/>
            </a:prstGeom>
          </p:spPr>
        </p:pic>
        <p:pic>
          <p:nvPicPr>
            <p:cNvPr id="13338" name="object 106">
              <a:extLst>
                <a:ext uri="{FF2B5EF4-FFF2-40B4-BE49-F238E27FC236}">
                  <a16:creationId xmlns:a16="http://schemas.microsoft.com/office/drawing/2014/main" id="{F0DF1F1C-4A8E-2A43-5F32-8E1B74719683}"/>
                </a:ext>
              </a:extLst>
            </p:cNvPr>
            <p:cNvPicPr/>
            <p:nvPr/>
          </p:nvPicPr>
          <p:blipFill>
            <a:blip r:embed="rId81" cstate="print"/>
            <a:stretch>
              <a:fillRect/>
            </a:stretch>
          </p:blipFill>
          <p:spPr>
            <a:xfrm>
              <a:off x="2622145" y="5714879"/>
              <a:ext cx="620267" cy="189193"/>
            </a:xfrm>
            <a:prstGeom prst="rect">
              <a:avLst/>
            </a:prstGeom>
          </p:spPr>
        </p:pic>
        <p:pic>
          <p:nvPicPr>
            <p:cNvPr id="13339" name="object 107">
              <a:extLst>
                <a:ext uri="{FF2B5EF4-FFF2-40B4-BE49-F238E27FC236}">
                  <a16:creationId xmlns:a16="http://schemas.microsoft.com/office/drawing/2014/main" id="{1F692F70-8AA7-C5B3-D843-D2990906FBDA}"/>
                </a:ext>
              </a:extLst>
            </p:cNvPr>
            <p:cNvPicPr/>
            <p:nvPr/>
          </p:nvPicPr>
          <p:blipFill>
            <a:blip r:embed="rId82" cstate="print"/>
            <a:stretch>
              <a:fillRect/>
            </a:stretch>
          </p:blipFill>
          <p:spPr>
            <a:xfrm>
              <a:off x="2876000" y="5636648"/>
              <a:ext cx="356035" cy="63862"/>
            </a:xfrm>
            <a:prstGeom prst="rect">
              <a:avLst/>
            </a:prstGeom>
          </p:spPr>
        </p:pic>
        <p:pic>
          <p:nvPicPr>
            <p:cNvPr id="13340" name="object 108">
              <a:extLst>
                <a:ext uri="{FF2B5EF4-FFF2-40B4-BE49-F238E27FC236}">
                  <a16:creationId xmlns:a16="http://schemas.microsoft.com/office/drawing/2014/main" id="{DAD160E5-44E0-77E7-0FCA-DE3A5086A4AE}"/>
                </a:ext>
              </a:extLst>
            </p:cNvPr>
            <p:cNvPicPr/>
            <p:nvPr/>
          </p:nvPicPr>
          <p:blipFill>
            <a:blip r:embed="rId83" cstate="print"/>
            <a:stretch>
              <a:fillRect/>
            </a:stretch>
          </p:blipFill>
          <p:spPr>
            <a:xfrm>
              <a:off x="2658871" y="5618289"/>
              <a:ext cx="170827" cy="74231"/>
            </a:xfrm>
            <a:prstGeom prst="rect">
              <a:avLst/>
            </a:prstGeom>
          </p:spPr>
        </p:pic>
        <p:pic>
          <p:nvPicPr>
            <p:cNvPr id="13341" name="object 109">
              <a:extLst>
                <a:ext uri="{FF2B5EF4-FFF2-40B4-BE49-F238E27FC236}">
                  <a16:creationId xmlns:a16="http://schemas.microsoft.com/office/drawing/2014/main" id="{9C62BA43-98CF-A587-B0C7-A28A05DB64D4}"/>
                </a:ext>
              </a:extLst>
            </p:cNvPr>
            <p:cNvPicPr/>
            <p:nvPr/>
          </p:nvPicPr>
          <p:blipFill>
            <a:blip r:embed="rId84" cstate="print"/>
            <a:stretch>
              <a:fillRect/>
            </a:stretch>
          </p:blipFill>
          <p:spPr>
            <a:xfrm>
              <a:off x="2357920" y="5628665"/>
              <a:ext cx="186791" cy="79828"/>
            </a:xfrm>
            <a:prstGeom prst="rect">
              <a:avLst/>
            </a:prstGeom>
          </p:spPr>
        </p:pic>
        <p:pic>
          <p:nvPicPr>
            <p:cNvPr id="13342" name="object 110">
              <a:extLst>
                <a:ext uri="{FF2B5EF4-FFF2-40B4-BE49-F238E27FC236}">
                  <a16:creationId xmlns:a16="http://schemas.microsoft.com/office/drawing/2014/main" id="{CD46BF0A-A51E-5A84-6559-928625F6F037}"/>
                </a:ext>
              </a:extLst>
            </p:cNvPr>
            <p:cNvPicPr/>
            <p:nvPr/>
          </p:nvPicPr>
          <p:blipFill>
            <a:blip r:embed="rId85" cstate="print"/>
            <a:stretch>
              <a:fillRect/>
            </a:stretch>
          </p:blipFill>
          <p:spPr>
            <a:xfrm>
              <a:off x="5635674" y="6447590"/>
              <a:ext cx="226713" cy="51090"/>
            </a:xfrm>
            <a:prstGeom prst="rect">
              <a:avLst/>
            </a:prstGeom>
          </p:spPr>
        </p:pic>
        <p:pic>
          <p:nvPicPr>
            <p:cNvPr id="13343" name="object 111">
              <a:extLst>
                <a:ext uri="{FF2B5EF4-FFF2-40B4-BE49-F238E27FC236}">
                  <a16:creationId xmlns:a16="http://schemas.microsoft.com/office/drawing/2014/main" id="{B3C00DD3-31A3-BF38-6D10-5C9FD187FD12}"/>
                </a:ext>
              </a:extLst>
            </p:cNvPr>
            <p:cNvPicPr/>
            <p:nvPr/>
          </p:nvPicPr>
          <p:blipFill>
            <a:blip r:embed="rId86" cstate="print"/>
            <a:stretch>
              <a:fillRect/>
            </a:stretch>
          </p:blipFill>
          <p:spPr>
            <a:xfrm>
              <a:off x="3291109" y="6414071"/>
              <a:ext cx="124530" cy="118135"/>
            </a:xfrm>
            <a:prstGeom prst="rect">
              <a:avLst/>
            </a:prstGeom>
          </p:spPr>
        </p:pic>
        <p:pic>
          <p:nvPicPr>
            <p:cNvPr id="13344" name="object 112">
              <a:extLst>
                <a:ext uri="{FF2B5EF4-FFF2-40B4-BE49-F238E27FC236}">
                  <a16:creationId xmlns:a16="http://schemas.microsoft.com/office/drawing/2014/main" id="{868E37FF-023F-C350-7C56-6014AB37A97C}"/>
                </a:ext>
              </a:extLst>
            </p:cNvPr>
            <p:cNvPicPr/>
            <p:nvPr/>
          </p:nvPicPr>
          <p:blipFill>
            <a:blip r:embed="rId87" cstate="print"/>
            <a:stretch>
              <a:fillRect/>
            </a:stretch>
          </p:blipFill>
          <p:spPr>
            <a:xfrm>
              <a:off x="3707814" y="6422045"/>
              <a:ext cx="510902" cy="102180"/>
            </a:xfrm>
            <a:prstGeom prst="rect">
              <a:avLst/>
            </a:prstGeom>
          </p:spPr>
        </p:pic>
        <p:pic>
          <p:nvPicPr>
            <p:cNvPr id="13345" name="object 113">
              <a:extLst>
                <a:ext uri="{FF2B5EF4-FFF2-40B4-BE49-F238E27FC236}">
                  <a16:creationId xmlns:a16="http://schemas.microsoft.com/office/drawing/2014/main" id="{155131B1-1287-AA52-D07A-CA6B990EF352}"/>
                </a:ext>
              </a:extLst>
            </p:cNvPr>
            <p:cNvPicPr/>
            <p:nvPr/>
          </p:nvPicPr>
          <p:blipFill>
            <a:blip r:embed="rId88" cstate="print"/>
            <a:stretch>
              <a:fillRect/>
            </a:stretch>
          </p:blipFill>
          <p:spPr>
            <a:xfrm>
              <a:off x="3008516" y="6415659"/>
              <a:ext cx="120541" cy="115751"/>
            </a:xfrm>
            <a:prstGeom prst="rect">
              <a:avLst/>
            </a:prstGeom>
          </p:spPr>
        </p:pic>
        <p:pic>
          <p:nvPicPr>
            <p:cNvPr id="13346" name="object 114">
              <a:extLst>
                <a:ext uri="{FF2B5EF4-FFF2-40B4-BE49-F238E27FC236}">
                  <a16:creationId xmlns:a16="http://schemas.microsoft.com/office/drawing/2014/main" id="{C744A46B-4E45-A028-C5F3-F7F37085F7F7}"/>
                </a:ext>
              </a:extLst>
            </p:cNvPr>
            <p:cNvPicPr/>
            <p:nvPr/>
          </p:nvPicPr>
          <p:blipFill>
            <a:blip r:embed="rId89" cstate="print"/>
            <a:stretch>
              <a:fillRect/>
            </a:stretch>
          </p:blipFill>
          <p:spPr>
            <a:xfrm>
              <a:off x="3149812" y="6415659"/>
              <a:ext cx="121339" cy="115751"/>
            </a:xfrm>
            <a:prstGeom prst="rect">
              <a:avLst/>
            </a:prstGeom>
          </p:spPr>
        </p:pic>
        <p:pic>
          <p:nvPicPr>
            <p:cNvPr id="13347" name="object 115">
              <a:extLst>
                <a:ext uri="{FF2B5EF4-FFF2-40B4-BE49-F238E27FC236}">
                  <a16:creationId xmlns:a16="http://schemas.microsoft.com/office/drawing/2014/main" id="{F2427F6A-8F15-46EF-8010-0B4E9DC07ED8}"/>
                </a:ext>
              </a:extLst>
            </p:cNvPr>
            <p:cNvPicPr/>
            <p:nvPr/>
          </p:nvPicPr>
          <p:blipFill>
            <a:blip r:embed="rId90" cstate="print"/>
            <a:stretch>
              <a:fillRect/>
            </a:stretch>
          </p:blipFill>
          <p:spPr>
            <a:xfrm>
              <a:off x="3565719" y="6424440"/>
              <a:ext cx="122137" cy="97390"/>
            </a:xfrm>
            <a:prstGeom prst="rect">
              <a:avLst/>
            </a:prstGeom>
          </p:spPr>
        </p:pic>
        <p:pic>
          <p:nvPicPr>
            <p:cNvPr id="13348" name="object 116">
              <a:extLst>
                <a:ext uri="{FF2B5EF4-FFF2-40B4-BE49-F238E27FC236}">
                  <a16:creationId xmlns:a16="http://schemas.microsoft.com/office/drawing/2014/main" id="{A8346779-03D6-4AF1-4301-2B943A605337}"/>
                </a:ext>
              </a:extLst>
            </p:cNvPr>
            <p:cNvPicPr/>
            <p:nvPr/>
          </p:nvPicPr>
          <p:blipFill>
            <a:blip r:embed="rId91" cstate="print"/>
            <a:stretch>
              <a:fillRect/>
            </a:stretch>
          </p:blipFill>
          <p:spPr>
            <a:xfrm>
              <a:off x="2515175" y="6422045"/>
              <a:ext cx="314524" cy="102180"/>
            </a:xfrm>
            <a:prstGeom prst="rect">
              <a:avLst/>
            </a:prstGeom>
          </p:spPr>
        </p:pic>
        <p:pic>
          <p:nvPicPr>
            <p:cNvPr id="13349" name="object 117">
              <a:extLst>
                <a:ext uri="{FF2B5EF4-FFF2-40B4-BE49-F238E27FC236}">
                  <a16:creationId xmlns:a16="http://schemas.microsoft.com/office/drawing/2014/main" id="{7D93DEE1-A715-C85B-08D1-B38A1CFD0176}"/>
                </a:ext>
              </a:extLst>
            </p:cNvPr>
            <p:cNvPicPr/>
            <p:nvPr/>
          </p:nvPicPr>
          <p:blipFill>
            <a:blip r:embed="rId92" cstate="print"/>
            <a:stretch>
              <a:fillRect/>
            </a:stretch>
          </p:blipFill>
          <p:spPr>
            <a:xfrm>
              <a:off x="2860833" y="6416457"/>
              <a:ext cx="126927" cy="113356"/>
            </a:xfrm>
            <a:prstGeom prst="rect">
              <a:avLst/>
            </a:prstGeom>
          </p:spPr>
        </p:pic>
        <p:pic>
          <p:nvPicPr>
            <p:cNvPr id="13350" name="object 118">
              <a:extLst>
                <a:ext uri="{FF2B5EF4-FFF2-40B4-BE49-F238E27FC236}">
                  <a16:creationId xmlns:a16="http://schemas.microsoft.com/office/drawing/2014/main" id="{1FE0912B-FA6D-0F2D-3B6E-37DDB23662D7}"/>
                </a:ext>
              </a:extLst>
            </p:cNvPr>
            <p:cNvPicPr/>
            <p:nvPr/>
          </p:nvPicPr>
          <p:blipFill>
            <a:blip r:embed="rId93" cstate="print"/>
            <a:stretch>
              <a:fillRect/>
            </a:stretch>
          </p:blipFill>
          <p:spPr>
            <a:xfrm>
              <a:off x="2338753" y="6400491"/>
              <a:ext cx="174026" cy="145287"/>
            </a:xfrm>
            <a:prstGeom prst="rect">
              <a:avLst/>
            </a:prstGeom>
          </p:spPr>
        </p:pic>
        <p:pic>
          <p:nvPicPr>
            <p:cNvPr id="13351" name="object 119">
              <a:extLst>
                <a:ext uri="{FF2B5EF4-FFF2-40B4-BE49-F238E27FC236}">
                  <a16:creationId xmlns:a16="http://schemas.microsoft.com/office/drawing/2014/main" id="{1481F5B2-357D-B73E-96CB-1F880AC0DB09}"/>
                </a:ext>
              </a:extLst>
            </p:cNvPr>
            <p:cNvPicPr/>
            <p:nvPr/>
          </p:nvPicPr>
          <p:blipFill>
            <a:blip r:embed="rId94" cstate="print"/>
            <a:stretch>
              <a:fillRect/>
            </a:stretch>
          </p:blipFill>
          <p:spPr>
            <a:xfrm>
              <a:off x="5373839" y="6434817"/>
              <a:ext cx="132499" cy="76635"/>
            </a:xfrm>
            <a:prstGeom prst="rect">
              <a:avLst/>
            </a:prstGeom>
          </p:spPr>
        </p:pic>
        <p:pic>
          <p:nvPicPr>
            <p:cNvPr id="13352" name="object 120">
              <a:extLst>
                <a:ext uri="{FF2B5EF4-FFF2-40B4-BE49-F238E27FC236}">
                  <a16:creationId xmlns:a16="http://schemas.microsoft.com/office/drawing/2014/main" id="{160B2A25-A4EC-6A27-677C-B3200BB1481A}"/>
                </a:ext>
              </a:extLst>
            </p:cNvPr>
            <p:cNvPicPr/>
            <p:nvPr/>
          </p:nvPicPr>
          <p:blipFill>
            <a:blip r:embed="rId95" cstate="print"/>
            <a:stretch>
              <a:fillRect/>
            </a:stretch>
          </p:blipFill>
          <p:spPr>
            <a:xfrm>
              <a:off x="5133555" y="6441211"/>
              <a:ext cx="193979" cy="63855"/>
            </a:xfrm>
            <a:prstGeom prst="rect">
              <a:avLst/>
            </a:prstGeom>
          </p:spPr>
        </p:pic>
        <p:pic>
          <p:nvPicPr>
            <p:cNvPr id="13353" name="object 121">
              <a:extLst>
                <a:ext uri="{FF2B5EF4-FFF2-40B4-BE49-F238E27FC236}">
                  <a16:creationId xmlns:a16="http://schemas.microsoft.com/office/drawing/2014/main" id="{6AF2C212-0235-E3B5-A46C-F1EE4C168CBE}"/>
                </a:ext>
              </a:extLst>
            </p:cNvPr>
            <p:cNvPicPr/>
            <p:nvPr/>
          </p:nvPicPr>
          <p:blipFill>
            <a:blip r:embed="rId96" cstate="print"/>
            <a:stretch>
              <a:fillRect/>
            </a:stretch>
          </p:blipFill>
          <p:spPr>
            <a:xfrm>
              <a:off x="4724032" y="6447590"/>
              <a:ext cx="290574" cy="51090"/>
            </a:xfrm>
            <a:prstGeom prst="rect">
              <a:avLst/>
            </a:prstGeom>
          </p:spPr>
        </p:pic>
        <p:pic>
          <p:nvPicPr>
            <p:cNvPr id="13354" name="object 122">
              <a:extLst>
                <a:ext uri="{FF2B5EF4-FFF2-40B4-BE49-F238E27FC236}">
                  <a16:creationId xmlns:a16="http://schemas.microsoft.com/office/drawing/2014/main" id="{6CE9D077-15CC-F6C2-6E4D-C69329B73AC3}"/>
                </a:ext>
              </a:extLst>
            </p:cNvPr>
            <p:cNvPicPr/>
            <p:nvPr/>
          </p:nvPicPr>
          <p:blipFill>
            <a:blip r:embed="rId97" cstate="print"/>
            <a:stretch>
              <a:fillRect/>
            </a:stretch>
          </p:blipFill>
          <p:spPr>
            <a:xfrm>
              <a:off x="4316906" y="6434818"/>
              <a:ext cx="376790" cy="76635"/>
            </a:xfrm>
            <a:prstGeom prst="rect">
              <a:avLst/>
            </a:prstGeom>
          </p:spPr>
        </p:pic>
        <p:pic>
          <p:nvPicPr>
            <p:cNvPr id="13355" name="object 123">
              <a:extLst>
                <a:ext uri="{FF2B5EF4-FFF2-40B4-BE49-F238E27FC236}">
                  <a16:creationId xmlns:a16="http://schemas.microsoft.com/office/drawing/2014/main" id="{FACE4A1C-061F-E094-CB6E-6619B1F6E8D8}"/>
                </a:ext>
              </a:extLst>
            </p:cNvPr>
            <p:cNvPicPr/>
            <p:nvPr/>
          </p:nvPicPr>
          <p:blipFill>
            <a:blip r:embed="rId98" cstate="print"/>
            <a:stretch>
              <a:fillRect/>
            </a:stretch>
          </p:blipFill>
          <p:spPr>
            <a:xfrm>
              <a:off x="3436397" y="6432423"/>
              <a:ext cx="109353" cy="82223"/>
            </a:xfrm>
            <a:prstGeom prst="rect">
              <a:avLst/>
            </a:prstGeom>
          </p:spPr>
        </p:pic>
        <p:sp>
          <p:nvSpPr>
            <p:cNvPr id="13356" name="object 124">
              <a:extLst>
                <a:ext uri="{FF2B5EF4-FFF2-40B4-BE49-F238E27FC236}">
                  <a16:creationId xmlns:a16="http://schemas.microsoft.com/office/drawing/2014/main" id="{4D20ACC4-56D5-D799-178F-D7F4B77F5D04}"/>
                </a:ext>
              </a:extLst>
            </p:cNvPr>
            <p:cNvSpPr/>
            <p:nvPr/>
          </p:nvSpPr>
          <p:spPr>
            <a:xfrm>
              <a:off x="4212022" y="6120898"/>
              <a:ext cx="3810" cy="3810"/>
            </a:xfrm>
            <a:custGeom>
              <a:avLst/>
              <a:gdLst/>
              <a:ahLst/>
              <a:cxnLst/>
              <a:rect l="l" t="t" r="r" b="b"/>
              <a:pathLst>
                <a:path w="3810" h="3810">
                  <a:moveTo>
                    <a:pt x="0" y="1904"/>
                  </a:moveTo>
                  <a:lnTo>
                    <a:pt x="557" y="557"/>
                  </a:lnTo>
                  <a:lnTo>
                    <a:pt x="1904" y="0"/>
                  </a:lnTo>
                  <a:lnTo>
                    <a:pt x="3252" y="557"/>
                  </a:lnTo>
                  <a:lnTo>
                    <a:pt x="3809" y="1904"/>
                  </a:lnTo>
                  <a:lnTo>
                    <a:pt x="3252" y="3252"/>
                  </a:lnTo>
                  <a:lnTo>
                    <a:pt x="1904" y="3809"/>
                  </a:lnTo>
                  <a:lnTo>
                    <a:pt x="557" y="3252"/>
                  </a:lnTo>
                  <a:lnTo>
                    <a:pt x="0" y="1904"/>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3357" name="object 125">
              <a:extLst>
                <a:ext uri="{FF2B5EF4-FFF2-40B4-BE49-F238E27FC236}">
                  <a16:creationId xmlns:a16="http://schemas.microsoft.com/office/drawing/2014/main" id="{A4750802-C9CF-BD89-DDB4-B5AD728B9F24}"/>
                </a:ext>
              </a:extLst>
            </p:cNvPr>
            <p:cNvSpPr/>
            <p:nvPr/>
          </p:nvSpPr>
          <p:spPr>
            <a:xfrm>
              <a:off x="4213927" y="6130586"/>
              <a:ext cx="0" cy="167640"/>
            </a:xfrm>
            <a:custGeom>
              <a:avLst/>
              <a:gdLst/>
              <a:ahLst/>
              <a:cxnLst/>
              <a:rect l="l" t="t" r="r" b="b"/>
              <a:pathLst>
                <a:path h="167639">
                  <a:moveTo>
                    <a:pt x="0" y="0"/>
                  </a:moveTo>
                  <a:lnTo>
                    <a:pt x="0" y="167297"/>
                  </a:lnTo>
                </a:path>
              </a:pathLst>
            </a:custGeom>
            <a:ln w="3810">
              <a:solidFill>
                <a:srgbClr val="231F20"/>
              </a:solidFill>
              <a:prstDash val="dot"/>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3358" name="object 126">
              <a:extLst>
                <a:ext uri="{FF2B5EF4-FFF2-40B4-BE49-F238E27FC236}">
                  <a16:creationId xmlns:a16="http://schemas.microsoft.com/office/drawing/2014/main" id="{42B757CC-6363-71A1-4CBE-55C929109613}"/>
                </a:ext>
              </a:extLst>
            </p:cNvPr>
            <p:cNvSpPr/>
            <p:nvPr/>
          </p:nvSpPr>
          <p:spPr>
            <a:xfrm>
              <a:off x="4212022" y="6299874"/>
              <a:ext cx="3810" cy="3810"/>
            </a:xfrm>
            <a:custGeom>
              <a:avLst/>
              <a:gdLst/>
              <a:ahLst/>
              <a:cxnLst/>
              <a:rect l="l" t="t" r="r" b="b"/>
              <a:pathLst>
                <a:path w="3810" h="3810">
                  <a:moveTo>
                    <a:pt x="0" y="1904"/>
                  </a:moveTo>
                  <a:lnTo>
                    <a:pt x="557" y="557"/>
                  </a:lnTo>
                  <a:lnTo>
                    <a:pt x="1904" y="0"/>
                  </a:lnTo>
                  <a:lnTo>
                    <a:pt x="3252" y="557"/>
                  </a:lnTo>
                  <a:lnTo>
                    <a:pt x="3809" y="1904"/>
                  </a:lnTo>
                  <a:lnTo>
                    <a:pt x="3252" y="3252"/>
                  </a:lnTo>
                  <a:lnTo>
                    <a:pt x="1904" y="3809"/>
                  </a:lnTo>
                  <a:lnTo>
                    <a:pt x="557" y="3252"/>
                  </a:lnTo>
                  <a:lnTo>
                    <a:pt x="0" y="1904"/>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13359" name="object 127">
              <a:extLst>
                <a:ext uri="{FF2B5EF4-FFF2-40B4-BE49-F238E27FC236}">
                  <a16:creationId xmlns:a16="http://schemas.microsoft.com/office/drawing/2014/main" id="{851A4417-8952-C6AA-6090-BD401B5721C8}"/>
                </a:ext>
              </a:extLst>
            </p:cNvPr>
            <p:cNvPicPr/>
            <p:nvPr/>
          </p:nvPicPr>
          <p:blipFill>
            <a:blip r:embed="rId99" cstate="print"/>
            <a:stretch>
              <a:fillRect/>
            </a:stretch>
          </p:blipFill>
          <p:spPr>
            <a:xfrm>
              <a:off x="5772181" y="6244941"/>
              <a:ext cx="307339" cy="67055"/>
            </a:xfrm>
            <a:prstGeom prst="rect">
              <a:avLst/>
            </a:prstGeom>
          </p:spPr>
        </p:pic>
        <p:pic>
          <p:nvPicPr>
            <p:cNvPr id="13360" name="object 128">
              <a:extLst>
                <a:ext uri="{FF2B5EF4-FFF2-40B4-BE49-F238E27FC236}">
                  <a16:creationId xmlns:a16="http://schemas.microsoft.com/office/drawing/2014/main" id="{D8972BAF-6D5A-9D37-EC24-0A65EBC3065E}"/>
                </a:ext>
              </a:extLst>
            </p:cNvPr>
            <p:cNvPicPr/>
            <p:nvPr/>
          </p:nvPicPr>
          <p:blipFill>
            <a:blip r:embed="rId100" cstate="print"/>
            <a:stretch>
              <a:fillRect/>
            </a:stretch>
          </p:blipFill>
          <p:spPr>
            <a:xfrm>
              <a:off x="5385015" y="6247346"/>
              <a:ext cx="305739" cy="63055"/>
            </a:xfrm>
            <a:prstGeom prst="rect">
              <a:avLst/>
            </a:prstGeom>
          </p:spPr>
        </p:pic>
        <p:pic>
          <p:nvPicPr>
            <p:cNvPr id="13361" name="object 129">
              <a:extLst>
                <a:ext uri="{FF2B5EF4-FFF2-40B4-BE49-F238E27FC236}">
                  <a16:creationId xmlns:a16="http://schemas.microsoft.com/office/drawing/2014/main" id="{09B4BF3A-C848-20BF-B2C1-864921182F06}"/>
                </a:ext>
              </a:extLst>
            </p:cNvPr>
            <p:cNvPicPr/>
            <p:nvPr/>
          </p:nvPicPr>
          <p:blipFill>
            <a:blip r:embed="rId101" cstate="print"/>
            <a:stretch>
              <a:fillRect/>
            </a:stretch>
          </p:blipFill>
          <p:spPr>
            <a:xfrm>
              <a:off x="4664160" y="6240152"/>
              <a:ext cx="300155" cy="76635"/>
            </a:xfrm>
            <a:prstGeom prst="rect">
              <a:avLst/>
            </a:prstGeom>
          </p:spPr>
        </p:pic>
        <p:pic>
          <p:nvPicPr>
            <p:cNvPr id="13362" name="object 130">
              <a:extLst>
                <a:ext uri="{FF2B5EF4-FFF2-40B4-BE49-F238E27FC236}">
                  <a16:creationId xmlns:a16="http://schemas.microsoft.com/office/drawing/2014/main" id="{59E0432F-4FDF-CD34-D8A0-88C8E3CE82BA}"/>
                </a:ext>
              </a:extLst>
            </p:cNvPr>
            <p:cNvPicPr/>
            <p:nvPr/>
          </p:nvPicPr>
          <p:blipFill>
            <a:blip r:embed="rId102" cstate="print"/>
            <a:stretch>
              <a:fillRect/>
            </a:stretch>
          </p:blipFill>
          <p:spPr>
            <a:xfrm>
              <a:off x="5045741" y="6236959"/>
              <a:ext cx="257846" cy="83021"/>
            </a:xfrm>
            <a:prstGeom prst="rect">
              <a:avLst/>
            </a:prstGeom>
          </p:spPr>
        </p:pic>
        <p:pic>
          <p:nvPicPr>
            <p:cNvPr id="13363" name="object 131">
              <a:extLst>
                <a:ext uri="{FF2B5EF4-FFF2-40B4-BE49-F238E27FC236}">
                  <a16:creationId xmlns:a16="http://schemas.microsoft.com/office/drawing/2014/main" id="{B82120F3-0875-B070-674D-2A2A0A1DDA5D}"/>
                </a:ext>
              </a:extLst>
            </p:cNvPr>
            <p:cNvPicPr/>
            <p:nvPr/>
          </p:nvPicPr>
          <p:blipFill>
            <a:blip r:embed="rId103" cstate="print"/>
            <a:stretch>
              <a:fillRect/>
            </a:stretch>
          </p:blipFill>
          <p:spPr>
            <a:xfrm>
              <a:off x="4299343" y="6252934"/>
              <a:ext cx="283387" cy="51080"/>
            </a:xfrm>
            <a:prstGeom prst="rect">
              <a:avLst/>
            </a:prstGeom>
          </p:spPr>
        </p:pic>
        <p:pic>
          <p:nvPicPr>
            <p:cNvPr id="13364" name="object 132">
              <a:extLst>
                <a:ext uri="{FF2B5EF4-FFF2-40B4-BE49-F238E27FC236}">
                  <a16:creationId xmlns:a16="http://schemas.microsoft.com/office/drawing/2014/main" id="{712647FF-DED8-0A3F-3DE0-F021BC20CA6A}"/>
                </a:ext>
              </a:extLst>
            </p:cNvPr>
            <p:cNvPicPr/>
            <p:nvPr/>
          </p:nvPicPr>
          <p:blipFill>
            <a:blip r:embed="rId104" cstate="print"/>
            <a:stretch>
              <a:fillRect/>
            </a:stretch>
          </p:blipFill>
          <p:spPr>
            <a:xfrm>
              <a:off x="5193423" y="6117221"/>
              <a:ext cx="276999" cy="106959"/>
            </a:xfrm>
            <a:prstGeom prst="rect">
              <a:avLst/>
            </a:prstGeom>
          </p:spPr>
        </p:pic>
        <p:pic>
          <p:nvPicPr>
            <p:cNvPr id="13365" name="object 133">
              <a:extLst>
                <a:ext uri="{FF2B5EF4-FFF2-40B4-BE49-F238E27FC236}">
                  <a16:creationId xmlns:a16="http://schemas.microsoft.com/office/drawing/2014/main" id="{54D49232-3CE8-322B-6B56-A016E9D388CF}"/>
                </a:ext>
              </a:extLst>
            </p:cNvPr>
            <p:cNvPicPr/>
            <p:nvPr/>
          </p:nvPicPr>
          <p:blipFill>
            <a:blip r:embed="rId105" cstate="print"/>
            <a:stretch>
              <a:fillRect/>
            </a:stretch>
          </p:blipFill>
          <p:spPr>
            <a:xfrm>
              <a:off x="5535891" y="6117221"/>
              <a:ext cx="223516" cy="106959"/>
            </a:xfrm>
            <a:prstGeom prst="rect">
              <a:avLst/>
            </a:prstGeom>
          </p:spPr>
        </p:pic>
        <p:pic>
          <p:nvPicPr>
            <p:cNvPr id="13366" name="object 134">
              <a:extLst>
                <a:ext uri="{FF2B5EF4-FFF2-40B4-BE49-F238E27FC236}">
                  <a16:creationId xmlns:a16="http://schemas.microsoft.com/office/drawing/2014/main" id="{064F4A2E-47DF-2090-8232-9496F15E7FCE}"/>
                </a:ext>
              </a:extLst>
            </p:cNvPr>
            <p:cNvPicPr/>
            <p:nvPr/>
          </p:nvPicPr>
          <p:blipFill>
            <a:blip r:embed="rId106" cstate="print"/>
            <a:stretch>
              <a:fillRect/>
            </a:stretch>
          </p:blipFill>
          <p:spPr>
            <a:xfrm>
              <a:off x="5824867" y="6134778"/>
              <a:ext cx="255451" cy="71845"/>
            </a:xfrm>
            <a:prstGeom prst="rect">
              <a:avLst/>
            </a:prstGeom>
          </p:spPr>
        </p:pic>
        <p:pic>
          <p:nvPicPr>
            <p:cNvPr id="13367" name="object 135">
              <a:extLst>
                <a:ext uri="{FF2B5EF4-FFF2-40B4-BE49-F238E27FC236}">
                  <a16:creationId xmlns:a16="http://schemas.microsoft.com/office/drawing/2014/main" id="{B569EB87-5D0B-5AC2-FC22-C2501CA85CBB}"/>
                </a:ext>
              </a:extLst>
            </p:cNvPr>
            <p:cNvPicPr/>
            <p:nvPr/>
          </p:nvPicPr>
          <p:blipFill>
            <a:blip r:embed="rId107" cstate="print"/>
            <a:stretch>
              <a:fillRect/>
            </a:stretch>
          </p:blipFill>
          <p:spPr>
            <a:xfrm>
              <a:off x="4803860" y="6132383"/>
              <a:ext cx="324103" cy="76635"/>
            </a:xfrm>
            <a:prstGeom prst="rect">
              <a:avLst/>
            </a:prstGeom>
          </p:spPr>
        </p:pic>
        <p:pic>
          <p:nvPicPr>
            <p:cNvPr id="13368" name="object 136">
              <a:extLst>
                <a:ext uri="{FF2B5EF4-FFF2-40B4-BE49-F238E27FC236}">
                  <a16:creationId xmlns:a16="http://schemas.microsoft.com/office/drawing/2014/main" id="{40D38D82-3339-48C7-981F-21D3D136D108}"/>
                </a:ext>
              </a:extLst>
            </p:cNvPr>
            <p:cNvPicPr/>
            <p:nvPr/>
          </p:nvPicPr>
          <p:blipFill>
            <a:blip r:embed="rId108" cstate="print"/>
            <a:stretch>
              <a:fillRect/>
            </a:stretch>
          </p:blipFill>
          <p:spPr>
            <a:xfrm>
              <a:off x="4506899" y="6128397"/>
              <a:ext cx="231501" cy="85410"/>
            </a:xfrm>
            <a:prstGeom prst="rect">
              <a:avLst/>
            </a:prstGeom>
          </p:spPr>
        </p:pic>
        <p:pic>
          <p:nvPicPr>
            <p:cNvPr id="13369" name="object 137">
              <a:extLst>
                <a:ext uri="{FF2B5EF4-FFF2-40B4-BE49-F238E27FC236}">
                  <a16:creationId xmlns:a16="http://schemas.microsoft.com/office/drawing/2014/main" id="{DC2A81E4-B83F-B161-5031-AA68544597D5}"/>
                </a:ext>
              </a:extLst>
            </p:cNvPr>
            <p:cNvPicPr/>
            <p:nvPr/>
          </p:nvPicPr>
          <p:blipFill>
            <a:blip r:embed="rId109" cstate="print"/>
            <a:stretch>
              <a:fillRect/>
            </a:stretch>
          </p:blipFill>
          <p:spPr>
            <a:xfrm>
              <a:off x="4305731" y="6136386"/>
              <a:ext cx="135706" cy="68641"/>
            </a:xfrm>
            <a:prstGeom prst="rect">
              <a:avLst/>
            </a:prstGeom>
          </p:spPr>
        </p:pic>
        <p:pic>
          <p:nvPicPr>
            <p:cNvPr id="13370" name="object 138">
              <a:extLst>
                <a:ext uri="{FF2B5EF4-FFF2-40B4-BE49-F238E27FC236}">
                  <a16:creationId xmlns:a16="http://schemas.microsoft.com/office/drawing/2014/main" id="{C04E1CA0-1D76-D66F-C93C-9F139E811F9C}"/>
                </a:ext>
              </a:extLst>
            </p:cNvPr>
            <p:cNvPicPr/>
            <p:nvPr/>
          </p:nvPicPr>
          <p:blipFill>
            <a:blip r:embed="rId110" cstate="print"/>
            <a:stretch>
              <a:fillRect/>
            </a:stretch>
          </p:blipFill>
          <p:spPr>
            <a:xfrm>
              <a:off x="3807600" y="6229774"/>
              <a:ext cx="328891" cy="84602"/>
            </a:xfrm>
            <a:prstGeom prst="rect">
              <a:avLst/>
            </a:prstGeom>
          </p:spPr>
        </p:pic>
        <p:pic>
          <p:nvPicPr>
            <p:cNvPr id="13371" name="object 139">
              <a:extLst>
                <a:ext uri="{FF2B5EF4-FFF2-40B4-BE49-F238E27FC236}">
                  <a16:creationId xmlns:a16="http://schemas.microsoft.com/office/drawing/2014/main" id="{9D21FB3C-73A6-E7E4-539B-3BF2B1FED6E1}"/>
                </a:ext>
              </a:extLst>
            </p:cNvPr>
            <p:cNvPicPr/>
            <p:nvPr/>
          </p:nvPicPr>
          <p:blipFill>
            <a:blip r:embed="rId111" cstate="print"/>
            <a:stretch>
              <a:fillRect/>
            </a:stretch>
          </p:blipFill>
          <p:spPr>
            <a:xfrm>
              <a:off x="3323040" y="6240152"/>
              <a:ext cx="344061" cy="64661"/>
            </a:xfrm>
            <a:prstGeom prst="rect">
              <a:avLst/>
            </a:prstGeom>
          </p:spPr>
        </p:pic>
        <p:pic>
          <p:nvPicPr>
            <p:cNvPr id="13372" name="object 140">
              <a:extLst>
                <a:ext uri="{FF2B5EF4-FFF2-40B4-BE49-F238E27FC236}">
                  <a16:creationId xmlns:a16="http://schemas.microsoft.com/office/drawing/2014/main" id="{D1CE9E80-8404-E805-6DA0-0E84E20788F9}"/>
                </a:ext>
              </a:extLst>
            </p:cNvPr>
            <p:cNvPicPr/>
            <p:nvPr/>
          </p:nvPicPr>
          <p:blipFill>
            <a:blip r:embed="rId112" cstate="print"/>
            <a:stretch>
              <a:fillRect/>
            </a:stretch>
          </p:blipFill>
          <p:spPr>
            <a:xfrm>
              <a:off x="2796970" y="6242547"/>
              <a:ext cx="385571" cy="59073"/>
            </a:xfrm>
            <a:prstGeom prst="rect">
              <a:avLst/>
            </a:prstGeom>
          </p:spPr>
        </p:pic>
        <p:pic>
          <p:nvPicPr>
            <p:cNvPr id="13373" name="object 141">
              <a:extLst>
                <a:ext uri="{FF2B5EF4-FFF2-40B4-BE49-F238E27FC236}">
                  <a16:creationId xmlns:a16="http://schemas.microsoft.com/office/drawing/2014/main" id="{7FD1F378-869D-36B7-6DF3-7ECF0A0568F2}"/>
                </a:ext>
              </a:extLst>
            </p:cNvPr>
            <p:cNvPicPr/>
            <p:nvPr/>
          </p:nvPicPr>
          <p:blipFill>
            <a:blip r:embed="rId113" cstate="print"/>
            <a:stretch>
              <a:fillRect/>
            </a:stretch>
          </p:blipFill>
          <p:spPr>
            <a:xfrm>
              <a:off x="2341956" y="6228181"/>
              <a:ext cx="314502" cy="87807"/>
            </a:xfrm>
            <a:prstGeom prst="rect">
              <a:avLst/>
            </a:prstGeom>
          </p:spPr>
        </p:pic>
        <p:pic>
          <p:nvPicPr>
            <p:cNvPr id="13374" name="object 142">
              <a:extLst>
                <a:ext uri="{FF2B5EF4-FFF2-40B4-BE49-F238E27FC236}">
                  <a16:creationId xmlns:a16="http://schemas.microsoft.com/office/drawing/2014/main" id="{D8B0B849-DB97-C8F4-731C-332E15510FB4}"/>
                </a:ext>
              </a:extLst>
            </p:cNvPr>
            <p:cNvPicPr/>
            <p:nvPr/>
          </p:nvPicPr>
          <p:blipFill>
            <a:blip r:embed="rId114" cstate="print"/>
            <a:stretch>
              <a:fillRect/>
            </a:stretch>
          </p:blipFill>
          <p:spPr>
            <a:xfrm>
              <a:off x="3908183" y="6117216"/>
              <a:ext cx="228309" cy="88609"/>
            </a:xfrm>
            <a:prstGeom prst="rect">
              <a:avLst/>
            </a:prstGeom>
          </p:spPr>
        </p:pic>
        <p:pic>
          <p:nvPicPr>
            <p:cNvPr id="13375" name="object 143">
              <a:extLst>
                <a:ext uri="{FF2B5EF4-FFF2-40B4-BE49-F238E27FC236}">
                  <a16:creationId xmlns:a16="http://schemas.microsoft.com/office/drawing/2014/main" id="{3924ECF6-78CE-E4C7-46BD-50A6DB891CA2}"/>
                </a:ext>
              </a:extLst>
            </p:cNvPr>
            <p:cNvPicPr/>
            <p:nvPr/>
          </p:nvPicPr>
          <p:blipFill>
            <a:blip r:embed="rId115" cstate="print"/>
            <a:stretch>
              <a:fillRect/>
            </a:stretch>
          </p:blipFill>
          <p:spPr>
            <a:xfrm>
              <a:off x="3544164" y="6122804"/>
              <a:ext cx="282593" cy="75038"/>
            </a:xfrm>
            <a:prstGeom prst="rect">
              <a:avLst/>
            </a:prstGeom>
          </p:spPr>
        </p:pic>
        <p:pic>
          <p:nvPicPr>
            <p:cNvPr id="13376" name="object 144">
              <a:extLst>
                <a:ext uri="{FF2B5EF4-FFF2-40B4-BE49-F238E27FC236}">
                  <a16:creationId xmlns:a16="http://schemas.microsoft.com/office/drawing/2014/main" id="{D5E85C82-E0BB-6BBE-17F0-062233A40D95}"/>
                </a:ext>
              </a:extLst>
            </p:cNvPr>
            <p:cNvPicPr/>
            <p:nvPr/>
          </p:nvPicPr>
          <p:blipFill>
            <a:blip r:embed="rId116" cstate="print"/>
            <a:stretch>
              <a:fillRect/>
            </a:stretch>
          </p:blipFill>
          <p:spPr>
            <a:xfrm>
              <a:off x="3259177" y="6123602"/>
              <a:ext cx="203562" cy="80626"/>
            </a:xfrm>
            <a:prstGeom prst="rect">
              <a:avLst/>
            </a:prstGeom>
          </p:spPr>
        </p:pic>
        <p:pic>
          <p:nvPicPr>
            <p:cNvPr id="13377" name="object 145">
              <a:extLst>
                <a:ext uri="{FF2B5EF4-FFF2-40B4-BE49-F238E27FC236}">
                  <a16:creationId xmlns:a16="http://schemas.microsoft.com/office/drawing/2014/main" id="{65E76BB3-378D-A7E8-0850-CA0FF6E8EFCE}"/>
                </a:ext>
              </a:extLst>
            </p:cNvPr>
            <p:cNvPicPr/>
            <p:nvPr/>
          </p:nvPicPr>
          <p:blipFill>
            <a:blip r:embed="rId117" cstate="print"/>
            <a:stretch>
              <a:fillRect/>
            </a:stretch>
          </p:blipFill>
          <p:spPr>
            <a:xfrm>
              <a:off x="2976584" y="6121207"/>
              <a:ext cx="200369" cy="87811"/>
            </a:xfrm>
            <a:prstGeom prst="rect">
              <a:avLst/>
            </a:prstGeom>
          </p:spPr>
        </p:pic>
        <p:pic>
          <p:nvPicPr>
            <p:cNvPr id="13378" name="object 146">
              <a:extLst>
                <a:ext uri="{FF2B5EF4-FFF2-40B4-BE49-F238E27FC236}">
                  <a16:creationId xmlns:a16="http://schemas.microsoft.com/office/drawing/2014/main" id="{618E6FEB-C51C-B0EC-05EC-61D555ED52BE}"/>
                </a:ext>
              </a:extLst>
            </p:cNvPr>
            <p:cNvPicPr/>
            <p:nvPr/>
          </p:nvPicPr>
          <p:blipFill>
            <a:blip r:embed="rId118" cstate="print"/>
            <a:stretch>
              <a:fillRect/>
            </a:stretch>
          </p:blipFill>
          <p:spPr>
            <a:xfrm>
              <a:off x="2659665" y="6122804"/>
              <a:ext cx="235494" cy="82223"/>
            </a:xfrm>
            <a:prstGeom prst="rect">
              <a:avLst/>
            </a:prstGeom>
          </p:spPr>
        </p:pic>
        <p:pic>
          <p:nvPicPr>
            <p:cNvPr id="13379" name="object 147">
              <a:extLst>
                <a:ext uri="{FF2B5EF4-FFF2-40B4-BE49-F238E27FC236}">
                  <a16:creationId xmlns:a16="http://schemas.microsoft.com/office/drawing/2014/main" id="{266C6193-B0E8-D77E-CD15-F0435C6EC806}"/>
                </a:ext>
              </a:extLst>
            </p:cNvPr>
            <p:cNvPicPr/>
            <p:nvPr/>
          </p:nvPicPr>
          <p:blipFill>
            <a:blip r:embed="rId119" cstate="print"/>
            <a:stretch>
              <a:fillRect/>
            </a:stretch>
          </p:blipFill>
          <p:spPr>
            <a:xfrm>
              <a:off x="2341947" y="6122005"/>
              <a:ext cx="236292" cy="87811"/>
            </a:xfrm>
            <a:prstGeom prst="rect">
              <a:avLst/>
            </a:prstGeom>
          </p:spPr>
        </p:pic>
        <p:sp>
          <p:nvSpPr>
            <p:cNvPr id="13380" name="object 148">
              <a:extLst>
                <a:ext uri="{FF2B5EF4-FFF2-40B4-BE49-F238E27FC236}">
                  <a16:creationId xmlns:a16="http://schemas.microsoft.com/office/drawing/2014/main" id="{771C376C-572B-75F0-4403-0B7868BDE958}"/>
                </a:ext>
              </a:extLst>
            </p:cNvPr>
            <p:cNvSpPr/>
            <p:nvPr/>
          </p:nvSpPr>
          <p:spPr>
            <a:xfrm>
              <a:off x="2326341" y="5583646"/>
              <a:ext cx="4445" cy="4445"/>
            </a:xfrm>
            <a:custGeom>
              <a:avLst/>
              <a:gdLst/>
              <a:ahLst/>
              <a:cxnLst/>
              <a:rect l="l" t="t" r="r" b="b"/>
              <a:pathLst>
                <a:path w="4444" h="4445">
                  <a:moveTo>
                    <a:pt x="0" y="1911"/>
                  </a:moveTo>
                  <a:lnTo>
                    <a:pt x="559" y="559"/>
                  </a:lnTo>
                  <a:lnTo>
                    <a:pt x="1911" y="0"/>
                  </a:lnTo>
                  <a:lnTo>
                    <a:pt x="3262" y="559"/>
                  </a:lnTo>
                  <a:lnTo>
                    <a:pt x="3822" y="1911"/>
                  </a:lnTo>
                  <a:lnTo>
                    <a:pt x="3262" y="3262"/>
                  </a:lnTo>
                  <a:lnTo>
                    <a:pt x="1911" y="3822"/>
                  </a:lnTo>
                  <a:lnTo>
                    <a:pt x="559" y="3262"/>
                  </a:lnTo>
                  <a:lnTo>
                    <a:pt x="0" y="1911"/>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3381" name="object 149">
              <a:extLst>
                <a:ext uri="{FF2B5EF4-FFF2-40B4-BE49-F238E27FC236}">
                  <a16:creationId xmlns:a16="http://schemas.microsoft.com/office/drawing/2014/main" id="{090FFDA1-4529-D8D6-016A-200311E439CE}"/>
                </a:ext>
              </a:extLst>
            </p:cNvPr>
            <p:cNvSpPr/>
            <p:nvPr/>
          </p:nvSpPr>
          <p:spPr>
            <a:xfrm>
              <a:off x="2335888" y="5585557"/>
              <a:ext cx="3760470" cy="0"/>
            </a:xfrm>
            <a:custGeom>
              <a:avLst/>
              <a:gdLst/>
              <a:ahLst/>
              <a:cxnLst/>
              <a:rect l="l" t="t" r="r" b="b"/>
              <a:pathLst>
                <a:path w="3760470">
                  <a:moveTo>
                    <a:pt x="0" y="0"/>
                  </a:moveTo>
                  <a:lnTo>
                    <a:pt x="3759974" y="0"/>
                  </a:lnTo>
                </a:path>
              </a:pathLst>
            </a:custGeom>
            <a:ln w="3822">
              <a:solidFill>
                <a:srgbClr val="231F20"/>
              </a:solidFill>
              <a:prstDash val="dot"/>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3382" name="object 150">
              <a:extLst>
                <a:ext uri="{FF2B5EF4-FFF2-40B4-BE49-F238E27FC236}">
                  <a16:creationId xmlns:a16="http://schemas.microsoft.com/office/drawing/2014/main" id="{FF5A8983-22E7-2185-5A27-989F8E5F24B8}"/>
                </a:ext>
              </a:extLst>
            </p:cNvPr>
            <p:cNvSpPr/>
            <p:nvPr/>
          </p:nvSpPr>
          <p:spPr>
            <a:xfrm>
              <a:off x="2326335" y="5583656"/>
              <a:ext cx="3775710" cy="500380"/>
            </a:xfrm>
            <a:custGeom>
              <a:avLst/>
              <a:gdLst/>
              <a:ahLst/>
              <a:cxnLst/>
              <a:rect l="l" t="t" r="r" b="b"/>
              <a:pathLst>
                <a:path w="3775710" h="500379">
                  <a:moveTo>
                    <a:pt x="3822" y="498436"/>
                  </a:moveTo>
                  <a:lnTo>
                    <a:pt x="3263" y="497090"/>
                  </a:lnTo>
                  <a:lnTo>
                    <a:pt x="1917" y="496531"/>
                  </a:lnTo>
                  <a:lnTo>
                    <a:pt x="558" y="497090"/>
                  </a:lnTo>
                  <a:lnTo>
                    <a:pt x="0" y="498436"/>
                  </a:lnTo>
                  <a:lnTo>
                    <a:pt x="558" y="499795"/>
                  </a:lnTo>
                  <a:lnTo>
                    <a:pt x="1917" y="500354"/>
                  </a:lnTo>
                  <a:lnTo>
                    <a:pt x="3263" y="499795"/>
                  </a:lnTo>
                  <a:lnTo>
                    <a:pt x="3822" y="498436"/>
                  </a:lnTo>
                  <a:close/>
                </a:path>
                <a:path w="3775710" h="500379">
                  <a:moveTo>
                    <a:pt x="3775252" y="1905"/>
                  </a:moveTo>
                  <a:lnTo>
                    <a:pt x="3774694" y="558"/>
                  </a:lnTo>
                  <a:lnTo>
                    <a:pt x="3773335" y="0"/>
                  </a:lnTo>
                  <a:lnTo>
                    <a:pt x="3771989" y="558"/>
                  </a:lnTo>
                  <a:lnTo>
                    <a:pt x="3771430" y="1905"/>
                  </a:lnTo>
                  <a:lnTo>
                    <a:pt x="3771989" y="3263"/>
                  </a:lnTo>
                  <a:lnTo>
                    <a:pt x="3773335" y="3822"/>
                  </a:lnTo>
                  <a:lnTo>
                    <a:pt x="3774694" y="3263"/>
                  </a:lnTo>
                  <a:lnTo>
                    <a:pt x="3775252" y="1905"/>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3383" name="object 151">
              <a:extLst>
                <a:ext uri="{FF2B5EF4-FFF2-40B4-BE49-F238E27FC236}">
                  <a16:creationId xmlns:a16="http://schemas.microsoft.com/office/drawing/2014/main" id="{73C86EEE-3203-D4E2-9900-39BDBBD486C8}"/>
                </a:ext>
              </a:extLst>
            </p:cNvPr>
            <p:cNvSpPr/>
            <p:nvPr/>
          </p:nvSpPr>
          <p:spPr>
            <a:xfrm>
              <a:off x="2335888" y="6082091"/>
              <a:ext cx="3760470" cy="0"/>
            </a:xfrm>
            <a:custGeom>
              <a:avLst/>
              <a:gdLst/>
              <a:ahLst/>
              <a:cxnLst/>
              <a:rect l="l" t="t" r="r" b="b"/>
              <a:pathLst>
                <a:path w="3760470">
                  <a:moveTo>
                    <a:pt x="0" y="0"/>
                  </a:moveTo>
                  <a:lnTo>
                    <a:pt x="3759974" y="0"/>
                  </a:lnTo>
                </a:path>
              </a:pathLst>
            </a:custGeom>
            <a:ln w="3822">
              <a:solidFill>
                <a:srgbClr val="231F20"/>
              </a:solidFill>
              <a:prstDash val="dot"/>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3384" name="object 152">
              <a:extLst>
                <a:ext uri="{FF2B5EF4-FFF2-40B4-BE49-F238E27FC236}">
                  <a16:creationId xmlns:a16="http://schemas.microsoft.com/office/drawing/2014/main" id="{C62FE34E-F989-9CF2-9AB1-7CBB38F2D75B}"/>
                </a:ext>
              </a:extLst>
            </p:cNvPr>
            <p:cNvSpPr/>
            <p:nvPr/>
          </p:nvSpPr>
          <p:spPr>
            <a:xfrm>
              <a:off x="2326335" y="6080188"/>
              <a:ext cx="3775710" cy="264160"/>
            </a:xfrm>
            <a:custGeom>
              <a:avLst/>
              <a:gdLst/>
              <a:ahLst/>
              <a:cxnLst/>
              <a:rect l="l" t="t" r="r" b="b"/>
              <a:pathLst>
                <a:path w="3775710" h="264160">
                  <a:moveTo>
                    <a:pt x="3822" y="262153"/>
                  </a:moveTo>
                  <a:lnTo>
                    <a:pt x="3263" y="260794"/>
                  </a:lnTo>
                  <a:lnTo>
                    <a:pt x="1917" y="260235"/>
                  </a:lnTo>
                  <a:lnTo>
                    <a:pt x="558" y="260794"/>
                  </a:lnTo>
                  <a:lnTo>
                    <a:pt x="0" y="262153"/>
                  </a:lnTo>
                  <a:lnTo>
                    <a:pt x="558" y="263499"/>
                  </a:lnTo>
                  <a:lnTo>
                    <a:pt x="1917" y="264058"/>
                  </a:lnTo>
                  <a:lnTo>
                    <a:pt x="3263" y="263499"/>
                  </a:lnTo>
                  <a:lnTo>
                    <a:pt x="3822" y="262153"/>
                  </a:lnTo>
                  <a:close/>
                </a:path>
                <a:path w="3775710" h="264160">
                  <a:moveTo>
                    <a:pt x="3775252" y="1905"/>
                  </a:moveTo>
                  <a:lnTo>
                    <a:pt x="3774694" y="558"/>
                  </a:lnTo>
                  <a:lnTo>
                    <a:pt x="3773335" y="0"/>
                  </a:lnTo>
                  <a:lnTo>
                    <a:pt x="3771989" y="558"/>
                  </a:lnTo>
                  <a:lnTo>
                    <a:pt x="3771430" y="1905"/>
                  </a:lnTo>
                  <a:lnTo>
                    <a:pt x="3771989" y="3263"/>
                  </a:lnTo>
                  <a:lnTo>
                    <a:pt x="3773335" y="3822"/>
                  </a:lnTo>
                  <a:lnTo>
                    <a:pt x="3774694" y="3263"/>
                  </a:lnTo>
                  <a:lnTo>
                    <a:pt x="3775252" y="1905"/>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3385" name="object 153">
              <a:extLst>
                <a:ext uri="{FF2B5EF4-FFF2-40B4-BE49-F238E27FC236}">
                  <a16:creationId xmlns:a16="http://schemas.microsoft.com/office/drawing/2014/main" id="{591365A5-52EE-6EBC-1B43-7296CCAD0E59}"/>
                </a:ext>
              </a:extLst>
            </p:cNvPr>
            <p:cNvSpPr/>
            <p:nvPr/>
          </p:nvSpPr>
          <p:spPr>
            <a:xfrm>
              <a:off x="2335888" y="6342333"/>
              <a:ext cx="3760470" cy="0"/>
            </a:xfrm>
            <a:custGeom>
              <a:avLst/>
              <a:gdLst/>
              <a:ahLst/>
              <a:cxnLst/>
              <a:rect l="l" t="t" r="r" b="b"/>
              <a:pathLst>
                <a:path w="3760470">
                  <a:moveTo>
                    <a:pt x="0" y="0"/>
                  </a:moveTo>
                  <a:lnTo>
                    <a:pt x="3759974" y="0"/>
                  </a:lnTo>
                </a:path>
              </a:pathLst>
            </a:custGeom>
            <a:ln w="3822">
              <a:solidFill>
                <a:srgbClr val="231F20"/>
              </a:solidFill>
              <a:prstDash val="dot"/>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3386" name="object 154">
              <a:extLst>
                <a:ext uri="{FF2B5EF4-FFF2-40B4-BE49-F238E27FC236}">
                  <a16:creationId xmlns:a16="http://schemas.microsoft.com/office/drawing/2014/main" id="{02DE3A4A-1005-B313-0A26-67E52A73E8EB}"/>
                </a:ext>
              </a:extLst>
            </p:cNvPr>
            <p:cNvSpPr/>
            <p:nvPr/>
          </p:nvSpPr>
          <p:spPr>
            <a:xfrm>
              <a:off x="6097770" y="6340421"/>
              <a:ext cx="4445" cy="4445"/>
            </a:xfrm>
            <a:custGeom>
              <a:avLst/>
              <a:gdLst/>
              <a:ahLst/>
              <a:cxnLst/>
              <a:rect l="l" t="t" r="r" b="b"/>
              <a:pathLst>
                <a:path w="4445" h="4445">
                  <a:moveTo>
                    <a:pt x="0" y="1911"/>
                  </a:moveTo>
                  <a:lnTo>
                    <a:pt x="559" y="559"/>
                  </a:lnTo>
                  <a:lnTo>
                    <a:pt x="1911" y="0"/>
                  </a:lnTo>
                  <a:lnTo>
                    <a:pt x="3262" y="559"/>
                  </a:lnTo>
                  <a:lnTo>
                    <a:pt x="3822" y="1911"/>
                  </a:lnTo>
                  <a:lnTo>
                    <a:pt x="3262" y="3262"/>
                  </a:lnTo>
                  <a:lnTo>
                    <a:pt x="1911" y="3822"/>
                  </a:lnTo>
                  <a:lnTo>
                    <a:pt x="559" y="3262"/>
                  </a:lnTo>
                  <a:lnTo>
                    <a:pt x="0" y="1911"/>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13387" name="object 155">
              <a:extLst>
                <a:ext uri="{FF2B5EF4-FFF2-40B4-BE49-F238E27FC236}">
                  <a16:creationId xmlns:a16="http://schemas.microsoft.com/office/drawing/2014/main" id="{7AE3057F-58A7-16EA-E0AF-9588B5B46E3F}"/>
                </a:ext>
              </a:extLst>
            </p:cNvPr>
            <p:cNvPicPr/>
            <p:nvPr/>
          </p:nvPicPr>
          <p:blipFill>
            <a:blip r:embed="rId120" cstate="print"/>
            <a:stretch>
              <a:fillRect/>
            </a:stretch>
          </p:blipFill>
          <p:spPr>
            <a:xfrm>
              <a:off x="5112804" y="5034740"/>
              <a:ext cx="1012219" cy="537232"/>
            </a:xfrm>
            <a:prstGeom prst="rect">
              <a:avLst/>
            </a:prstGeom>
          </p:spPr>
        </p:pic>
      </p:grpSp>
      <p:pic>
        <p:nvPicPr>
          <p:cNvPr id="13388" name="図 13387">
            <a:extLst>
              <a:ext uri="{FF2B5EF4-FFF2-40B4-BE49-F238E27FC236}">
                <a16:creationId xmlns:a16="http://schemas.microsoft.com/office/drawing/2014/main" id="{D369FDF3-C165-FF29-C353-F2AB3D60BF5F}"/>
              </a:ext>
            </a:extLst>
          </p:cNvPr>
          <p:cNvPicPr>
            <a:picLocks noChangeAspect="1"/>
          </p:cNvPicPr>
          <p:nvPr/>
        </p:nvPicPr>
        <p:blipFill>
          <a:blip r:embed="rId121">
            <a:extLst>
              <a:ext uri="{28A0092B-C50C-407E-A947-70E740481C1C}">
                <a14:useLocalDpi xmlns:a14="http://schemas.microsoft.com/office/drawing/2010/main" val="0"/>
              </a:ext>
            </a:extLst>
          </a:blip>
          <a:stretch>
            <a:fillRect/>
          </a:stretch>
        </p:blipFill>
        <p:spPr>
          <a:xfrm>
            <a:off x="8744750" y="1587830"/>
            <a:ext cx="622300" cy="1257300"/>
          </a:xfrm>
          <a:prstGeom prst="rect">
            <a:avLst/>
          </a:prstGeom>
        </p:spPr>
      </p:pic>
      <p:pic>
        <p:nvPicPr>
          <p:cNvPr id="13389" name="図 13388">
            <a:extLst>
              <a:ext uri="{FF2B5EF4-FFF2-40B4-BE49-F238E27FC236}">
                <a16:creationId xmlns:a16="http://schemas.microsoft.com/office/drawing/2014/main" id="{5A962CA6-D48C-4519-F3B8-C5E4998B8FAB}"/>
              </a:ext>
            </a:extLst>
          </p:cNvPr>
          <p:cNvPicPr>
            <a:picLocks noChangeAspect="1"/>
          </p:cNvPicPr>
          <p:nvPr/>
        </p:nvPicPr>
        <p:blipFill>
          <a:blip r:embed="rId122">
            <a:extLst>
              <a:ext uri="{28A0092B-C50C-407E-A947-70E740481C1C}">
                <a14:useLocalDpi xmlns:a14="http://schemas.microsoft.com/office/drawing/2010/main" val="0"/>
              </a:ext>
            </a:extLst>
          </a:blip>
          <a:stretch>
            <a:fillRect/>
          </a:stretch>
        </p:blipFill>
        <p:spPr>
          <a:xfrm>
            <a:off x="6314656" y="1600315"/>
            <a:ext cx="2197100" cy="1257300"/>
          </a:xfrm>
          <a:prstGeom prst="rect">
            <a:avLst/>
          </a:prstGeom>
        </p:spPr>
      </p:pic>
      <p:pic>
        <p:nvPicPr>
          <p:cNvPr id="13390" name="グラフィックス 13389">
            <a:extLst>
              <a:ext uri="{FF2B5EF4-FFF2-40B4-BE49-F238E27FC236}">
                <a16:creationId xmlns:a16="http://schemas.microsoft.com/office/drawing/2014/main" id="{E234ED35-A9BF-20A1-10C5-38D798EF3AA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23"/>
              </a:ext>
            </a:extLst>
          </a:blip>
          <a:stretch>
            <a:fillRect/>
          </a:stretch>
        </p:blipFill>
        <p:spPr>
          <a:xfrm>
            <a:off x="1291862" y="2061825"/>
            <a:ext cx="557403" cy="304038"/>
          </a:xfrm>
          <a:prstGeom prst="rect">
            <a:avLst/>
          </a:prstGeom>
        </p:spPr>
      </p:pic>
      <p:pic>
        <p:nvPicPr>
          <p:cNvPr id="13391" name="図 13390">
            <a:extLst>
              <a:ext uri="{FF2B5EF4-FFF2-40B4-BE49-F238E27FC236}">
                <a16:creationId xmlns:a16="http://schemas.microsoft.com/office/drawing/2014/main" id="{97E27A50-562D-9F78-86ED-FF9106A764B3}"/>
              </a:ext>
            </a:extLst>
          </p:cNvPr>
          <p:cNvPicPr>
            <a:picLocks noChangeAspect="1"/>
          </p:cNvPicPr>
          <p:nvPr/>
        </p:nvPicPr>
        <p:blipFill>
          <a:blip r:embed="rId124">
            <a:extLst>
              <a:ext uri="{28A0092B-C50C-407E-A947-70E740481C1C}">
                <a14:useLocalDpi xmlns:a14="http://schemas.microsoft.com/office/drawing/2010/main" val="0"/>
              </a:ext>
            </a:extLst>
          </a:blip>
          <a:stretch>
            <a:fillRect/>
          </a:stretch>
        </p:blipFill>
        <p:spPr>
          <a:xfrm>
            <a:off x="461963" y="1621001"/>
            <a:ext cx="1257300" cy="12319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正方形/長方形 74" hidden="1">
            <a:extLst>
              <a:ext uri="{FF2B5EF4-FFF2-40B4-BE49-F238E27FC236}">
                <a16:creationId xmlns:a16="http://schemas.microsoft.com/office/drawing/2014/main" id="{0D220864-EB79-4795-837E-73C6EC0CD0BF}"/>
              </a:ext>
            </a:extLst>
          </p:cNvPr>
          <p:cNvSpPr/>
          <p:nvPr/>
        </p:nvSpPr>
        <p:spPr>
          <a:xfrm>
            <a:off x="490124" y="2116902"/>
            <a:ext cx="1812357" cy="1196258"/>
          </a:xfrm>
          <a:prstGeom prst="rect">
            <a:avLst/>
          </a:prstGeom>
          <a:solidFill>
            <a:srgbClr val="2B2B2B">
              <a:alpha val="50196"/>
            </a:srgb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90000" tIns="72000" rIns="90000" bIns="46800" rtlCol="0" anchor="ctr">
            <a:noAutofit/>
          </a:bodyPr>
          <a:lstStyle/>
          <a:p>
            <a:pPr algn="ctr">
              <a:lnSpc>
                <a:spcPct val="110000"/>
              </a:lnSpc>
            </a:pPr>
            <a:r>
              <a:rPr kumimoji="1" lang="ja-JP" altLang="en-US" sz="1400" b="1" dirty="0">
                <a:solidFill>
                  <a:schemeClr val="bg1"/>
                </a:solidFill>
              </a:rPr>
              <a:t>ドリームネクサス</a:t>
            </a:r>
            <a:endParaRPr kumimoji="1" lang="en-US" altLang="ja-JP" sz="1400" b="1" dirty="0">
              <a:solidFill>
                <a:schemeClr val="bg1"/>
              </a:solidFill>
            </a:endParaRPr>
          </a:p>
          <a:p>
            <a:pPr algn="ctr">
              <a:lnSpc>
                <a:spcPct val="110000"/>
              </a:lnSpc>
            </a:pPr>
            <a:r>
              <a:rPr kumimoji="1" lang="ja-JP" altLang="en-US" sz="1400" b="1" dirty="0">
                <a:solidFill>
                  <a:schemeClr val="bg1"/>
                </a:solidFill>
              </a:rPr>
              <a:t>不動産検討者データ</a:t>
            </a:r>
            <a:endParaRPr kumimoji="1" lang="en-US" altLang="ja-JP" sz="1400" b="1" dirty="0">
              <a:solidFill>
                <a:schemeClr val="bg1"/>
              </a:solidFill>
            </a:endParaRPr>
          </a:p>
          <a:p>
            <a:pPr algn="ctr">
              <a:lnSpc>
                <a:spcPct val="110000"/>
              </a:lnSpc>
            </a:pPr>
            <a:r>
              <a:rPr kumimoji="1" lang="ja-JP" altLang="en-US" sz="1400" b="1" dirty="0">
                <a:solidFill>
                  <a:schemeClr val="bg1">
                    <a:alpha val="60000"/>
                  </a:schemeClr>
                </a:solidFill>
              </a:rPr>
              <a:t>（</a:t>
            </a:r>
            <a:r>
              <a:rPr kumimoji="1" lang="en-US" altLang="ja-JP" sz="1400" b="1" dirty="0">
                <a:solidFill>
                  <a:schemeClr val="bg1">
                    <a:alpha val="60000"/>
                  </a:schemeClr>
                </a:solidFill>
              </a:rPr>
              <a:t>AI</a:t>
            </a:r>
            <a:r>
              <a:rPr kumimoji="1" lang="ja-JP" altLang="en-US" sz="1400" b="1" dirty="0">
                <a:solidFill>
                  <a:schemeClr val="bg1">
                    <a:alpha val="60000"/>
                  </a:schemeClr>
                </a:solidFill>
              </a:rPr>
              <a:t>）</a:t>
            </a:r>
          </a:p>
        </p:txBody>
      </p:sp>
      <p:sp>
        <p:nvSpPr>
          <p:cNvPr id="109" name="テキスト ボックス 108">
            <a:extLst>
              <a:ext uri="{FF2B5EF4-FFF2-40B4-BE49-F238E27FC236}">
                <a16:creationId xmlns:a16="http://schemas.microsoft.com/office/drawing/2014/main" id="{E2910EAE-1D90-4A03-9BF2-FF2721CF74CA}"/>
              </a:ext>
            </a:extLst>
          </p:cNvPr>
          <p:cNvSpPr txBox="1"/>
          <p:nvPr/>
        </p:nvSpPr>
        <p:spPr>
          <a:xfrm>
            <a:off x="490124" y="3189634"/>
            <a:ext cx="1812357" cy="396000"/>
          </a:xfrm>
          <a:prstGeom prst="rect">
            <a:avLst/>
          </a:prstGeom>
          <a:noFill/>
        </p:spPr>
        <p:txBody>
          <a:bodyPr wrap="square" lIns="0" tIns="0" rIns="0" bIns="0" anchor="ctr">
            <a:noAutofit/>
          </a:bodyPr>
          <a:lstStyle/>
          <a:p>
            <a:pPr algn="ctr">
              <a:lnSpc>
                <a:spcPct val="110000"/>
              </a:lnSpc>
            </a:pPr>
            <a:r>
              <a:rPr lang="en-US" altLang="ja-JP" sz="1000" b="1" dirty="0">
                <a:latin typeface="Meiryo UI" panose="020B0604030504040204" pitchFamily="50" charset="-128"/>
                <a:ea typeface="Meiryo UI" panose="020B0604030504040204" pitchFamily="50" charset="-128"/>
              </a:rPr>
              <a:t>8,000</a:t>
            </a:r>
            <a:r>
              <a:rPr lang="ja-JP" altLang="en-US" sz="1000" b="1" dirty="0">
                <a:latin typeface="Meiryo UI" panose="020B0604030504040204" pitchFamily="50" charset="-128"/>
                <a:ea typeface="Meiryo UI" panose="020B0604030504040204" pitchFamily="50" charset="-128"/>
              </a:rPr>
              <a:t>案件以上の配信実績</a:t>
            </a:r>
            <a:endParaRPr lang="en-US" altLang="ja-JP" sz="1000" b="1" dirty="0">
              <a:latin typeface="Meiryo UI" panose="020B0604030504040204" pitchFamily="50" charset="-128"/>
              <a:ea typeface="Meiryo UI" panose="020B0604030504040204" pitchFamily="50" charset="-128"/>
            </a:endParaRPr>
          </a:p>
          <a:p>
            <a:pPr algn="ctr">
              <a:lnSpc>
                <a:spcPct val="110000"/>
              </a:lnSpc>
            </a:pPr>
            <a:r>
              <a:rPr lang="ja-JP" altLang="en-US" sz="1000" b="1" dirty="0">
                <a:latin typeface="Meiryo UI" panose="020B0604030504040204" pitchFamily="50" charset="-128"/>
                <a:ea typeface="Meiryo UI" panose="020B0604030504040204" pitchFamily="50" charset="-128"/>
              </a:rPr>
              <a:t>からの</a:t>
            </a:r>
            <a:r>
              <a:rPr lang="ja-JP" altLang="en-US" sz="1000" b="1" dirty="0">
                <a:solidFill>
                  <a:srgbClr val="FF0000"/>
                </a:solidFill>
                <a:latin typeface="Meiryo UI" panose="020B0604030504040204" pitchFamily="50" charset="-128"/>
                <a:ea typeface="Meiryo UI" panose="020B0604030504040204" pitchFamily="50" charset="-128"/>
              </a:rPr>
              <a:t>オリジナルデータ</a:t>
            </a:r>
          </a:p>
        </p:txBody>
      </p:sp>
      <p:pic>
        <p:nvPicPr>
          <p:cNvPr id="47" name="図 46" descr="挿絵, 抽象 が含まれている画像&#10;&#10;自動的に生成された説明">
            <a:extLst>
              <a:ext uri="{FF2B5EF4-FFF2-40B4-BE49-F238E27FC236}">
                <a16:creationId xmlns:a16="http://schemas.microsoft.com/office/drawing/2014/main" id="{96D8D1DA-F805-4D96-8E12-3FC6CDA175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354" y="752116"/>
            <a:ext cx="2525896" cy="865901"/>
          </a:xfrm>
          <a:prstGeom prst="rect">
            <a:avLst/>
          </a:prstGeom>
        </p:spPr>
      </p:pic>
      <p:sp>
        <p:nvSpPr>
          <p:cNvPr id="51" name="角丸四角形 7">
            <a:extLst>
              <a:ext uri="{FF2B5EF4-FFF2-40B4-BE49-F238E27FC236}">
                <a16:creationId xmlns:a16="http://schemas.microsoft.com/office/drawing/2014/main" id="{EE406EA5-07F5-4A8E-8441-082716C6C049}"/>
              </a:ext>
            </a:extLst>
          </p:cNvPr>
          <p:cNvSpPr/>
          <p:nvPr/>
        </p:nvSpPr>
        <p:spPr bwMode="auto">
          <a:xfrm>
            <a:off x="335812" y="4185495"/>
            <a:ext cx="9340850" cy="485538"/>
          </a:xfrm>
          <a:prstGeom prst="roundRect">
            <a:avLst>
              <a:gd name="adj" fmla="val 2265"/>
            </a:avLst>
          </a:prstGeom>
          <a:solidFill>
            <a:schemeClr val="accent1"/>
          </a:solidFill>
          <a:ln/>
        </p:spPr>
        <p:style>
          <a:lnRef idx="1">
            <a:schemeClr val="accent5"/>
          </a:lnRef>
          <a:fillRef idx="2">
            <a:schemeClr val="accent5"/>
          </a:fillRef>
          <a:effectRef idx="1">
            <a:schemeClr val="accent5"/>
          </a:effectRef>
          <a:fontRef idx="minor">
            <a:schemeClr val="dk1"/>
          </a:fontRef>
        </p:style>
        <p:txBody>
          <a:bodyPr lIns="180000" tIns="90000" anchor="ctr"/>
          <a:lstStyle/>
          <a:p>
            <a:pPr fontAlgn="auto">
              <a:spcBef>
                <a:spcPts val="0"/>
              </a:spcBef>
              <a:spcAft>
                <a:spcPts val="0"/>
              </a:spcAft>
              <a:defRPr/>
            </a:pPr>
            <a:r>
              <a:rPr lang="ja-JP" altLang="en-US" sz="1400" b="1" dirty="0">
                <a:solidFill>
                  <a:schemeClr val="bg1"/>
                </a:solidFill>
                <a:latin typeface="Meiryo UI" panose="020B0604030504040204" pitchFamily="50" charset="-128"/>
                <a:ea typeface="Meiryo UI" panose="020B0604030504040204" pitchFamily="50" charset="-128"/>
                <a:cs typeface="メイリオ" pitchFamily="50" charset="-128"/>
              </a:rPr>
              <a:t>　　 　広告配信地域は範囲指定（指定住所から</a:t>
            </a:r>
            <a:r>
              <a:rPr lang="en-US" altLang="ja-JP" sz="1400" b="1" dirty="0">
                <a:solidFill>
                  <a:schemeClr val="bg1"/>
                </a:solidFill>
                <a:latin typeface="Meiryo UI" panose="020B0604030504040204" pitchFamily="50" charset="-128"/>
                <a:ea typeface="Meiryo UI" panose="020B0604030504040204" pitchFamily="50" charset="-128"/>
                <a:cs typeface="メイリオ" pitchFamily="50" charset="-128"/>
              </a:rPr>
              <a:t>3km</a:t>
            </a:r>
            <a:r>
              <a:rPr lang="ja-JP" altLang="en-US" sz="1400" b="1" dirty="0">
                <a:solidFill>
                  <a:schemeClr val="bg1"/>
                </a:solidFill>
                <a:latin typeface="Meiryo UI" panose="020B0604030504040204" pitchFamily="50" charset="-128"/>
                <a:ea typeface="Meiryo UI" panose="020B0604030504040204" pitchFamily="50" charset="-128"/>
                <a:cs typeface="メイリオ" pitchFamily="50" charset="-128"/>
              </a:rPr>
              <a:t>まで）～が可能なのでチラシ感覚で配信が可能</a:t>
            </a:r>
          </a:p>
        </p:txBody>
      </p:sp>
      <p:pic>
        <p:nvPicPr>
          <p:cNvPr id="8" name="図 7" descr="挿絵 が含まれている画像&#10;&#10;自動的に生成された説明">
            <a:extLst>
              <a:ext uri="{FF2B5EF4-FFF2-40B4-BE49-F238E27FC236}">
                <a16:creationId xmlns:a16="http://schemas.microsoft.com/office/drawing/2014/main" id="{238B53C7-FE60-4961-92C9-14ADBED4F38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7369" y="4259636"/>
            <a:ext cx="398396" cy="331997"/>
          </a:xfrm>
          <a:prstGeom prst="rect">
            <a:avLst/>
          </a:prstGeom>
          <a:solidFill>
            <a:srgbClr val="0598DF"/>
          </a:solidFill>
        </p:spPr>
      </p:pic>
      <p:sp>
        <p:nvSpPr>
          <p:cNvPr id="27" name="加算記号 26">
            <a:extLst>
              <a:ext uri="{FF2B5EF4-FFF2-40B4-BE49-F238E27FC236}">
                <a16:creationId xmlns:a16="http://schemas.microsoft.com/office/drawing/2014/main" id="{F96298AB-B291-4807-9DA0-E13952AC1E2D}"/>
              </a:ext>
            </a:extLst>
          </p:cNvPr>
          <p:cNvSpPr>
            <a:spLocks noChangeAspect="1"/>
          </p:cNvSpPr>
          <p:nvPr/>
        </p:nvSpPr>
        <p:spPr>
          <a:xfrm rot="2635397">
            <a:off x="2326791" y="2553855"/>
            <a:ext cx="448350" cy="448350"/>
          </a:xfrm>
          <a:prstGeom prst="mathPlus">
            <a:avLst>
              <a:gd name="adj1" fmla="val 4338"/>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endParaRPr>
          </a:p>
        </p:txBody>
      </p:sp>
      <p:sp>
        <p:nvSpPr>
          <p:cNvPr id="29" name="テキスト ボックス 28">
            <a:extLst>
              <a:ext uri="{FF2B5EF4-FFF2-40B4-BE49-F238E27FC236}">
                <a16:creationId xmlns:a16="http://schemas.microsoft.com/office/drawing/2014/main" id="{3C813630-2533-4D11-BBA8-B170900EB449}"/>
              </a:ext>
            </a:extLst>
          </p:cNvPr>
          <p:cNvSpPr txBox="1"/>
          <p:nvPr/>
        </p:nvSpPr>
        <p:spPr>
          <a:xfrm>
            <a:off x="7027129" y="3540793"/>
            <a:ext cx="2686674" cy="396000"/>
          </a:xfrm>
          <a:prstGeom prst="rect">
            <a:avLst/>
          </a:prstGeom>
          <a:noFill/>
        </p:spPr>
        <p:txBody>
          <a:bodyPr wrap="square" lIns="0" tIns="0" rIns="0" bIns="0" anchor="ctr">
            <a:noAutofit/>
          </a:bodyPr>
          <a:lstStyle/>
          <a:p>
            <a:pPr>
              <a:lnSpc>
                <a:spcPct val="110000"/>
              </a:lnSpc>
            </a:pPr>
            <a:r>
              <a:rPr lang="en-US" altLang="ja-JP" sz="1050" dirty="0">
                <a:latin typeface="Meiryo UI" panose="020B0604030504040204" pitchFamily="50" charset="-128"/>
                <a:ea typeface="Meiryo UI" panose="020B0604030504040204" pitchFamily="50" charset="-128"/>
              </a:rPr>
              <a:t>※</a:t>
            </a:r>
            <a:r>
              <a:rPr lang="ja-JP" altLang="en-US" sz="1050" dirty="0">
                <a:latin typeface="Meiryo UI" panose="020B0604030504040204" pitchFamily="50" charset="-128"/>
                <a:ea typeface="Meiryo UI" panose="020B0604030504040204" pitchFamily="50" charset="-128"/>
              </a:rPr>
              <a:t>年収は</a:t>
            </a:r>
            <a:r>
              <a:rPr lang="en-US" altLang="ja-JP" sz="1050" dirty="0">
                <a:latin typeface="Meiryo UI" panose="020B0604030504040204" pitchFamily="50" charset="-128"/>
                <a:ea typeface="Meiryo UI" panose="020B0604030504040204" pitchFamily="50" charset="-128"/>
              </a:rPr>
              <a:t>100</a:t>
            </a:r>
            <a:r>
              <a:rPr lang="ja-JP" altLang="en-US" sz="1050" dirty="0">
                <a:latin typeface="Meiryo UI" panose="020B0604030504040204" pitchFamily="50" charset="-128"/>
                <a:ea typeface="Meiryo UI" panose="020B0604030504040204" pitchFamily="50" charset="-128"/>
              </a:rPr>
              <a:t>万円単位で設定可能です</a:t>
            </a:r>
            <a:endParaRPr lang="en-US" altLang="ja-JP" sz="1050" dirty="0">
              <a:latin typeface="Meiryo UI" panose="020B0604030504040204" pitchFamily="50" charset="-128"/>
              <a:ea typeface="Meiryo UI" panose="020B0604030504040204" pitchFamily="50" charset="-128"/>
            </a:endParaRPr>
          </a:p>
          <a:p>
            <a:pPr>
              <a:lnSpc>
                <a:spcPct val="110000"/>
              </a:lnSpc>
            </a:pPr>
            <a:r>
              <a:rPr lang="en-US" altLang="ja-JP" sz="1050" dirty="0">
                <a:latin typeface="Meiryo UI" panose="020B0604030504040204" pitchFamily="50" charset="-128"/>
                <a:ea typeface="Meiryo UI" panose="020B0604030504040204" pitchFamily="50" charset="-128"/>
              </a:rPr>
              <a:t>※</a:t>
            </a:r>
            <a:r>
              <a:rPr lang="ja-JP" altLang="en-US" sz="1050" dirty="0">
                <a:latin typeface="Meiryo UI" panose="020B0604030504040204" pitchFamily="50" charset="-128"/>
                <a:ea typeface="Meiryo UI" panose="020B0604030504040204" pitchFamily="50" charset="-128"/>
              </a:rPr>
              <a:t>年齢は</a:t>
            </a:r>
            <a:r>
              <a:rPr lang="en-US" altLang="ja-JP" sz="1050" dirty="0">
                <a:latin typeface="Meiryo UI" panose="020B0604030504040204" pitchFamily="50" charset="-128"/>
                <a:ea typeface="Meiryo UI" panose="020B0604030504040204" pitchFamily="50" charset="-128"/>
              </a:rPr>
              <a:t>20</a:t>
            </a:r>
            <a:r>
              <a:rPr lang="ja-JP" altLang="en-US" sz="1050" dirty="0">
                <a:latin typeface="Meiryo UI" panose="020B0604030504040204" pitchFamily="50" charset="-128"/>
                <a:ea typeface="Meiryo UI" panose="020B0604030504040204" pitchFamily="50" charset="-128"/>
              </a:rPr>
              <a:t>歳以上で</a:t>
            </a:r>
            <a:r>
              <a:rPr lang="en-US" altLang="ja-JP" sz="1050" dirty="0">
                <a:latin typeface="Meiryo UI" panose="020B0604030504040204" pitchFamily="50" charset="-128"/>
                <a:ea typeface="Meiryo UI" panose="020B0604030504040204" pitchFamily="50" charset="-128"/>
              </a:rPr>
              <a:t>5</a:t>
            </a:r>
            <a:r>
              <a:rPr lang="ja-JP" altLang="en-US" sz="1050" dirty="0">
                <a:latin typeface="Meiryo UI" panose="020B0604030504040204" pitchFamily="50" charset="-128"/>
                <a:ea typeface="Meiryo UI" panose="020B0604030504040204" pitchFamily="50" charset="-128"/>
              </a:rPr>
              <a:t>歳刻みで設定可能です</a:t>
            </a:r>
          </a:p>
        </p:txBody>
      </p:sp>
      <p:sp>
        <p:nvSpPr>
          <p:cNvPr id="6" name="タイトル 1">
            <a:extLst>
              <a:ext uri="{FF2B5EF4-FFF2-40B4-BE49-F238E27FC236}">
                <a16:creationId xmlns:a16="http://schemas.microsoft.com/office/drawing/2014/main" id="{860CEAB3-C05E-9B99-FC80-0E92F33A537C}"/>
              </a:ext>
            </a:extLst>
          </p:cNvPr>
          <p:cNvSpPr>
            <a:spLocks noGrp="1" noChangeArrowheads="1"/>
          </p:cNvSpPr>
          <p:nvPr>
            <p:ph type="title"/>
          </p:nvPr>
        </p:nvSpPr>
        <p:spPr bwMode="auto">
          <a:xfrm>
            <a:off x="393700" y="271463"/>
            <a:ext cx="9288463" cy="403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rIns="91440" bIns="45720" numCol="1" anchor="t" anchorCtr="0" compatLnSpc="1">
            <a:prstTxWarp prst="textNoShape">
              <a:avLst/>
            </a:prstTxWarp>
          </a:bodyPr>
          <a:lstStyle/>
          <a:p>
            <a:r>
              <a:rPr lang="ja-JP" altLang="en-US" dirty="0">
                <a:latin typeface="Meiryo UI" panose="020B0604030504040204" pitchFamily="50" charset="-128"/>
                <a:ea typeface="Meiryo UI" panose="020B0604030504040204" pitchFamily="50" charset="-128"/>
              </a:rPr>
              <a:t>ミドルレンジ層リーチ</a:t>
            </a:r>
          </a:p>
        </p:txBody>
      </p:sp>
      <p:sp>
        <p:nvSpPr>
          <p:cNvPr id="23" name="object 50">
            <a:extLst>
              <a:ext uri="{FF2B5EF4-FFF2-40B4-BE49-F238E27FC236}">
                <a16:creationId xmlns:a16="http://schemas.microsoft.com/office/drawing/2014/main" id="{DC1BAE6C-52AC-2324-C702-719B79C9D567}"/>
              </a:ext>
            </a:extLst>
          </p:cNvPr>
          <p:cNvSpPr txBox="1"/>
          <p:nvPr/>
        </p:nvSpPr>
        <p:spPr>
          <a:xfrm>
            <a:off x="3563848" y="3099389"/>
            <a:ext cx="238760" cy="151323"/>
          </a:xfrm>
          <a:prstGeom prst="rect">
            <a:avLst/>
          </a:prstGeom>
        </p:spPr>
        <p:txBody>
          <a:bodyPr vert="horz" wrap="square" lIns="0" tIns="12700" rIns="0" bIns="0" rtlCol="0">
            <a:spAutoFit/>
          </a:bodyPr>
          <a:lstStyle/>
          <a:p>
            <a:pPr marL="12700">
              <a:spcBef>
                <a:spcPts val="100"/>
              </a:spcBef>
            </a:pPr>
            <a:r>
              <a:rPr sz="900" b="1" spc="-30" dirty="0">
                <a:solidFill>
                  <a:srgbClr val="231F20"/>
                </a:solidFill>
                <a:latin typeface="Meiryo UI" panose="020B0604030504040204" pitchFamily="50" charset="-128"/>
                <a:ea typeface="Meiryo UI" panose="020B0604030504040204" pitchFamily="50" charset="-128"/>
                <a:cs typeface="Yu Gothic"/>
              </a:rPr>
              <a:t>年収</a:t>
            </a:r>
            <a:endParaRPr sz="900" dirty="0">
              <a:latin typeface="Meiryo UI" panose="020B0604030504040204" pitchFamily="50" charset="-128"/>
              <a:ea typeface="Meiryo UI" panose="020B0604030504040204" pitchFamily="50" charset="-128"/>
              <a:cs typeface="Yu Gothic"/>
            </a:endParaRPr>
          </a:p>
        </p:txBody>
      </p:sp>
      <p:sp>
        <p:nvSpPr>
          <p:cNvPr id="24" name="object 51">
            <a:extLst>
              <a:ext uri="{FF2B5EF4-FFF2-40B4-BE49-F238E27FC236}">
                <a16:creationId xmlns:a16="http://schemas.microsoft.com/office/drawing/2014/main" id="{2B25CDEF-DA2A-0884-F8FB-86B9AE2517C1}"/>
              </a:ext>
            </a:extLst>
          </p:cNvPr>
          <p:cNvSpPr txBox="1"/>
          <p:nvPr/>
        </p:nvSpPr>
        <p:spPr>
          <a:xfrm>
            <a:off x="3288890" y="3236311"/>
            <a:ext cx="788678" cy="166712"/>
          </a:xfrm>
          <a:prstGeom prst="rect">
            <a:avLst/>
          </a:prstGeom>
        </p:spPr>
        <p:txBody>
          <a:bodyPr vert="horz" wrap="none" lIns="0" tIns="12700" rIns="0" bIns="0" rtlCol="0">
            <a:spAutoFit/>
          </a:bodyPr>
          <a:lstStyle/>
          <a:p>
            <a:pPr marL="12700" algn="ctr">
              <a:spcBef>
                <a:spcPts val="100"/>
              </a:spcBef>
            </a:pPr>
            <a:r>
              <a:rPr sz="1000" b="1" dirty="0">
                <a:solidFill>
                  <a:srgbClr val="231F20"/>
                </a:solidFill>
                <a:latin typeface="Meiryo UI" panose="020B0604030504040204" pitchFamily="50" charset="-128"/>
                <a:ea typeface="Meiryo UI" panose="020B0604030504040204" pitchFamily="50" charset="-128"/>
                <a:cs typeface="Hypatia Sans Pro"/>
              </a:rPr>
              <a:t>400</a:t>
            </a:r>
            <a:r>
              <a:rPr sz="1000" b="1" dirty="0">
                <a:solidFill>
                  <a:srgbClr val="231F20"/>
                </a:solidFill>
                <a:latin typeface="Meiryo UI" panose="020B0604030504040204" pitchFamily="50" charset="-128"/>
                <a:ea typeface="Meiryo UI" panose="020B0604030504040204" pitchFamily="50" charset="-128"/>
                <a:cs typeface="Yu Gothic"/>
              </a:rPr>
              <a:t>～</a:t>
            </a:r>
            <a:r>
              <a:rPr sz="1000" b="1" dirty="0">
                <a:solidFill>
                  <a:srgbClr val="231F20"/>
                </a:solidFill>
                <a:latin typeface="Meiryo UI" panose="020B0604030504040204" pitchFamily="50" charset="-128"/>
                <a:ea typeface="Meiryo UI" panose="020B0604030504040204" pitchFamily="50" charset="-128"/>
                <a:cs typeface="Hypatia Sans Pro"/>
              </a:rPr>
              <a:t>900</a:t>
            </a:r>
            <a:r>
              <a:rPr sz="1000" b="1" dirty="0">
                <a:solidFill>
                  <a:srgbClr val="231F20"/>
                </a:solidFill>
                <a:latin typeface="Meiryo UI" panose="020B0604030504040204" pitchFamily="50" charset="-128"/>
                <a:ea typeface="Meiryo UI" panose="020B0604030504040204" pitchFamily="50" charset="-128"/>
                <a:cs typeface="Yu Gothic"/>
              </a:rPr>
              <a:t>万</a:t>
            </a:r>
            <a:endParaRPr sz="1000" dirty="0">
              <a:latin typeface="Meiryo UI" panose="020B0604030504040204" pitchFamily="50" charset="-128"/>
              <a:ea typeface="Meiryo UI" panose="020B0604030504040204" pitchFamily="50" charset="-128"/>
              <a:cs typeface="Yu Gothic"/>
            </a:endParaRPr>
          </a:p>
        </p:txBody>
      </p:sp>
      <p:sp>
        <p:nvSpPr>
          <p:cNvPr id="25" name="object 52">
            <a:extLst>
              <a:ext uri="{FF2B5EF4-FFF2-40B4-BE49-F238E27FC236}">
                <a16:creationId xmlns:a16="http://schemas.microsoft.com/office/drawing/2014/main" id="{F2B579BC-7C6B-FBA0-EE8C-627A5CCC0E03}"/>
              </a:ext>
            </a:extLst>
          </p:cNvPr>
          <p:cNvSpPr txBox="1"/>
          <p:nvPr/>
        </p:nvSpPr>
        <p:spPr>
          <a:xfrm>
            <a:off x="4868024" y="3091696"/>
            <a:ext cx="859851" cy="341119"/>
          </a:xfrm>
          <a:prstGeom prst="rect">
            <a:avLst/>
          </a:prstGeom>
        </p:spPr>
        <p:txBody>
          <a:bodyPr vert="horz" wrap="none" lIns="0" tIns="53340" rIns="0" bIns="0" rtlCol="0">
            <a:spAutoFit/>
          </a:bodyPr>
          <a:lstStyle/>
          <a:p>
            <a:pPr marL="26034" algn="ctr">
              <a:spcBef>
                <a:spcPts val="420"/>
              </a:spcBef>
            </a:pPr>
            <a:r>
              <a:rPr sz="1000" b="1" dirty="0">
                <a:solidFill>
                  <a:srgbClr val="231F20"/>
                </a:solidFill>
                <a:latin typeface="Meiryo UI" panose="020B0604030504040204" pitchFamily="50" charset="-128"/>
                <a:ea typeface="Meiryo UI" panose="020B0604030504040204" pitchFamily="50" charset="-128"/>
                <a:cs typeface="Yu Gothic"/>
              </a:rPr>
              <a:t>公務員</a:t>
            </a:r>
            <a:r>
              <a:rPr lang="en-US" altLang="ja-JP" sz="1000" b="1" dirty="0">
                <a:solidFill>
                  <a:srgbClr val="231F20"/>
                </a:solidFill>
                <a:latin typeface="Meiryo UI" panose="020B0604030504040204" pitchFamily="50" charset="-128"/>
                <a:ea typeface="Meiryo UI" panose="020B0604030504040204" pitchFamily="50" charset="-128"/>
                <a:cs typeface="Yu Gothic"/>
              </a:rPr>
              <a:t>､</a:t>
            </a:r>
            <a:r>
              <a:rPr sz="1000" b="1" dirty="0">
                <a:solidFill>
                  <a:srgbClr val="231F20"/>
                </a:solidFill>
                <a:latin typeface="Meiryo UI" panose="020B0604030504040204" pitchFamily="50" charset="-128"/>
                <a:ea typeface="Meiryo UI" panose="020B0604030504040204" pitchFamily="50" charset="-128"/>
                <a:cs typeface="Yu Gothic"/>
              </a:rPr>
              <a:t>管理職</a:t>
            </a:r>
            <a:endParaRPr sz="1000" dirty="0">
              <a:latin typeface="Meiryo UI" panose="020B0604030504040204" pitchFamily="50" charset="-128"/>
              <a:ea typeface="Meiryo UI" panose="020B0604030504040204" pitchFamily="50" charset="-128"/>
              <a:cs typeface="Yu Gothic"/>
            </a:endParaRPr>
          </a:p>
          <a:p>
            <a:pPr marL="12700" algn="ctr">
              <a:spcBef>
                <a:spcPts val="240"/>
              </a:spcBef>
            </a:pPr>
            <a:r>
              <a:rPr sz="700" b="1" dirty="0">
                <a:solidFill>
                  <a:srgbClr val="231F20"/>
                </a:solidFill>
                <a:latin typeface="Meiryo UI" panose="020B0604030504040204" pitchFamily="50" charset="-128"/>
                <a:ea typeface="Meiryo UI" panose="020B0604030504040204" pitchFamily="50" charset="-128"/>
                <a:cs typeface="Yu Gothic"/>
              </a:rPr>
              <a:t>（企業規模問わず）</a:t>
            </a:r>
            <a:endParaRPr sz="700" dirty="0">
              <a:latin typeface="Meiryo UI" panose="020B0604030504040204" pitchFamily="50" charset="-128"/>
              <a:ea typeface="Meiryo UI" panose="020B0604030504040204" pitchFamily="50" charset="-128"/>
              <a:cs typeface="Yu Gothic"/>
            </a:endParaRPr>
          </a:p>
        </p:txBody>
      </p:sp>
      <p:sp>
        <p:nvSpPr>
          <p:cNvPr id="30" name="object 53">
            <a:extLst>
              <a:ext uri="{FF2B5EF4-FFF2-40B4-BE49-F238E27FC236}">
                <a16:creationId xmlns:a16="http://schemas.microsoft.com/office/drawing/2014/main" id="{386AD1C5-411D-5D0C-8E5B-5A177136F6B6}"/>
              </a:ext>
            </a:extLst>
          </p:cNvPr>
          <p:cNvSpPr txBox="1"/>
          <p:nvPr/>
        </p:nvSpPr>
        <p:spPr>
          <a:xfrm>
            <a:off x="8603054" y="3091696"/>
            <a:ext cx="613951" cy="166712"/>
          </a:xfrm>
          <a:prstGeom prst="rect">
            <a:avLst/>
          </a:prstGeom>
        </p:spPr>
        <p:txBody>
          <a:bodyPr vert="horz" wrap="none" lIns="0" tIns="12700" rIns="0" bIns="0" rtlCol="0">
            <a:spAutoFit/>
          </a:bodyPr>
          <a:lstStyle/>
          <a:p>
            <a:pPr marL="12700" algn="ctr">
              <a:spcBef>
                <a:spcPts val="100"/>
              </a:spcBef>
            </a:pPr>
            <a:r>
              <a:rPr sz="1000" b="1" dirty="0">
                <a:solidFill>
                  <a:srgbClr val="231F20"/>
                </a:solidFill>
                <a:latin typeface="Meiryo UI" panose="020B0604030504040204" pitchFamily="50" charset="-128"/>
                <a:ea typeface="Meiryo UI" panose="020B0604030504040204" pitchFamily="50" charset="-128"/>
                <a:cs typeface="Yu Gothic"/>
              </a:rPr>
              <a:t>ファミリー層</a:t>
            </a:r>
            <a:endParaRPr sz="1000" dirty="0">
              <a:latin typeface="Meiryo UI" panose="020B0604030504040204" pitchFamily="50" charset="-128"/>
              <a:ea typeface="Meiryo UI" panose="020B0604030504040204" pitchFamily="50" charset="-128"/>
              <a:cs typeface="Yu Gothic"/>
            </a:endParaRPr>
          </a:p>
        </p:txBody>
      </p:sp>
      <p:sp>
        <p:nvSpPr>
          <p:cNvPr id="31" name="object 54">
            <a:extLst>
              <a:ext uri="{FF2B5EF4-FFF2-40B4-BE49-F238E27FC236}">
                <a16:creationId xmlns:a16="http://schemas.microsoft.com/office/drawing/2014/main" id="{6AB8650D-B094-9232-79B6-2174951F3C83}"/>
              </a:ext>
            </a:extLst>
          </p:cNvPr>
          <p:cNvSpPr txBox="1"/>
          <p:nvPr/>
        </p:nvSpPr>
        <p:spPr>
          <a:xfrm>
            <a:off x="6794695" y="3097354"/>
            <a:ext cx="464871" cy="166712"/>
          </a:xfrm>
          <a:prstGeom prst="rect">
            <a:avLst/>
          </a:prstGeom>
        </p:spPr>
        <p:txBody>
          <a:bodyPr vert="horz" wrap="none" lIns="0" tIns="12700" rIns="0" bIns="0" rtlCol="0">
            <a:spAutoFit/>
          </a:bodyPr>
          <a:lstStyle/>
          <a:p>
            <a:pPr marL="12700" algn="ctr">
              <a:spcBef>
                <a:spcPts val="100"/>
              </a:spcBef>
            </a:pPr>
            <a:r>
              <a:rPr sz="1000" b="1" dirty="0">
                <a:solidFill>
                  <a:srgbClr val="231F20"/>
                </a:solidFill>
                <a:latin typeface="Meiryo UI" panose="020B0604030504040204" pitchFamily="50" charset="-128"/>
                <a:ea typeface="Meiryo UI" panose="020B0604030504040204" pitchFamily="50" charset="-128"/>
                <a:cs typeface="Yu Gothic"/>
              </a:rPr>
              <a:t>DINKS</a:t>
            </a:r>
            <a:endParaRPr sz="1000" dirty="0">
              <a:latin typeface="Meiryo UI" panose="020B0604030504040204" pitchFamily="50" charset="-128"/>
              <a:ea typeface="Meiryo UI" panose="020B0604030504040204" pitchFamily="50" charset="-128"/>
              <a:cs typeface="Yu Gothic"/>
            </a:endParaRPr>
          </a:p>
        </p:txBody>
      </p:sp>
      <p:pic>
        <p:nvPicPr>
          <p:cNvPr id="32" name="object 77">
            <a:extLst>
              <a:ext uri="{FF2B5EF4-FFF2-40B4-BE49-F238E27FC236}">
                <a16:creationId xmlns:a16="http://schemas.microsoft.com/office/drawing/2014/main" id="{682E2D14-C93D-C535-4928-E01D1CC695CB}"/>
              </a:ext>
            </a:extLst>
          </p:cNvPr>
          <p:cNvPicPr/>
          <p:nvPr/>
        </p:nvPicPr>
        <p:blipFill>
          <a:blip r:embed="rId5" cstate="email">
            <a:extLst>
              <a:ext uri="{28A0092B-C50C-407E-A947-70E740481C1C}">
                <a14:useLocalDpi xmlns:a14="http://schemas.microsoft.com/office/drawing/2010/main"/>
              </a:ext>
            </a:extLst>
          </a:blip>
          <a:srcRect/>
          <a:stretch/>
        </p:blipFill>
        <p:spPr>
          <a:xfrm>
            <a:off x="3389493" y="2580833"/>
            <a:ext cx="612733" cy="394395"/>
          </a:xfrm>
          <a:prstGeom prst="rect">
            <a:avLst/>
          </a:prstGeom>
        </p:spPr>
      </p:pic>
      <p:sp>
        <p:nvSpPr>
          <p:cNvPr id="36" name="object 85">
            <a:extLst>
              <a:ext uri="{FF2B5EF4-FFF2-40B4-BE49-F238E27FC236}">
                <a16:creationId xmlns:a16="http://schemas.microsoft.com/office/drawing/2014/main" id="{307C9294-1AFA-8391-4034-12FC925228EE}"/>
              </a:ext>
            </a:extLst>
          </p:cNvPr>
          <p:cNvSpPr txBox="1"/>
          <p:nvPr/>
        </p:nvSpPr>
        <p:spPr>
          <a:xfrm>
            <a:off x="4428661" y="2689130"/>
            <a:ext cx="163830" cy="166712"/>
          </a:xfrm>
          <a:prstGeom prst="rect">
            <a:avLst/>
          </a:prstGeom>
        </p:spPr>
        <p:txBody>
          <a:bodyPr vert="horz" wrap="square" lIns="0" tIns="12700" rIns="0" bIns="0" rtlCol="0">
            <a:spAutoFit/>
          </a:bodyPr>
          <a:lstStyle/>
          <a:p>
            <a:pPr marL="12700">
              <a:spcBef>
                <a:spcPts val="100"/>
              </a:spcBef>
            </a:pPr>
            <a:r>
              <a:rPr sz="1000" b="1" spc="25" dirty="0">
                <a:solidFill>
                  <a:srgbClr val="231F20"/>
                </a:solidFill>
                <a:latin typeface="Meiryo UI" panose="020B0604030504040204" pitchFamily="50" charset="-128"/>
                <a:ea typeface="Meiryo UI" panose="020B0604030504040204" pitchFamily="50" charset="-128"/>
                <a:cs typeface="Yu Gothic"/>
              </a:rPr>
              <a:t>or</a:t>
            </a:r>
            <a:endParaRPr sz="1000" dirty="0">
              <a:latin typeface="Meiryo UI" panose="020B0604030504040204" pitchFamily="50" charset="-128"/>
              <a:ea typeface="Meiryo UI" panose="020B0604030504040204" pitchFamily="50" charset="-128"/>
              <a:cs typeface="Yu Gothic"/>
            </a:endParaRPr>
          </a:p>
        </p:txBody>
      </p:sp>
      <p:sp>
        <p:nvSpPr>
          <p:cNvPr id="37" name="object 86">
            <a:extLst>
              <a:ext uri="{FF2B5EF4-FFF2-40B4-BE49-F238E27FC236}">
                <a16:creationId xmlns:a16="http://schemas.microsoft.com/office/drawing/2014/main" id="{B0A9FDF3-DC20-6957-45C3-27B270A17F39}"/>
              </a:ext>
            </a:extLst>
          </p:cNvPr>
          <p:cNvSpPr txBox="1"/>
          <p:nvPr/>
        </p:nvSpPr>
        <p:spPr>
          <a:xfrm>
            <a:off x="6021084" y="2706663"/>
            <a:ext cx="163830" cy="166712"/>
          </a:xfrm>
          <a:prstGeom prst="rect">
            <a:avLst/>
          </a:prstGeom>
        </p:spPr>
        <p:txBody>
          <a:bodyPr vert="horz" wrap="square" lIns="0" tIns="12700" rIns="0" bIns="0" rtlCol="0">
            <a:spAutoFit/>
          </a:bodyPr>
          <a:lstStyle/>
          <a:p>
            <a:pPr marL="12700">
              <a:spcBef>
                <a:spcPts val="100"/>
              </a:spcBef>
            </a:pPr>
            <a:r>
              <a:rPr sz="1000" b="1" spc="25" dirty="0">
                <a:solidFill>
                  <a:srgbClr val="231F20"/>
                </a:solidFill>
                <a:latin typeface="Meiryo UI" panose="020B0604030504040204" pitchFamily="50" charset="-128"/>
                <a:ea typeface="Meiryo UI" panose="020B0604030504040204" pitchFamily="50" charset="-128"/>
                <a:cs typeface="Yu Gothic"/>
              </a:rPr>
              <a:t>or</a:t>
            </a:r>
            <a:endParaRPr sz="1000" dirty="0">
              <a:latin typeface="Meiryo UI" panose="020B0604030504040204" pitchFamily="50" charset="-128"/>
              <a:ea typeface="Meiryo UI" panose="020B0604030504040204" pitchFamily="50" charset="-128"/>
              <a:cs typeface="Yu Gothic"/>
            </a:endParaRPr>
          </a:p>
        </p:txBody>
      </p:sp>
      <p:sp>
        <p:nvSpPr>
          <p:cNvPr id="38" name="object 87">
            <a:extLst>
              <a:ext uri="{FF2B5EF4-FFF2-40B4-BE49-F238E27FC236}">
                <a16:creationId xmlns:a16="http://schemas.microsoft.com/office/drawing/2014/main" id="{64648858-47B6-DE6F-2539-620D3D40A931}"/>
              </a:ext>
            </a:extLst>
          </p:cNvPr>
          <p:cNvSpPr txBox="1"/>
          <p:nvPr/>
        </p:nvSpPr>
        <p:spPr>
          <a:xfrm>
            <a:off x="7859937" y="2706663"/>
            <a:ext cx="163830" cy="166712"/>
          </a:xfrm>
          <a:prstGeom prst="rect">
            <a:avLst/>
          </a:prstGeom>
        </p:spPr>
        <p:txBody>
          <a:bodyPr vert="horz" wrap="square" lIns="0" tIns="12700" rIns="0" bIns="0" rtlCol="0">
            <a:spAutoFit/>
          </a:bodyPr>
          <a:lstStyle/>
          <a:p>
            <a:pPr marL="12700">
              <a:spcBef>
                <a:spcPts val="100"/>
              </a:spcBef>
            </a:pPr>
            <a:r>
              <a:rPr sz="1000" b="1" spc="25" dirty="0">
                <a:solidFill>
                  <a:srgbClr val="231F20"/>
                </a:solidFill>
                <a:latin typeface="Meiryo UI" panose="020B0604030504040204" pitchFamily="50" charset="-128"/>
                <a:ea typeface="Meiryo UI" panose="020B0604030504040204" pitchFamily="50" charset="-128"/>
                <a:cs typeface="Yu Gothic"/>
              </a:rPr>
              <a:t>or</a:t>
            </a:r>
            <a:endParaRPr sz="1000" dirty="0">
              <a:latin typeface="Meiryo UI" panose="020B0604030504040204" pitchFamily="50" charset="-128"/>
              <a:ea typeface="Meiryo UI" panose="020B0604030504040204" pitchFamily="50" charset="-128"/>
              <a:cs typeface="Yu Gothic"/>
            </a:endParaRPr>
          </a:p>
        </p:txBody>
      </p:sp>
      <p:pic>
        <p:nvPicPr>
          <p:cNvPr id="40" name="object 78">
            <a:extLst>
              <a:ext uri="{FF2B5EF4-FFF2-40B4-BE49-F238E27FC236}">
                <a16:creationId xmlns:a16="http://schemas.microsoft.com/office/drawing/2014/main" id="{ACC281EF-4655-2302-1B20-0BD3AD3D5A48}"/>
              </a:ext>
            </a:extLst>
          </p:cNvPr>
          <p:cNvPicPr/>
          <p:nvPr/>
        </p:nvPicPr>
        <p:blipFill>
          <a:blip r:embed="rId6">
            <a:extLst>
              <a:ext uri="{28A0092B-C50C-407E-A947-70E740481C1C}">
                <a14:useLocalDpi xmlns:a14="http://schemas.microsoft.com/office/drawing/2010/main" val="0"/>
              </a:ext>
            </a:extLst>
          </a:blip>
          <a:srcRect/>
          <a:stretch/>
        </p:blipFill>
        <p:spPr>
          <a:xfrm>
            <a:off x="5012170" y="2394907"/>
            <a:ext cx="576790" cy="615007"/>
          </a:xfrm>
          <a:prstGeom prst="rect">
            <a:avLst/>
          </a:prstGeom>
        </p:spPr>
      </p:pic>
      <p:pic>
        <p:nvPicPr>
          <p:cNvPr id="41" name="object 79">
            <a:extLst>
              <a:ext uri="{FF2B5EF4-FFF2-40B4-BE49-F238E27FC236}">
                <a16:creationId xmlns:a16="http://schemas.microsoft.com/office/drawing/2014/main" id="{9929751E-99F7-91AE-3833-4982505BD8B9}"/>
              </a:ext>
            </a:extLst>
          </p:cNvPr>
          <p:cNvPicPr/>
          <p:nvPr/>
        </p:nvPicPr>
        <p:blipFill>
          <a:blip r:embed="rId7">
            <a:extLst>
              <a:ext uri="{28A0092B-C50C-407E-A947-70E740481C1C}">
                <a14:useLocalDpi xmlns:a14="http://schemas.microsoft.com/office/drawing/2010/main" val="0"/>
              </a:ext>
            </a:extLst>
          </a:blip>
          <a:srcRect/>
          <a:stretch/>
        </p:blipFill>
        <p:spPr>
          <a:xfrm>
            <a:off x="8443801" y="2405997"/>
            <a:ext cx="932459" cy="618006"/>
          </a:xfrm>
          <a:prstGeom prst="rect">
            <a:avLst/>
          </a:prstGeom>
        </p:spPr>
      </p:pic>
      <p:pic>
        <p:nvPicPr>
          <p:cNvPr id="42" name="object 81">
            <a:extLst>
              <a:ext uri="{FF2B5EF4-FFF2-40B4-BE49-F238E27FC236}">
                <a16:creationId xmlns:a16="http://schemas.microsoft.com/office/drawing/2014/main" id="{10555782-45A9-2D5A-5F44-AD99B5527821}"/>
              </a:ext>
            </a:extLst>
          </p:cNvPr>
          <p:cNvPicPr/>
          <p:nvPr/>
        </p:nvPicPr>
        <p:blipFill>
          <a:blip r:embed="rId8">
            <a:extLst>
              <a:ext uri="{28A0092B-C50C-407E-A947-70E740481C1C}">
                <a14:useLocalDpi xmlns:a14="http://schemas.microsoft.com/office/drawing/2010/main" val="0"/>
              </a:ext>
            </a:extLst>
          </a:blip>
          <a:srcRect/>
          <a:stretch/>
        </p:blipFill>
        <p:spPr>
          <a:xfrm>
            <a:off x="6614003" y="2392373"/>
            <a:ext cx="826255" cy="617541"/>
          </a:xfrm>
          <a:prstGeom prst="rect">
            <a:avLst/>
          </a:prstGeom>
        </p:spPr>
      </p:pic>
      <p:pic>
        <p:nvPicPr>
          <p:cNvPr id="43" name="object 58">
            <a:extLst>
              <a:ext uri="{FF2B5EF4-FFF2-40B4-BE49-F238E27FC236}">
                <a16:creationId xmlns:a16="http://schemas.microsoft.com/office/drawing/2014/main" id="{929D5AA4-D5C6-A8FC-2C71-4A7BAB7B2167}"/>
              </a:ext>
            </a:extLst>
          </p:cNvPr>
          <p:cNvPicPr/>
          <p:nvPr/>
        </p:nvPicPr>
        <p:blipFill>
          <a:blip r:embed="rId9">
            <a:extLst>
              <a:ext uri="{28A0092B-C50C-407E-A947-70E740481C1C}">
                <a14:useLocalDpi xmlns:a14="http://schemas.microsoft.com/office/drawing/2010/main" val="0"/>
              </a:ext>
            </a:extLst>
          </a:blip>
          <a:srcRect/>
          <a:stretch/>
        </p:blipFill>
        <p:spPr>
          <a:xfrm>
            <a:off x="1134412" y="2519069"/>
            <a:ext cx="518960" cy="552988"/>
          </a:xfrm>
          <a:prstGeom prst="rect">
            <a:avLst/>
          </a:prstGeom>
        </p:spPr>
      </p:pic>
      <p:sp>
        <p:nvSpPr>
          <p:cNvPr id="44" name="object 49">
            <a:extLst>
              <a:ext uri="{FF2B5EF4-FFF2-40B4-BE49-F238E27FC236}">
                <a16:creationId xmlns:a16="http://schemas.microsoft.com/office/drawing/2014/main" id="{2E3F39D6-F8AC-DC38-10E1-77C4E1016FA7}"/>
              </a:ext>
            </a:extLst>
          </p:cNvPr>
          <p:cNvSpPr txBox="1"/>
          <p:nvPr/>
        </p:nvSpPr>
        <p:spPr>
          <a:xfrm>
            <a:off x="843433" y="2112804"/>
            <a:ext cx="1091644" cy="307777"/>
          </a:xfrm>
          <a:prstGeom prst="rect">
            <a:avLst/>
          </a:prstGeom>
          <a:noFill/>
        </p:spPr>
        <p:txBody>
          <a:bodyPr wrap="none" lIns="0" tIns="0" rIns="0" bIns="0" rtlCol="0">
            <a:spAutoFit/>
          </a:bodyPr>
          <a:lstStyle>
            <a:defPPr>
              <a:defRPr kern="0"/>
            </a:defPPr>
            <a:lvl1pPr algn="ctr">
              <a:defRPr kumimoji="1" sz="1000" b="1">
                <a:latin typeface="Yu Gothic" panose="020B0400000000000000" pitchFamily="34" charset="-128"/>
                <a:ea typeface="Yu Gothic" panose="020B0400000000000000" pitchFamily="34" charset="-128"/>
              </a:defRPr>
            </a:lvl1pPr>
          </a:lstStyle>
          <a:p>
            <a:r>
              <a:rPr dirty="0">
                <a:latin typeface="Meiryo UI" panose="020B0604030504040204" pitchFamily="50" charset="-128"/>
                <a:ea typeface="Meiryo UI" panose="020B0604030504040204" pitchFamily="50" charset="-128"/>
              </a:rPr>
              <a:t>ドリームネクサス</a:t>
            </a:r>
            <a:endParaRPr lang="en-US" dirty="0">
              <a:latin typeface="Meiryo UI" panose="020B0604030504040204" pitchFamily="50" charset="-128"/>
              <a:ea typeface="Meiryo UI" panose="020B0604030504040204" pitchFamily="50" charset="-128"/>
            </a:endParaRPr>
          </a:p>
          <a:p>
            <a:r>
              <a:rPr dirty="0" err="1">
                <a:latin typeface="Meiryo UI" panose="020B0604030504040204" pitchFamily="50" charset="-128"/>
                <a:ea typeface="Meiryo UI" panose="020B0604030504040204" pitchFamily="50" charset="-128"/>
              </a:rPr>
              <a:t>不動産検討層データ</a:t>
            </a:r>
            <a:endParaRPr dirty="0">
              <a:latin typeface="Meiryo UI" panose="020B0604030504040204" pitchFamily="50" charset="-128"/>
              <a:ea typeface="Meiryo UI" panose="020B0604030504040204" pitchFamily="50" charset="-128"/>
            </a:endParaRPr>
          </a:p>
        </p:txBody>
      </p:sp>
      <p:graphicFrame>
        <p:nvGraphicFramePr>
          <p:cNvPr id="2" name="表 1">
            <a:extLst>
              <a:ext uri="{FF2B5EF4-FFF2-40B4-BE49-F238E27FC236}">
                <a16:creationId xmlns:a16="http://schemas.microsoft.com/office/drawing/2014/main" id="{E91D6514-ABBD-1EEA-A555-B1C1529F759B}"/>
              </a:ext>
            </a:extLst>
          </p:cNvPr>
          <p:cNvGraphicFramePr>
            <a:graphicFrameLocks noGrp="1"/>
          </p:cNvGraphicFramePr>
          <p:nvPr>
            <p:extLst>
              <p:ext uri="{D42A27DB-BD31-4B8C-83A1-F6EECF244321}">
                <p14:modId xmlns:p14="http://schemas.microsoft.com/office/powerpoint/2010/main" val="3122749796"/>
              </p:ext>
            </p:extLst>
          </p:nvPr>
        </p:nvGraphicFramePr>
        <p:xfrm>
          <a:off x="335812" y="5094079"/>
          <a:ext cx="9340849" cy="730576"/>
        </p:xfrm>
        <a:graphic>
          <a:graphicData uri="http://schemas.openxmlformats.org/drawingml/2006/table">
            <a:tbl>
              <a:tblPr firstRow="1" bandRow="1"/>
              <a:tblGrid>
                <a:gridCol w="1681518">
                  <a:extLst>
                    <a:ext uri="{9D8B030D-6E8A-4147-A177-3AD203B41FA5}">
                      <a16:colId xmlns:a16="http://schemas.microsoft.com/office/drawing/2014/main" val="1932571604"/>
                    </a:ext>
                  </a:extLst>
                </a:gridCol>
                <a:gridCol w="1145427">
                  <a:extLst>
                    <a:ext uri="{9D8B030D-6E8A-4147-A177-3AD203B41FA5}">
                      <a16:colId xmlns:a16="http://schemas.microsoft.com/office/drawing/2014/main" val="4060828644"/>
                    </a:ext>
                  </a:extLst>
                </a:gridCol>
                <a:gridCol w="1145426">
                  <a:extLst>
                    <a:ext uri="{9D8B030D-6E8A-4147-A177-3AD203B41FA5}">
                      <a16:colId xmlns:a16="http://schemas.microsoft.com/office/drawing/2014/main" val="965812569"/>
                    </a:ext>
                  </a:extLst>
                </a:gridCol>
                <a:gridCol w="1789492">
                  <a:extLst>
                    <a:ext uri="{9D8B030D-6E8A-4147-A177-3AD203B41FA5}">
                      <a16:colId xmlns:a16="http://schemas.microsoft.com/office/drawing/2014/main" val="2886085671"/>
                    </a:ext>
                  </a:extLst>
                </a:gridCol>
                <a:gridCol w="1789493">
                  <a:extLst>
                    <a:ext uri="{9D8B030D-6E8A-4147-A177-3AD203B41FA5}">
                      <a16:colId xmlns:a16="http://schemas.microsoft.com/office/drawing/2014/main" val="4170772348"/>
                    </a:ext>
                  </a:extLst>
                </a:gridCol>
                <a:gridCol w="1789493">
                  <a:extLst>
                    <a:ext uri="{9D8B030D-6E8A-4147-A177-3AD203B41FA5}">
                      <a16:colId xmlns:a16="http://schemas.microsoft.com/office/drawing/2014/main" val="4245144204"/>
                    </a:ext>
                  </a:extLst>
                </a:gridCol>
              </a:tblGrid>
              <a:tr h="216000">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20320" algn="ctr">
                        <a:lnSpc>
                          <a:spcPct val="100000"/>
                        </a:lnSpc>
                        <a:spcBef>
                          <a:spcPts val="350"/>
                        </a:spcBef>
                      </a:pPr>
                      <a:r>
                        <a:rPr sz="900" b="1" i="0" spc="0" dirty="0">
                          <a:solidFill>
                            <a:srgbClr val="FFFFFF"/>
                          </a:solidFill>
                          <a:latin typeface="Meiryo UI" panose="020B0604030504040204" pitchFamily="50" charset="-128"/>
                          <a:ea typeface="Meiryo UI" panose="020B0604030504040204" pitchFamily="50" charset="-128"/>
                          <a:cs typeface="Yu Gothic"/>
                        </a:rPr>
                        <a:t>メニュー名</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2700">
                      <a:solidFill>
                        <a:srgbClr val="F6F6F9"/>
                      </a:solidFill>
                      <a:prstDash val="solid"/>
                    </a:lnL>
                    <a:lnR w="12700">
                      <a:solidFill>
                        <a:srgbClr val="F6F6F9"/>
                      </a:solidFill>
                      <a:prstDash val="solid"/>
                    </a:lnR>
                    <a:lnT w="12700">
                      <a:solidFill>
                        <a:srgbClr val="F6F6F9"/>
                      </a:solidFill>
                      <a:prstDash val="solid"/>
                    </a:lnT>
                    <a:lnB w="12700">
                      <a:solidFill>
                        <a:srgbClr val="F6F6F9"/>
                      </a:solidFill>
                      <a:prstDash val="solid"/>
                    </a:lnB>
                    <a:lnTlToBr w="12700" cmpd="sng">
                      <a:noFill/>
                      <a:prstDash val="solid"/>
                    </a:lnTlToBr>
                    <a:lnBlToTr w="12700" cmpd="sng">
                      <a:noFill/>
                      <a:prstDash val="solid"/>
                    </a:lnBlToTr>
                    <a:solidFill>
                      <a:srgbClr val="008FDA"/>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sz="900" b="1" i="0" spc="0" dirty="0">
                          <a:solidFill>
                            <a:srgbClr val="FFFFFF"/>
                          </a:solidFill>
                          <a:latin typeface="Meiryo UI" panose="020B0604030504040204" pitchFamily="50" charset="-128"/>
                          <a:ea typeface="Meiryo UI" panose="020B0604030504040204" pitchFamily="50" charset="-128"/>
                          <a:cs typeface="Yu Gothic"/>
                        </a:rPr>
                        <a:t>課金形態</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2700">
                      <a:solidFill>
                        <a:srgbClr val="F6F6F9"/>
                      </a:solidFill>
                      <a:prstDash val="solid"/>
                    </a:lnL>
                    <a:lnR w="19050">
                      <a:solidFill>
                        <a:srgbClr val="F6F6F9"/>
                      </a:solidFill>
                      <a:prstDash val="solid"/>
                    </a:lnR>
                    <a:lnT w="12700">
                      <a:solidFill>
                        <a:srgbClr val="F6F6F9"/>
                      </a:solidFill>
                      <a:prstDash val="solid"/>
                    </a:lnT>
                    <a:lnB w="12700">
                      <a:solidFill>
                        <a:srgbClr val="F6F6F9"/>
                      </a:solidFill>
                      <a:prstDash val="solid"/>
                    </a:lnB>
                    <a:lnTlToBr w="12700" cmpd="sng">
                      <a:noFill/>
                      <a:prstDash val="solid"/>
                    </a:lnTlToBr>
                    <a:lnBlToTr w="12700" cmpd="sng">
                      <a:noFill/>
                      <a:prstDash val="solid"/>
                    </a:lnBlToTr>
                    <a:solidFill>
                      <a:srgbClr val="008FDA"/>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0" algn="ctr">
                        <a:lnSpc>
                          <a:spcPct val="100000"/>
                        </a:lnSpc>
                        <a:spcBef>
                          <a:spcPts val="0"/>
                        </a:spcBef>
                      </a:pPr>
                      <a:r>
                        <a:rPr sz="900" b="1" i="0" spc="0" dirty="0">
                          <a:solidFill>
                            <a:srgbClr val="FFFFFF"/>
                          </a:solidFill>
                          <a:latin typeface="Meiryo UI" panose="020B0604030504040204" pitchFamily="50" charset="-128"/>
                          <a:ea typeface="Meiryo UI" panose="020B0604030504040204" pitchFamily="50" charset="-128"/>
                          <a:cs typeface="Yu Gothic"/>
                        </a:rPr>
                        <a:t>想定クリック 単価</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9050">
                      <a:solidFill>
                        <a:srgbClr val="F6F6F9"/>
                      </a:solidFill>
                      <a:prstDash val="solid"/>
                    </a:lnL>
                    <a:lnR w="19050">
                      <a:solidFill>
                        <a:srgbClr val="F6F6F9"/>
                      </a:solidFill>
                      <a:prstDash val="solid"/>
                    </a:lnR>
                    <a:lnT w="12700">
                      <a:solidFill>
                        <a:srgbClr val="F6F6F9"/>
                      </a:solidFill>
                      <a:prstDash val="solid"/>
                    </a:lnT>
                    <a:lnB w="12700">
                      <a:solidFill>
                        <a:srgbClr val="F6F6F9"/>
                      </a:solidFill>
                      <a:prstDash val="solid"/>
                    </a:lnB>
                    <a:lnTlToBr w="12700" cmpd="sng">
                      <a:noFill/>
                      <a:prstDash val="solid"/>
                    </a:lnTlToBr>
                    <a:lnBlToTr w="12700" cmpd="sng">
                      <a:noFill/>
                      <a:prstDash val="solid"/>
                    </a:lnBlToTr>
                    <a:solidFill>
                      <a:srgbClr val="008FDA"/>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0"/>
                        </a:spcBef>
                      </a:pPr>
                      <a:r>
                        <a:rPr sz="900" b="1" i="0" spc="0" dirty="0">
                          <a:solidFill>
                            <a:srgbClr val="FFFFFF"/>
                          </a:solidFill>
                          <a:latin typeface="Meiryo UI" panose="020B0604030504040204" pitchFamily="50" charset="-128"/>
                          <a:ea typeface="Meiryo UI" panose="020B0604030504040204" pitchFamily="50" charset="-128"/>
                          <a:cs typeface="Yu Gothic"/>
                        </a:rPr>
                        <a:t>最小対応エリア</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9050">
                      <a:solidFill>
                        <a:srgbClr val="F6F6F9"/>
                      </a:solidFill>
                      <a:prstDash val="solid"/>
                    </a:lnL>
                    <a:lnR w="12700" cap="flat" cmpd="sng" algn="ctr">
                      <a:solidFill>
                        <a:srgbClr val="F6F6F9"/>
                      </a:solidFill>
                      <a:prstDash val="solid"/>
                      <a:round/>
                      <a:headEnd type="none" w="med" len="med"/>
                      <a:tailEnd type="none" w="med" len="med"/>
                    </a:lnR>
                    <a:lnT w="12700">
                      <a:solidFill>
                        <a:srgbClr val="F6F6F9"/>
                      </a:solidFill>
                      <a:prstDash val="solid"/>
                    </a:lnT>
                    <a:lnB w="12700">
                      <a:solidFill>
                        <a:srgbClr val="F6F6F9"/>
                      </a:solidFill>
                      <a:prstDash val="solid"/>
                    </a:lnB>
                    <a:lnTlToBr w="12700" cmpd="sng">
                      <a:noFill/>
                      <a:prstDash val="solid"/>
                    </a:lnTlToBr>
                    <a:lnBlToTr w="12700" cmpd="sng">
                      <a:noFill/>
                      <a:prstDash val="solid"/>
                    </a:lnBlToTr>
                    <a:solidFill>
                      <a:srgbClr val="008FDA"/>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sz="900" b="1" i="0" spc="0" dirty="0">
                          <a:solidFill>
                            <a:srgbClr val="FFFFFF"/>
                          </a:solidFill>
                          <a:latin typeface="Meiryo UI" panose="020B0604030504040204" pitchFamily="50" charset="-128"/>
                          <a:ea typeface="Meiryo UI" panose="020B0604030504040204" pitchFamily="50" charset="-128"/>
                          <a:cs typeface="Yu Gothic"/>
                        </a:rPr>
                        <a:t>月額最低掲載予算</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2700">
                      <a:solidFill>
                        <a:srgbClr val="F6F6F9"/>
                      </a:solidFill>
                      <a:prstDash val="solid"/>
                    </a:lnL>
                    <a:lnR w="19050">
                      <a:solidFill>
                        <a:srgbClr val="F6F6F9"/>
                      </a:solidFill>
                      <a:prstDash val="solid"/>
                    </a:lnR>
                    <a:lnT w="12700">
                      <a:solidFill>
                        <a:srgbClr val="F6F6F9"/>
                      </a:solidFill>
                      <a:prstDash val="solid"/>
                    </a:lnT>
                    <a:lnB w="12700">
                      <a:solidFill>
                        <a:srgbClr val="F6F6F9"/>
                      </a:solidFill>
                      <a:prstDash val="solid"/>
                    </a:lnB>
                    <a:lnTlToBr w="12700" cmpd="sng">
                      <a:noFill/>
                      <a:prstDash val="solid"/>
                    </a:lnTlToBr>
                    <a:lnBlToTr w="12700" cmpd="sng">
                      <a:noFill/>
                      <a:prstDash val="solid"/>
                    </a:lnBlToTr>
                    <a:solidFill>
                      <a:srgbClr val="008FDA"/>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lang="ja-JP" altLang="en-US" sz="900" b="1" i="0" spc="0" dirty="0">
                          <a:solidFill>
                            <a:srgbClr val="FFFFFF"/>
                          </a:solidFill>
                          <a:latin typeface="Meiryo UI" panose="020B0604030504040204" pitchFamily="50" charset="-128"/>
                          <a:ea typeface="Meiryo UI" panose="020B0604030504040204" pitchFamily="50" charset="-128"/>
                          <a:cs typeface="Yu Gothic"/>
                        </a:rPr>
                        <a:t>推奨</a:t>
                      </a:r>
                      <a:r>
                        <a:rPr sz="900" b="1" i="0" spc="0" dirty="0" err="1">
                          <a:solidFill>
                            <a:srgbClr val="FFFFFF"/>
                          </a:solidFill>
                          <a:latin typeface="Meiryo UI" panose="020B0604030504040204" pitchFamily="50" charset="-128"/>
                          <a:ea typeface="Meiryo UI" panose="020B0604030504040204" pitchFamily="50" charset="-128"/>
                          <a:cs typeface="Yu Gothic"/>
                        </a:rPr>
                        <a:t>掲載予算</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9050" cap="flat" cmpd="sng" algn="ctr">
                      <a:solidFill>
                        <a:srgbClr val="F6F6F9"/>
                      </a:solidFill>
                      <a:prstDash val="solid"/>
                      <a:round/>
                      <a:headEnd type="none" w="med" len="med"/>
                      <a:tailEnd type="none" w="med" len="med"/>
                    </a:lnL>
                    <a:lnR w="12700">
                      <a:solidFill>
                        <a:srgbClr val="F6F6F9"/>
                      </a:solidFill>
                      <a:prstDash val="solid"/>
                    </a:lnR>
                    <a:lnT w="12700">
                      <a:solidFill>
                        <a:srgbClr val="F6F6F9"/>
                      </a:solidFill>
                      <a:prstDash val="solid"/>
                    </a:lnT>
                    <a:lnB w="12700">
                      <a:solidFill>
                        <a:srgbClr val="F6F6F9"/>
                      </a:solidFill>
                      <a:prstDash val="solid"/>
                    </a:lnB>
                    <a:lnTlToBr w="12700" cmpd="sng">
                      <a:noFill/>
                      <a:prstDash val="solid"/>
                    </a:lnTlToBr>
                    <a:lnBlToTr w="12700" cmpd="sng">
                      <a:noFill/>
                      <a:prstDash val="solid"/>
                    </a:lnBlToTr>
                    <a:solidFill>
                      <a:srgbClr val="008FDA"/>
                    </a:solidFill>
                  </a:tcPr>
                </a:tc>
                <a:extLst>
                  <a:ext uri="{0D108BD9-81ED-4DB2-BD59-A6C34878D82A}">
                    <a16:rowId xmlns:a16="http://schemas.microsoft.com/office/drawing/2014/main" val="615525682"/>
                  </a:ext>
                </a:extLst>
              </a:tr>
              <a:tr h="514576">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0" algn="ctr">
                        <a:lnSpc>
                          <a:spcPct val="100000"/>
                        </a:lnSpc>
                        <a:spcBef>
                          <a:spcPts val="0"/>
                        </a:spcBef>
                      </a:pPr>
                      <a:r>
                        <a:rPr sz="1050" b="1" i="0" spc="0" dirty="0">
                          <a:solidFill>
                            <a:srgbClr val="231F20"/>
                          </a:solidFill>
                          <a:latin typeface="Meiryo UI" panose="020B0604030504040204" pitchFamily="50" charset="-128"/>
                          <a:ea typeface="Meiryo UI" panose="020B0604030504040204" pitchFamily="50" charset="-128"/>
                          <a:cs typeface="Yu Gothic"/>
                        </a:rPr>
                        <a:t>ミドルレンジ層リーチ</a:t>
                      </a:r>
                    </a:p>
                    <a:p>
                      <a:pPr marL="0" algn="ctr">
                        <a:lnSpc>
                          <a:spcPct val="100000"/>
                        </a:lnSpc>
                      </a:pPr>
                      <a:r>
                        <a:rPr sz="1050" b="1" i="0" spc="0" dirty="0">
                          <a:solidFill>
                            <a:srgbClr val="231F20"/>
                          </a:solidFill>
                          <a:latin typeface="Meiryo UI" panose="020B0604030504040204" pitchFamily="50" charset="-128"/>
                          <a:ea typeface="Meiryo UI" panose="020B0604030504040204" pitchFamily="50" charset="-128"/>
                        </a:rPr>
                        <a:t>（中間所得層）</a:t>
                      </a:r>
                      <a:endParaRPr sz="1050" b="1" i="0" spc="0" dirty="0">
                        <a:latin typeface="Meiryo UI" panose="020B0604030504040204" pitchFamily="50" charset="-128"/>
                        <a:ea typeface="Meiryo UI" panose="020B0604030504040204" pitchFamily="50" charset="-128"/>
                      </a:endParaRPr>
                    </a:p>
                  </a:txBody>
                  <a:tcPr marL="0" marR="0" marT="0" marB="0" anchor="ctr">
                    <a:lnL>
                      <a:noFill/>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D5DFEF"/>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495"/>
                        </a:spcBef>
                      </a:pPr>
                      <a:r>
                        <a:rPr sz="900" b="1" i="0" spc="0" dirty="0">
                          <a:solidFill>
                            <a:srgbClr val="231F20"/>
                          </a:solidFill>
                          <a:latin typeface="Meiryo UI" panose="020B0604030504040204" pitchFamily="50" charset="-128"/>
                          <a:ea typeface="Meiryo UI" panose="020B0604030504040204" pitchFamily="50" charset="-128"/>
                          <a:cs typeface="Yu Gothic"/>
                        </a:rPr>
                        <a:t>予算運用型</a:t>
                      </a:r>
                      <a:endParaRPr sz="900" b="1" i="0" spc="0" dirty="0">
                        <a:latin typeface="Meiryo UI" panose="020B0604030504040204" pitchFamily="50" charset="-128"/>
                        <a:ea typeface="Meiryo UI" panose="020B0604030504040204" pitchFamily="50" charset="-128"/>
                        <a:cs typeface="Yu Gothic"/>
                      </a:endParaRPr>
                    </a:p>
                    <a:p>
                      <a:pPr algn="ctr">
                        <a:lnSpc>
                          <a:spcPct val="100000"/>
                        </a:lnSpc>
                        <a:spcBef>
                          <a:spcPts val="0"/>
                        </a:spcBef>
                      </a:pPr>
                      <a:r>
                        <a:rPr sz="900" b="1" i="0" spc="0" dirty="0">
                          <a:solidFill>
                            <a:srgbClr val="231F20"/>
                          </a:solidFill>
                          <a:latin typeface="Meiryo UI" panose="020B0604030504040204" pitchFamily="50" charset="-128"/>
                          <a:ea typeface="Meiryo UI" panose="020B0604030504040204" pitchFamily="50" charset="-128"/>
                          <a:cs typeface="Yu Gothic"/>
                        </a:rPr>
                        <a:t>(クリック単価変動)</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E6E7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0" algn="ctr">
                        <a:lnSpc>
                          <a:spcPct val="100000"/>
                        </a:lnSpc>
                      </a:pPr>
                      <a:r>
                        <a:rPr sz="900" b="1" i="0" spc="0" dirty="0">
                          <a:solidFill>
                            <a:srgbClr val="231F20"/>
                          </a:solidFill>
                          <a:latin typeface="Meiryo UI" panose="020B0604030504040204" pitchFamily="50" charset="-128"/>
                          <a:ea typeface="Meiryo UI" panose="020B0604030504040204" pitchFamily="50" charset="-128"/>
                          <a:cs typeface="Yu Gothic"/>
                        </a:rPr>
                        <a:t>100円～200円</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E6E7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0" algn="ctr">
                        <a:lnSpc>
                          <a:spcPct val="100000"/>
                        </a:lnSpc>
                      </a:pPr>
                      <a:r>
                        <a:rPr lang="ja-JP" altLang="en-US" sz="900" b="1" i="0" spc="0" dirty="0">
                          <a:solidFill>
                            <a:srgbClr val="231F20"/>
                          </a:solidFill>
                          <a:latin typeface="Meiryo UI" panose="020B0604030504040204" pitchFamily="50" charset="-128"/>
                          <a:ea typeface="Meiryo UI" panose="020B0604030504040204" pitchFamily="50" charset="-128"/>
                          <a:cs typeface="Yu Gothic"/>
                        </a:rPr>
                        <a:t>市単位  都内</a:t>
                      </a:r>
                      <a:r>
                        <a:rPr lang="en-US" altLang="ja-JP" sz="900" b="1" i="0" spc="0" dirty="0">
                          <a:solidFill>
                            <a:srgbClr val="231F20"/>
                          </a:solidFill>
                          <a:latin typeface="Meiryo UI" panose="020B0604030504040204" pitchFamily="50" charset="-128"/>
                          <a:ea typeface="Meiryo UI" panose="020B0604030504040204" pitchFamily="50" charset="-128"/>
                          <a:cs typeface="Yu Gothic"/>
                        </a:rPr>
                        <a:t>23</a:t>
                      </a:r>
                      <a:r>
                        <a:rPr lang="ja-JP" altLang="en-US" sz="900" b="1" i="0" spc="0" dirty="0">
                          <a:solidFill>
                            <a:srgbClr val="231F20"/>
                          </a:solidFill>
                          <a:latin typeface="Meiryo UI" panose="020B0604030504040204" pitchFamily="50" charset="-128"/>
                          <a:ea typeface="Meiryo UI" panose="020B0604030504040204" pitchFamily="50" charset="-128"/>
                          <a:cs typeface="Yu Gothic"/>
                        </a:rPr>
                        <a:t>区</a:t>
                      </a:r>
                    </a:p>
                    <a:p>
                      <a:pPr marL="0" algn="ctr">
                        <a:lnSpc>
                          <a:spcPct val="100000"/>
                        </a:lnSpc>
                      </a:pPr>
                      <a:r>
                        <a:rPr lang="ja-JP" altLang="en-US" sz="900" b="1" i="0" spc="0" dirty="0">
                          <a:solidFill>
                            <a:srgbClr val="231F20"/>
                          </a:solidFill>
                          <a:latin typeface="Meiryo UI" panose="020B0604030504040204" pitchFamily="50" charset="-128"/>
                          <a:ea typeface="Meiryo UI" panose="020B0604030504040204" pitchFamily="50" charset="-128"/>
                          <a:cs typeface="Yu Gothic"/>
                        </a:rPr>
                        <a:t>特定地点から半径</a:t>
                      </a:r>
                      <a:r>
                        <a:rPr lang="en-US" altLang="ja-JP" sz="900" b="1" i="0" spc="0" dirty="0">
                          <a:solidFill>
                            <a:srgbClr val="231F20"/>
                          </a:solidFill>
                          <a:latin typeface="Meiryo UI" panose="020B0604030504040204" pitchFamily="50" charset="-128"/>
                          <a:ea typeface="Meiryo UI" panose="020B0604030504040204" pitchFamily="50" charset="-128"/>
                          <a:cs typeface="Yu Gothic"/>
                        </a:rPr>
                        <a:t>3km</a:t>
                      </a: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E6E7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825"/>
                        </a:spcBef>
                      </a:pPr>
                      <a:r>
                        <a:rPr sz="1050" b="1" i="0" spc="0" dirty="0">
                          <a:solidFill>
                            <a:srgbClr val="231F20"/>
                          </a:solidFill>
                          <a:latin typeface="Meiryo UI" panose="020B0604030504040204" pitchFamily="50" charset="-128"/>
                          <a:ea typeface="Meiryo UI" panose="020B0604030504040204" pitchFamily="50" charset="-128"/>
                          <a:cs typeface="Hypatia Sans Pro"/>
                        </a:rPr>
                        <a:t>100,000</a:t>
                      </a:r>
                      <a:r>
                        <a:rPr sz="900" b="1" i="0" spc="0" dirty="0">
                          <a:solidFill>
                            <a:srgbClr val="231F20"/>
                          </a:solidFill>
                          <a:latin typeface="Meiryo UI" panose="020B0604030504040204" pitchFamily="50" charset="-128"/>
                          <a:ea typeface="Meiryo UI" panose="020B0604030504040204" pitchFamily="50" charset="-128"/>
                          <a:cs typeface="Yu Gothic"/>
                        </a:rPr>
                        <a:t>円</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E6E7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825"/>
                        </a:spcBef>
                      </a:pPr>
                      <a:r>
                        <a:rPr lang="en-US" altLang="ja-JP" sz="900" b="0" i="0" spc="0" dirty="0">
                          <a:latin typeface="Meiryo UI" panose="020B0604030504040204" pitchFamily="50" charset="-128"/>
                          <a:ea typeface="Meiryo UI" panose="020B0604030504040204" pitchFamily="50" charset="-128"/>
                          <a:cs typeface="Yu Gothic"/>
                        </a:rPr>
                        <a:t>150,000</a:t>
                      </a:r>
                      <a:r>
                        <a:rPr lang="ja-JP" altLang="en-US" sz="900" b="0" i="0" spc="0" dirty="0">
                          <a:latin typeface="Meiryo UI" panose="020B0604030504040204" pitchFamily="50" charset="-128"/>
                          <a:ea typeface="Meiryo UI" panose="020B0604030504040204" pitchFamily="50" charset="-128"/>
                          <a:cs typeface="Yu Gothic"/>
                        </a:rPr>
                        <a:t>円～</a:t>
                      </a:r>
                      <a:r>
                        <a:rPr lang="en-US" altLang="ja-JP" sz="900" b="0" i="0" spc="0" dirty="0">
                          <a:latin typeface="Meiryo UI" panose="020B0604030504040204" pitchFamily="50" charset="-128"/>
                          <a:ea typeface="Meiryo UI" panose="020B0604030504040204" pitchFamily="50" charset="-128"/>
                          <a:cs typeface="Yu Gothic"/>
                        </a:rPr>
                        <a:t>200,000</a:t>
                      </a:r>
                      <a:r>
                        <a:rPr lang="ja-JP" altLang="en-US" sz="900" b="0" i="0" spc="0" dirty="0">
                          <a:latin typeface="Meiryo UI" panose="020B0604030504040204" pitchFamily="50" charset="-128"/>
                          <a:ea typeface="Meiryo UI" panose="020B0604030504040204" pitchFamily="50" charset="-128"/>
                          <a:cs typeface="Yu Gothic"/>
                        </a:rPr>
                        <a:t>円</a:t>
                      </a:r>
                    </a:p>
                  </a:txBody>
                  <a:tcPr marL="0" marR="0" marT="0" marB="0" anchor="ctr">
                    <a:lnL w="3175" cap="flat" cmpd="sng" algn="ctr">
                      <a:solidFill>
                        <a:schemeClr val="tx1"/>
                      </a:solidFill>
                      <a:prstDash val="solid"/>
                      <a:round/>
                      <a:headEnd type="none" w="med" len="med"/>
                      <a:tailEnd type="none" w="med" len="med"/>
                    </a:lnL>
                    <a:lnR>
                      <a:noFill/>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E6E7E8"/>
                    </a:solidFill>
                  </a:tcPr>
                </a:tc>
                <a:extLst>
                  <a:ext uri="{0D108BD9-81ED-4DB2-BD59-A6C34878D82A}">
                    <a16:rowId xmlns:a16="http://schemas.microsoft.com/office/drawing/2014/main" val="621094657"/>
                  </a:ext>
                </a:extLst>
              </a:tr>
            </a:tbl>
          </a:graphicData>
        </a:graphic>
      </p:graphicFrame>
      <p:sp>
        <p:nvSpPr>
          <p:cNvPr id="4" name="テキスト ボックス 3">
            <a:extLst>
              <a:ext uri="{FF2B5EF4-FFF2-40B4-BE49-F238E27FC236}">
                <a16:creationId xmlns:a16="http://schemas.microsoft.com/office/drawing/2014/main" id="{EEB1D8C1-C75C-B6F5-4B06-27A88692129C}"/>
              </a:ext>
            </a:extLst>
          </p:cNvPr>
          <p:cNvSpPr txBox="1"/>
          <p:nvPr/>
        </p:nvSpPr>
        <p:spPr>
          <a:xfrm>
            <a:off x="3055938" y="1067613"/>
            <a:ext cx="4971233" cy="900246"/>
          </a:xfrm>
          <a:prstGeom prst="rect">
            <a:avLst/>
          </a:prstGeom>
          <a:noFill/>
        </p:spPr>
        <p:txBody>
          <a:bodyPr wrap="none" rtlCol="0">
            <a:spAutoFit/>
          </a:bodyPr>
          <a:lstStyle/>
          <a:p>
            <a:r>
              <a:rPr kumimoji="1" lang="ja-JP" altLang="en-US" sz="1050" dirty="0">
                <a:latin typeface="Meiryo UI" panose="020B0604030504040204" pitchFamily="50" charset="-128"/>
                <a:ea typeface="Meiryo UI" panose="020B0604030504040204" pitchFamily="50" charset="-128"/>
              </a:rPr>
              <a:t>会社員・ファミリー層をメインとしたミドルレンジ層（中間所得層）に該当するビッグデータと</a:t>
            </a:r>
            <a:endParaRPr kumimoji="1" lang="en-US" altLang="ja-JP" sz="1050" dirty="0">
              <a:latin typeface="Meiryo UI" panose="020B0604030504040204" pitchFamily="50" charset="-128"/>
              <a:ea typeface="Meiryo UI" panose="020B0604030504040204" pitchFamily="50" charset="-128"/>
            </a:endParaRPr>
          </a:p>
          <a:p>
            <a:r>
              <a:rPr kumimoji="1" lang="ja-JP" altLang="en-US" sz="1050" dirty="0">
                <a:latin typeface="Meiryo UI" panose="020B0604030504040204" pitchFamily="50" charset="-128"/>
                <a:ea typeface="Meiryo UI" panose="020B0604030504040204" pitchFamily="50" charset="-128"/>
              </a:rPr>
              <a:t>全国累積</a:t>
            </a:r>
            <a:r>
              <a:rPr lang="en-US" altLang="ja-JP" sz="1050" dirty="0">
                <a:latin typeface="Meiryo UI" panose="020B0604030504040204" pitchFamily="50" charset="-128"/>
                <a:ea typeface="Meiryo UI" panose="020B0604030504040204" pitchFamily="50" charset="-128"/>
              </a:rPr>
              <a:t>8</a:t>
            </a:r>
            <a:r>
              <a:rPr kumimoji="1" lang="en-US" altLang="ja-JP" sz="1050" dirty="0">
                <a:latin typeface="Meiryo UI" panose="020B0604030504040204" pitchFamily="50" charset="-128"/>
                <a:ea typeface="Meiryo UI" panose="020B0604030504040204" pitchFamily="50" charset="-128"/>
              </a:rPr>
              <a:t>,000</a:t>
            </a:r>
            <a:r>
              <a:rPr kumimoji="1" lang="ja-JP" altLang="en-US" sz="1050" dirty="0">
                <a:latin typeface="Meiryo UI" panose="020B0604030504040204" pitchFamily="50" charset="-128"/>
                <a:ea typeface="Meiryo UI" panose="020B0604030504040204" pitchFamily="50" charset="-128"/>
              </a:rPr>
              <a:t>案件以上の不動産広告掲載実績から得た弊社独自データを利用し、</a:t>
            </a:r>
            <a:endParaRPr kumimoji="1" lang="en-US" altLang="ja-JP" sz="1050" dirty="0">
              <a:latin typeface="Meiryo UI" panose="020B0604030504040204" pitchFamily="50" charset="-128"/>
              <a:ea typeface="Meiryo UI" panose="020B0604030504040204" pitchFamily="50" charset="-128"/>
            </a:endParaRPr>
          </a:p>
          <a:p>
            <a:r>
              <a:rPr kumimoji="1" lang="ja-JP" altLang="en-US" sz="1050" dirty="0">
                <a:latin typeface="Meiryo UI" panose="020B0604030504040204" pitchFamily="50" charset="-128"/>
                <a:ea typeface="Meiryo UI" panose="020B0604030504040204" pitchFamily="50" charset="-128"/>
              </a:rPr>
              <a:t>不動産検討中のミドルレンジ層に対してリーチできるメニューです</a:t>
            </a:r>
            <a:endParaRPr kumimoji="1" lang="en-US" altLang="ja-JP" sz="1050" dirty="0">
              <a:latin typeface="Meiryo UI" panose="020B0604030504040204" pitchFamily="50" charset="-128"/>
              <a:ea typeface="Meiryo UI" panose="020B0604030504040204" pitchFamily="50" charset="-128"/>
            </a:endParaRPr>
          </a:p>
          <a:p>
            <a:endParaRPr lang="en-US" altLang="ja-JP" sz="1050" dirty="0">
              <a:latin typeface="Meiryo UI" panose="020B0604030504040204" pitchFamily="50" charset="-128"/>
              <a:ea typeface="Meiryo UI" panose="020B0604030504040204" pitchFamily="50" charset="-128"/>
            </a:endParaRPr>
          </a:p>
          <a:p>
            <a:r>
              <a:rPr kumimoji="1" lang="en-US" altLang="ja-JP" sz="1050" dirty="0">
                <a:latin typeface="Meiryo UI" panose="020B0604030504040204" pitchFamily="50" charset="-128"/>
                <a:ea typeface="Meiryo UI" panose="020B0604030504040204" pitchFamily="50" charset="-128"/>
              </a:rPr>
              <a:t>5,000</a:t>
            </a:r>
            <a:r>
              <a:rPr kumimoji="1" lang="ja-JP" altLang="en-US" sz="1050" dirty="0">
                <a:latin typeface="Meiryo UI" panose="020B0604030504040204" pitchFamily="50" charset="-128"/>
                <a:ea typeface="Meiryo UI" panose="020B0604030504040204" pitchFamily="50" charset="-128"/>
              </a:rPr>
              <a:t>万円前後の住宅や分譲地、コンパクトマンションなどの商品に導入いただいております</a:t>
            </a:r>
          </a:p>
        </p:txBody>
      </p:sp>
    </p:spTree>
    <p:extLst>
      <p:ext uri="{BB962C8B-B14F-4D97-AF65-F5344CB8AC3E}">
        <p14:creationId xmlns:p14="http://schemas.microsoft.com/office/powerpoint/2010/main" val="9782022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図 46" descr="挿絵, 抽象 が含まれている画像&#10;&#10;自動的に生成された説明">
            <a:extLst>
              <a:ext uri="{FF2B5EF4-FFF2-40B4-BE49-F238E27FC236}">
                <a16:creationId xmlns:a16="http://schemas.microsoft.com/office/drawing/2014/main" id="{96D8D1DA-F805-4D96-8E12-3FC6CDA175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354" y="752116"/>
            <a:ext cx="2525896" cy="865901"/>
          </a:xfrm>
          <a:prstGeom prst="rect">
            <a:avLst/>
          </a:prstGeom>
        </p:spPr>
      </p:pic>
      <p:sp>
        <p:nvSpPr>
          <p:cNvPr id="33" name="テキスト ボックス 32">
            <a:extLst>
              <a:ext uri="{FF2B5EF4-FFF2-40B4-BE49-F238E27FC236}">
                <a16:creationId xmlns:a16="http://schemas.microsoft.com/office/drawing/2014/main" id="{8950E826-52D9-463D-BD77-4711DB38E3E1}"/>
              </a:ext>
            </a:extLst>
          </p:cNvPr>
          <p:cNvSpPr txBox="1"/>
          <p:nvPr/>
        </p:nvSpPr>
        <p:spPr>
          <a:xfrm>
            <a:off x="376155" y="3429000"/>
            <a:ext cx="1620000" cy="396000"/>
          </a:xfrm>
          <a:prstGeom prst="rect">
            <a:avLst/>
          </a:prstGeom>
          <a:noFill/>
        </p:spPr>
        <p:txBody>
          <a:bodyPr wrap="square" lIns="0" tIns="0" rIns="0" bIns="0" anchor="ctr">
            <a:noAutofit/>
          </a:bodyPr>
          <a:lstStyle/>
          <a:p>
            <a:pPr algn="ctr">
              <a:lnSpc>
                <a:spcPct val="110000"/>
              </a:lnSpc>
            </a:pPr>
            <a:r>
              <a:rPr lang="ja-JP" altLang="en-US" sz="1000" b="1" dirty="0">
                <a:latin typeface="メイリオ" panose="020B0604030504040204" pitchFamily="50" charset="-128"/>
                <a:ea typeface="メイリオ" panose="020B0604030504040204" pitchFamily="50" charset="-128"/>
              </a:rPr>
              <a:t>年齢</a:t>
            </a:r>
            <a:r>
              <a:rPr lang="en-US" altLang="ja-JP" sz="1000" b="1" dirty="0">
                <a:latin typeface="メイリオ" panose="020B0604030504040204" pitchFamily="50" charset="-128"/>
                <a:ea typeface="メイリオ" panose="020B0604030504040204" pitchFamily="50" charset="-128"/>
              </a:rPr>
              <a:t>40</a:t>
            </a:r>
            <a:r>
              <a:rPr lang="ja-JP" altLang="en-US" sz="1000" b="1" dirty="0">
                <a:latin typeface="メイリオ" panose="020B0604030504040204" pitchFamily="50" charset="-128"/>
                <a:ea typeface="メイリオ" panose="020B0604030504040204" pitchFamily="50" charset="-128"/>
              </a:rPr>
              <a:t>～</a:t>
            </a:r>
            <a:r>
              <a:rPr lang="en-US" altLang="ja-JP" sz="1000" b="1" dirty="0">
                <a:latin typeface="メイリオ" panose="020B0604030504040204" pitchFamily="50" charset="-128"/>
                <a:ea typeface="メイリオ" panose="020B0604030504040204" pitchFamily="50" charset="-128"/>
              </a:rPr>
              <a:t>50</a:t>
            </a:r>
            <a:r>
              <a:rPr lang="ja-JP" altLang="en-US" sz="1000" b="1" dirty="0">
                <a:latin typeface="メイリオ" panose="020B0604030504040204" pitchFamily="50" charset="-128"/>
                <a:ea typeface="メイリオ" panose="020B0604030504040204" pitchFamily="50" charset="-128"/>
              </a:rPr>
              <a:t>代</a:t>
            </a:r>
          </a:p>
        </p:txBody>
      </p:sp>
      <p:sp>
        <p:nvSpPr>
          <p:cNvPr id="35" name="テキスト ボックス 34">
            <a:extLst>
              <a:ext uri="{FF2B5EF4-FFF2-40B4-BE49-F238E27FC236}">
                <a16:creationId xmlns:a16="http://schemas.microsoft.com/office/drawing/2014/main" id="{9DE6CDDD-FD61-46B9-B10D-B406BE13CAC9}"/>
              </a:ext>
            </a:extLst>
          </p:cNvPr>
          <p:cNvSpPr txBox="1"/>
          <p:nvPr/>
        </p:nvSpPr>
        <p:spPr>
          <a:xfrm>
            <a:off x="2659250" y="3489199"/>
            <a:ext cx="1870280" cy="396000"/>
          </a:xfrm>
          <a:prstGeom prst="rect">
            <a:avLst/>
          </a:prstGeom>
          <a:noFill/>
        </p:spPr>
        <p:txBody>
          <a:bodyPr wrap="square" lIns="0" tIns="0" rIns="0" bIns="0" anchor="ctr">
            <a:noAutofit/>
          </a:bodyPr>
          <a:lstStyle/>
          <a:p>
            <a:pPr algn="ctr">
              <a:lnSpc>
                <a:spcPct val="110000"/>
              </a:lnSpc>
            </a:pPr>
            <a:r>
              <a:rPr lang="en-US" altLang="ja-JP" sz="1000" b="1" dirty="0">
                <a:latin typeface="Meiryo UI" panose="020B0604030504040204" pitchFamily="50" charset="-128"/>
                <a:ea typeface="Meiryo UI" panose="020B0604030504040204" pitchFamily="50" charset="-128"/>
              </a:rPr>
              <a:t>8,000</a:t>
            </a:r>
            <a:r>
              <a:rPr lang="ja-JP" altLang="en-US" sz="1000" b="1" dirty="0">
                <a:latin typeface="Meiryo UI" panose="020B0604030504040204" pitchFamily="50" charset="-128"/>
                <a:ea typeface="Meiryo UI" panose="020B0604030504040204" pitchFamily="50" charset="-128"/>
              </a:rPr>
              <a:t>案件以上の配信実績</a:t>
            </a:r>
            <a:endParaRPr lang="en-US" altLang="ja-JP" sz="1000" b="1" dirty="0">
              <a:latin typeface="Meiryo UI" panose="020B0604030504040204" pitchFamily="50" charset="-128"/>
              <a:ea typeface="Meiryo UI" panose="020B0604030504040204" pitchFamily="50" charset="-128"/>
            </a:endParaRPr>
          </a:p>
          <a:p>
            <a:pPr algn="ctr">
              <a:lnSpc>
                <a:spcPct val="110000"/>
              </a:lnSpc>
            </a:pPr>
            <a:r>
              <a:rPr lang="ja-JP" altLang="en-US" sz="1000" b="1" dirty="0">
                <a:latin typeface="Meiryo UI" panose="020B0604030504040204" pitchFamily="50" charset="-128"/>
                <a:ea typeface="Meiryo UI" panose="020B0604030504040204" pitchFamily="50" charset="-128"/>
              </a:rPr>
              <a:t>からの</a:t>
            </a:r>
            <a:r>
              <a:rPr lang="ja-JP" altLang="en-US" sz="1000" b="1" dirty="0">
                <a:solidFill>
                  <a:srgbClr val="FF0000"/>
                </a:solidFill>
                <a:latin typeface="Meiryo UI" panose="020B0604030504040204" pitchFamily="50" charset="-128"/>
                <a:ea typeface="Meiryo UI" panose="020B0604030504040204" pitchFamily="50" charset="-128"/>
              </a:rPr>
              <a:t>オリジナルデータ</a:t>
            </a:r>
          </a:p>
        </p:txBody>
      </p:sp>
      <p:sp>
        <p:nvSpPr>
          <p:cNvPr id="37" name="テキスト ボックス 36">
            <a:extLst>
              <a:ext uri="{FF2B5EF4-FFF2-40B4-BE49-F238E27FC236}">
                <a16:creationId xmlns:a16="http://schemas.microsoft.com/office/drawing/2014/main" id="{7D615477-6E86-4065-8E70-DD2E79BC7807}"/>
              </a:ext>
            </a:extLst>
          </p:cNvPr>
          <p:cNvSpPr txBox="1"/>
          <p:nvPr/>
        </p:nvSpPr>
        <p:spPr>
          <a:xfrm>
            <a:off x="4586110" y="3507129"/>
            <a:ext cx="1620000" cy="396000"/>
          </a:xfrm>
          <a:prstGeom prst="rect">
            <a:avLst/>
          </a:prstGeom>
          <a:noFill/>
        </p:spPr>
        <p:txBody>
          <a:bodyPr wrap="square" lIns="0" tIns="0" rIns="0" bIns="0" anchor="ctr">
            <a:noAutofit/>
          </a:bodyPr>
          <a:lstStyle/>
          <a:p>
            <a:pPr algn="ctr">
              <a:lnSpc>
                <a:spcPct val="110000"/>
              </a:lnSpc>
            </a:pPr>
            <a:r>
              <a:rPr lang="ja-JP" altLang="en-US" sz="1000" b="1" dirty="0">
                <a:latin typeface="メイリオ" panose="020B0604030504040204" pitchFamily="50" charset="-128"/>
                <a:ea typeface="メイリオ" panose="020B0604030504040204" pitchFamily="50" charset="-128"/>
              </a:rPr>
              <a:t>土地・不動産売却</a:t>
            </a:r>
            <a:endParaRPr lang="en-US" altLang="ja-JP" sz="1000" b="1" dirty="0">
              <a:latin typeface="メイリオ" panose="020B0604030504040204" pitchFamily="50" charset="-128"/>
              <a:ea typeface="メイリオ" panose="020B0604030504040204" pitchFamily="50" charset="-128"/>
            </a:endParaRPr>
          </a:p>
          <a:p>
            <a:pPr algn="ctr">
              <a:lnSpc>
                <a:spcPct val="110000"/>
              </a:lnSpc>
            </a:pPr>
            <a:r>
              <a:rPr lang="ja-JP" altLang="en-US" sz="1000" b="1" dirty="0">
                <a:latin typeface="メイリオ" panose="020B0604030504040204" pitchFamily="50" charset="-128"/>
                <a:ea typeface="メイリオ" panose="020B0604030504040204" pitchFamily="50" charset="-128"/>
              </a:rPr>
              <a:t>検討層</a:t>
            </a:r>
          </a:p>
        </p:txBody>
      </p:sp>
      <p:sp>
        <p:nvSpPr>
          <p:cNvPr id="38" name="テキスト ボックス 37">
            <a:extLst>
              <a:ext uri="{FF2B5EF4-FFF2-40B4-BE49-F238E27FC236}">
                <a16:creationId xmlns:a16="http://schemas.microsoft.com/office/drawing/2014/main" id="{54BBAAC0-82BE-47AC-B69D-9143D990A4A5}"/>
              </a:ext>
            </a:extLst>
          </p:cNvPr>
          <p:cNvSpPr txBox="1"/>
          <p:nvPr/>
        </p:nvSpPr>
        <p:spPr>
          <a:xfrm>
            <a:off x="6316480" y="3489199"/>
            <a:ext cx="1620000" cy="396000"/>
          </a:xfrm>
          <a:prstGeom prst="rect">
            <a:avLst/>
          </a:prstGeom>
          <a:noFill/>
        </p:spPr>
        <p:txBody>
          <a:bodyPr wrap="square" lIns="0" tIns="0" rIns="0" bIns="0" anchor="ctr">
            <a:noAutofit/>
          </a:bodyPr>
          <a:lstStyle/>
          <a:p>
            <a:pPr algn="ctr">
              <a:lnSpc>
                <a:spcPct val="110000"/>
              </a:lnSpc>
            </a:pPr>
            <a:r>
              <a:rPr lang="ja-JP" altLang="en-US" sz="1000" b="1" dirty="0">
                <a:latin typeface="メイリオ" panose="020B0604030504040204" pitchFamily="50" charset="-128"/>
                <a:ea typeface="メイリオ" panose="020B0604030504040204" pitchFamily="50" charset="-128"/>
              </a:rPr>
              <a:t>リフォーム検討層</a:t>
            </a:r>
          </a:p>
        </p:txBody>
      </p:sp>
      <p:sp>
        <p:nvSpPr>
          <p:cNvPr id="39" name="テキスト ボックス 38">
            <a:extLst>
              <a:ext uri="{FF2B5EF4-FFF2-40B4-BE49-F238E27FC236}">
                <a16:creationId xmlns:a16="http://schemas.microsoft.com/office/drawing/2014/main" id="{33AE3E7B-1B68-4175-A489-DCE10FAC263E}"/>
              </a:ext>
            </a:extLst>
          </p:cNvPr>
          <p:cNvSpPr txBox="1"/>
          <p:nvPr/>
        </p:nvSpPr>
        <p:spPr>
          <a:xfrm>
            <a:off x="8019955" y="3489199"/>
            <a:ext cx="1620000" cy="396000"/>
          </a:xfrm>
          <a:prstGeom prst="rect">
            <a:avLst/>
          </a:prstGeom>
          <a:noFill/>
        </p:spPr>
        <p:txBody>
          <a:bodyPr wrap="square" lIns="0" tIns="0" rIns="0" bIns="0" anchor="ctr">
            <a:noAutofit/>
          </a:bodyPr>
          <a:lstStyle/>
          <a:p>
            <a:pPr algn="ctr">
              <a:lnSpc>
                <a:spcPct val="110000"/>
              </a:lnSpc>
            </a:pPr>
            <a:r>
              <a:rPr lang="ja-JP" altLang="en-US" sz="1000" b="1" dirty="0">
                <a:latin typeface="メイリオ" panose="020B0604030504040204" pitchFamily="50" charset="-128"/>
                <a:ea typeface="メイリオ" panose="020B0604030504040204" pitchFamily="50" charset="-128"/>
              </a:rPr>
              <a:t>住宅所有</a:t>
            </a:r>
            <a:endParaRPr lang="en-US" altLang="ja-JP" sz="1000" b="1" dirty="0">
              <a:latin typeface="メイリオ" panose="020B0604030504040204" pitchFamily="50" charset="-128"/>
              <a:ea typeface="メイリオ" panose="020B0604030504040204" pitchFamily="50" charset="-128"/>
            </a:endParaRPr>
          </a:p>
          <a:p>
            <a:pPr algn="ctr">
              <a:lnSpc>
                <a:spcPct val="110000"/>
              </a:lnSpc>
            </a:pPr>
            <a:r>
              <a:rPr lang="ja-JP" altLang="en-US" sz="600" b="1" dirty="0">
                <a:latin typeface="メイリオ" panose="020B0604030504040204" pitchFamily="50" charset="-128"/>
                <a:ea typeface="メイリオ" panose="020B0604030504040204" pitchFamily="50" charset="-128"/>
              </a:rPr>
              <a:t>（戸建て・マンション問わず）</a:t>
            </a:r>
          </a:p>
        </p:txBody>
      </p:sp>
      <p:sp>
        <p:nvSpPr>
          <p:cNvPr id="65" name="加算記号 64">
            <a:extLst>
              <a:ext uri="{FF2B5EF4-FFF2-40B4-BE49-F238E27FC236}">
                <a16:creationId xmlns:a16="http://schemas.microsoft.com/office/drawing/2014/main" id="{66E47D52-8B57-44FE-96CC-FFF6A487615D}"/>
              </a:ext>
            </a:extLst>
          </p:cNvPr>
          <p:cNvSpPr>
            <a:spLocks noChangeAspect="1"/>
          </p:cNvSpPr>
          <p:nvPr/>
        </p:nvSpPr>
        <p:spPr>
          <a:xfrm rot="2635397">
            <a:off x="2052935" y="2604739"/>
            <a:ext cx="720000" cy="720000"/>
          </a:xfrm>
          <a:prstGeom prst="mathPlus">
            <a:avLst>
              <a:gd name="adj1" fmla="val 4338"/>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solidFill>
            </a:endParaRPr>
          </a:p>
        </p:txBody>
      </p:sp>
      <p:sp>
        <p:nvSpPr>
          <p:cNvPr id="5" name="タイトル 1">
            <a:extLst>
              <a:ext uri="{FF2B5EF4-FFF2-40B4-BE49-F238E27FC236}">
                <a16:creationId xmlns:a16="http://schemas.microsoft.com/office/drawing/2014/main" id="{185CA623-0BD5-128F-D53E-739AA1CE8941}"/>
              </a:ext>
            </a:extLst>
          </p:cNvPr>
          <p:cNvSpPr>
            <a:spLocks noGrp="1" noChangeArrowheads="1"/>
          </p:cNvSpPr>
          <p:nvPr>
            <p:ph type="title"/>
          </p:nvPr>
        </p:nvSpPr>
        <p:spPr bwMode="auto">
          <a:xfrm>
            <a:off x="393700" y="271463"/>
            <a:ext cx="9288463" cy="403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rIns="91440" bIns="45720" numCol="1" anchor="t" anchorCtr="0" compatLnSpc="1">
            <a:prstTxWarp prst="textNoShape">
              <a:avLst/>
            </a:prstTxWarp>
          </a:bodyPr>
          <a:lstStyle/>
          <a:p>
            <a:r>
              <a:rPr lang="ja-JP" altLang="en-US" dirty="0">
                <a:latin typeface="Meiryo UI" panose="020B0604030504040204" pitchFamily="50" charset="-128"/>
                <a:ea typeface="Meiryo UI" panose="020B0604030504040204" pitchFamily="50" charset="-128"/>
              </a:rPr>
              <a:t>ミドルシニア層リーチ</a:t>
            </a:r>
          </a:p>
        </p:txBody>
      </p:sp>
      <p:pic>
        <p:nvPicPr>
          <p:cNvPr id="7" name="object 81">
            <a:extLst>
              <a:ext uri="{FF2B5EF4-FFF2-40B4-BE49-F238E27FC236}">
                <a16:creationId xmlns:a16="http://schemas.microsoft.com/office/drawing/2014/main" id="{D326898B-6AC0-2680-8D47-4C9C1CF10EE2}"/>
              </a:ext>
            </a:extLst>
          </p:cNvPr>
          <p:cNvPicPr/>
          <p:nvPr/>
        </p:nvPicPr>
        <p:blipFill>
          <a:blip r:embed="rId4">
            <a:extLst>
              <a:ext uri="{28A0092B-C50C-407E-A947-70E740481C1C}">
                <a14:useLocalDpi xmlns:a14="http://schemas.microsoft.com/office/drawing/2010/main" val="0"/>
              </a:ext>
            </a:extLst>
          </a:blip>
          <a:srcRect/>
          <a:stretch/>
        </p:blipFill>
        <p:spPr>
          <a:xfrm>
            <a:off x="773028" y="2655968"/>
            <a:ext cx="826255" cy="617541"/>
          </a:xfrm>
          <a:prstGeom prst="rect">
            <a:avLst/>
          </a:prstGeom>
        </p:spPr>
      </p:pic>
      <p:pic>
        <p:nvPicPr>
          <p:cNvPr id="10" name="object 58">
            <a:extLst>
              <a:ext uri="{FF2B5EF4-FFF2-40B4-BE49-F238E27FC236}">
                <a16:creationId xmlns:a16="http://schemas.microsoft.com/office/drawing/2014/main" id="{A6A7A917-E3F2-8349-F8EE-CFF245C1307D}"/>
              </a:ext>
            </a:extLst>
          </p:cNvPr>
          <p:cNvPicPr/>
          <p:nvPr/>
        </p:nvPicPr>
        <p:blipFill>
          <a:blip r:embed="rId5">
            <a:extLst>
              <a:ext uri="{28A0092B-C50C-407E-A947-70E740481C1C}">
                <a14:useLocalDpi xmlns:a14="http://schemas.microsoft.com/office/drawing/2010/main" val="0"/>
              </a:ext>
            </a:extLst>
          </a:blip>
          <a:srcRect/>
          <a:stretch/>
        </p:blipFill>
        <p:spPr>
          <a:xfrm>
            <a:off x="3330041" y="2769169"/>
            <a:ext cx="518960" cy="552988"/>
          </a:xfrm>
          <a:prstGeom prst="rect">
            <a:avLst/>
          </a:prstGeom>
        </p:spPr>
      </p:pic>
      <p:sp>
        <p:nvSpPr>
          <p:cNvPr id="11" name="object 49">
            <a:extLst>
              <a:ext uri="{FF2B5EF4-FFF2-40B4-BE49-F238E27FC236}">
                <a16:creationId xmlns:a16="http://schemas.microsoft.com/office/drawing/2014/main" id="{AC1CCEF3-51B4-73D0-2376-D564A38E5063}"/>
              </a:ext>
            </a:extLst>
          </p:cNvPr>
          <p:cNvSpPr txBox="1"/>
          <p:nvPr/>
        </p:nvSpPr>
        <p:spPr>
          <a:xfrm>
            <a:off x="3043699" y="2366233"/>
            <a:ext cx="1091644" cy="307777"/>
          </a:xfrm>
          <a:prstGeom prst="rect">
            <a:avLst/>
          </a:prstGeom>
          <a:noFill/>
        </p:spPr>
        <p:txBody>
          <a:bodyPr wrap="none" lIns="0" tIns="0" rIns="0" bIns="0" rtlCol="0">
            <a:spAutoFit/>
          </a:bodyPr>
          <a:lstStyle>
            <a:defPPr>
              <a:defRPr kern="0"/>
            </a:defPPr>
            <a:lvl1pPr algn="ctr">
              <a:defRPr kumimoji="1" sz="1000" b="1">
                <a:latin typeface="Yu Gothic" panose="020B0400000000000000" pitchFamily="34" charset="-128"/>
                <a:ea typeface="Yu Gothic" panose="020B0400000000000000" pitchFamily="34" charset="-128"/>
              </a:defRPr>
            </a:lvl1pPr>
          </a:lstStyle>
          <a:p>
            <a:r>
              <a:rPr dirty="0">
                <a:latin typeface="Meiryo UI" panose="020B0604030504040204" pitchFamily="50" charset="-128"/>
                <a:ea typeface="Meiryo UI" panose="020B0604030504040204" pitchFamily="50" charset="-128"/>
              </a:rPr>
              <a:t>ドリームネクサス</a:t>
            </a:r>
            <a:endParaRPr lang="en-US" dirty="0">
              <a:latin typeface="Meiryo UI" panose="020B0604030504040204" pitchFamily="50" charset="-128"/>
              <a:ea typeface="Meiryo UI" panose="020B0604030504040204" pitchFamily="50" charset="-128"/>
            </a:endParaRPr>
          </a:p>
          <a:p>
            <a:r>
              <a:rPr dirty="0" err="1">
                <a:latin typeface="Meiryo UI" panose="020B0604030504040204" pitchFamily="50" charset="-128"/>
                <a:ea typeface="Meiryo UI" panose="020B0604030504040204" pitchFamily="50" charset="-128"/>
              </a:rPr>
              <a:t>不動産検討層データ</a:t>
            </a:r>
            <a:endParaRPr dirty="0">
              <a:latin typeface="Meiryo UI" panose="020B0604030504040204" pitchFamily="50" charset="-128"/>
              <a:ea typeface="Meiryo UI" panose="020B0604030504040204" pitchFamily="50" charset="-128"/>
            </a:endParaRPr>
          </a:p>
        </p:txBody>
      </p:sp>
      <p:pic>
        <p:nvPicPr>
          <p:cNvPr id="12" name="object 74">
            <a:extLst>
              <a:ext uri="{FF2B5EF4-FFF2-40B4-BE49-F238E27FC236}">
                <a16:creationId xmlns:a16="http://schemas.microsoft.com/office/drawing/2014/main" id="{D0002B84-BDFE-9570-1E27-83CB1FDD8596}"/>
              </a:ext>
            </a:extLst>
          </p:cNvPr>
          <p:cNvPicPr/>
          <p:nvPr/>
        </p:nvPicPr>
        <p:blipFill>
          <a:blip r:embed="rId6">
            <a:extLst>
              <a:ext uri="{28A0092B-C50C-407E-A947-70E740481C1C}">
                <a14:useLocalDpi xmlns:a14="http://schemas.microsoft.com/office/drawing/2010/main" val="0"/>
              </a:ext>
            </a:extLst>
          </a:blip>
          <a:srcRect/>
          <a:stretch/>
        </p:blipFill>
        <p:spPr>
          <a:xfrm>
            <a:off x="4953000" y="2664988"/>
            <a:ext cx="909772" cy="599499"/>
          </a:xfrm>
          <a:prstGeom prst="rect">
            <a:avLst/>
          </a:prstGeom>
        </p:spPr>
      </p:pic>
      <p:pic>
        <p:nvPicPr>
          <p:cNvPr id="13" name="object 75">
            <a:extLst>
              <a:ext uri="{FF2B5EF4-FFF2-40B4-BE49-F238E27FC236}">
                <a16:creationId xmlns:a16="http://schemas.microsoft.com/office/drawing/2014/main" id="{7C7A5A9E-8E2E-68F0-4835-3B2B57FCC26A}"/>
              </a:ext>
            </a:extLst>
          </p:cNvPr>
          <p:cNvPicPr/>
          <p:nvPr/>
        </p:nvPicPr>
        <p:blipFill>
          <a:blip r:embed="rId7">
            <a:extLst>
              <a:ext uri="{28A0092B-C50C-407E-A947-70E740481C1C}">
                <a14:useLocalDpi xmlns:a14="http://schemas.microsoft.com/office/drawing/2010/main" val="0"/>
              </a:ext>
            </a:extLst>
          </a:blip>
          <a:srcRect/>
          <a:stretch/>
        </p:blipFill>
        <p:spPr>
          <a:xfrm>
            <a:off x="8328968" y="2674009"/>
            <a:ext cx="881976" cy="598147"/>
          </a:xfrm>
          <a:prstGeom prst="rect">
            <a:avLst/>
          </a:prstGeom>
        </p:spPr>
      </p:pic>
      <p:pic>
        <p:nvPicPr>
          <p:cNvPr id="14" name="object 76">
            <a:extLst>
              <a:ext uri="{FF2B5EF4-FFF2-40B4-BE49-F238E27FC236}">
                <a16:creationId xmlns:a16="http://schemas.microsoft.com/office/drawing/2014/main" id="{8498F150-F843-A8C3-B1F0-17A7F303B303}"/>
              </a:ext>
            </a:extLst>
          </p:cNvPr>
          <p:cNvPicPr/>
          <p:nvPr/>
        </p:nvPicPr>
        <p:blipFill>
          <a:blip r:embed="rId8">
            <a:extLst>
              <a:ext uri="{28A0092B-C50C-407E-A947-70E740481C1C}">
                <a14:useLocalDpi xmlns:a14="http://schemas.microsoft.com/office/drawing/2010/main" val="0"/>
              </a:ext>
            </a:extLst>
          </a:blip>
          <a:srcRect/>
          <a:stretch/>
        </p:blipFill>
        <p:spPr>
          <a:xfrm>
            <a:off x="6789811" y="2659403"/>
            <a:ext cx="670125" cy="598147"/>
          </a:xfrm>
          <a:prstGeom prst="rect">
            <a:avLst/>
          </a:prstGeom>
        </p:spPr>
      </p:pic>
      <p:sp>
        <p:nvSpPr>
          <p:cNvPr id="4" name="角丸四角形 7">
            <a:extLst>
              <a:ext uri="{FF2B5EF4-FFF2-40B4-BE49-F238E27FC236}">
                <a16:creationId xmlns:a16="http://schemas.microsoft.com/office/drawing/2014/main" id="{754C7AEA-B5AD-7F0A-C20E-6D171DF26237}"/>
              </a:ext>
            </a:extLst>
          </p:cNvPr>
          <p:cNvSpPr/>
          <p:nvPr/>
        </p:nvSpPr>
        <p:spPr bwMode="auto">
          <a:xfrm>
            <a:off x="335812" y="4185495"/>
            <a:ext cx="9340850" cy="485538"/>
          </a:xfrm>
          <a:prstGeom prst="roundRect">
            <a:avLst>
              <a:gd name="adj" fmla="val 2265"/>
            </a:avLst>
          </a:prstGeom>
          <a:solidFill>
            <a:schemeClr val="accent1"/>
          </a:solidFill>
          <a:ln/>
        </p:spPr>
        <p:style>
          <a:lnRef idx="1">
            <a:schemeClr val="accent5"/>
          </a:lnRef>
          <a:fillRef idx="2">
            <a:schemeClr val="accent5"/>
          </a:fillRef>
          <a:effectRef idx="1">
            <a:schemeClr val="accent5"/>
          </a:effectRef>
          <a:fontRef idx="minor">
            <a:schemeClr val="dk1"/>
          </a:fontRef>
        </p:style>
        <p:txBody>
          <a:bodyPr lIns="180000" tIns="90000" anchor="ctr"/>
          <a:lstStyle/>
          <a:p>
            <a:pPr fontAlgn="auto">
              <a:spcBef>
                <a:spcPts val="0"/>
              </a:spcBef>
              <a:spcAft>
                <a:spcPts val="0"/>
              </a:spcAft>
              <a:defRPr/>
            </a:pPr>
            <a:r>
              <a:rPr lang="ja-JP" altLang="en-US" sz="1400" b="1" dirty="0">
                <a:solidFill>
                  <a:schemeClr val="bg1"/>
                </a:solidFill>
                <a:latin typeface="Meiryo UI" panose="020B0604030504040204" pitchFamily="50" charset="-128"/>
                <a:ea typeface="Meiryo UI" panose="020B0604030504040204" pitchFamily="50" charset="-128"/>
                <a:cs typeface="メイリオ" pitchFamily="50" charset="-128"/>
              </a:rPr>
              <a:t>　　 　広告配信地域は範囲指定（指定住所から</a:t>
            </a:r>
            <a:r>
              <a:rPr lang="en-US" altLang="ja-JP" sz="1400" b="1" dirty="0">
                <a:solidFill>
                  <a:schemeClr val="bg1"/>
                </a:solidFill>
                <a:latin typeface="Meiryo UI" panose="020B0604030504040204" pitchFamily="50" charset="-128"/>
                <a:ea typeface="Meiryo UI" panose="020B0604030504040204" pitchFamily="50" charset="-128"/>
                <a:cs typeface="メイリオ" pitchFamily="50" charset="-128"/>
              </a:rPr>
              <a:t>3km</a:t>
            </a:r>
            <a:r>
              <a:rPr lang="ja-JP" altLang="en-US" sz="1400" b="1" dirty="0">
                <a:solidFill>
                  <a:schemeClr val="bg1"/>
                </a:solidFill>
                <a:latin typeface="Meiryo UI" panose="020B0604030504040204" pitchFamily="50" charset="-128"/>
                <a:ea typeface="Meiryo UI" panose="020B0604030504040204" pitchFamily="50" charset="-128"/>
                <a:cs typeface="メイリオ" pitchFamily="50" charset="-128"/>
              </a:rPr>
              <a:t>まで）～が可能なのでチラシ感覚で配信が可能</a:t>
            </a:r>
          </a:p>
        </p:txBody>
      </p:sp>
      <p:pic>
        <p:nvPicPr>
          <p:cNvPr id="6" name="図 5" descr="挿絵 が含まれている画像&#10;&#10;自動的に生成された説明">
            <a:extLst>
              <a:ext uri="{FF2B5EF4-FFF2-40B4-BE49-F238E27FC236}">
                <a16:creationId xmlns:a16="http://schemas.microsoft.com/office/drawing/2014/main" id="{33183F9D-FADB-6089-982C-4F5AF5EC2DE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27369" y="4259636"/>
            <a:ext cx="398396" cy="331997"/>
          </a:xfrm>
          <a:prstGeom prst="rect">
            <a:avLst/>
          </a:prstGeom>
          <a:solidFill>
            <a:srgbClr val="0598DF"/>
          </a:solidFill>
        </p:spPr>
      </p:pic>
      <p:graphicFrame>
        <p:nvGraphicFramePr>
          <p:cNvPr id="9" name="表 8">
            <a:extLst>
              <a:ext uri="{FF2B5EF4-FFF2-40B4-BE49-F238E27FC236}">
                <a16:creationId xmlns:a16="http://schemas.microsoft.com/office/drawing/2014/main" id="{B4CBB6C7-ED27-7DD6-1A30-056F1BA378C6}"/>
              </a:ext>
            </a:extLst>
          </p:cNvPr>
          <p:cNvGraphicFramePr>
            <a:graphicFrameLocks noGrp="1"/>
          </p:cNvGraphicFramePr>
          <p:nvPr>
            <p:extLst>
              <p:ext uri="{D42A27DB-BD31-4B8C-83A1-F6EECF244321}">
                <p14:modId xmlns:p14="http://schemas.microsoft.com/office/powerpoint/2010/main" val="3599382261"/>
              </p:ext>
            </p:extLst>
          </p:nvPr>
        </p:nvGraphicFramePr>
        <p:xfrm>
          <a:off x="335812" y="5085201"/>
          <a:ext cx="9340849" cy="730576"/>
        </p:xfrm>
        <a:graphic>
          <a:graphicData uri="http://schemas.openxmlformats.org/drawingml/2006/table">
            <a:tbl>
              <a:tblPr firstRow="1" bandRow="1"/>
              <a:tblGrid>
                <a:gridCol w="1681518">
                  <a:extLst>
                    <a:ext uri="{9D8B030D-6E8A-4147-A177-3AD203B41FA5}">
                      <a16:colId xmlns:a16="http://schemas.microsoft.com/office/drawing/2014/main" val="1932571604"/>
                    </a:ext>
                  </a:extLst>
                </a:gridCol>
                <a:gridCol w="1145427">
                  <a:extLst>
                    <a:ext uri="{9D8B030D-6E8A-4147-A177-3AD203B41FA5}">
                      <a16:colId xmlns:a16="http://schemas.microsoft.com/office/drawing/2014/main" val="4060828644"/>
                    </a:ext>
                  </a:extLst>
                </a:gridCol>
                <a:gridCol w="1145426">
                  <a:extLst>
                    <a:ext uri="{9D8B030D-6E8A-4147-A177-3AD203B41FA5}">
                      <a16:colId xmlns:a16="http://schemas.microsoft.com/office/drawing/2014/main" val="965812569"/>
                    </a:ext>
                  </a:extLst>
                </a:gridCol>
                <a:gridCol w="1789492">
                  <a:extLst>
                    <a:ext uri="{9D8B030D-6E8A-4147-A177-3AD203B41FA5}">
                      <a16:colId xmlns:a16="http://schemas.microsoft.com/office/drawing/2014/main" val="2886085671"/>
                    </a:ext>
                  </a:extLst>
                </a:gridCol>
                <a:gridCol w="1789493">
                  <a:extLst>
                    <a:ext uri="{9D8B030D-6E8A-4147-A177-3AD203B41FA5}">
                      <a16:colId xmlns:a16="http://schemas.microsoft.com/office/drawing/2014/main" val="4170772348"/>
                    </a:ext>
                  </a:extLst>
                </a:gridCol>
                <a:gridCol w="1789493">
                  <a:extLst>
                    <a:ext uri="{9D8B030D-6E8A-4147-A177-3AD203B41FA5}">
                      <a16:colId xmlns:a16="http://schemas.microsoft.com/office/drawing/2014/main" val="4245144204"/>
                    </a:ext>
                  </a:extLst>
                </a:gridCol>
              </a:tblGrid>
              <a:tr h="216000">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20320" algn="ctr">
                        <a:lnSpc>
                          <a:spcPct val="100000"/>
                        </a:lnSpc>
                        <a:spcBef>
                          <a:spcPts val="350"/>
                        </a:spcBef>
                      </a:pPr>
                      <a:r>
                        <a:rPr sz="900" b="1" i="0" spc="0" dirty="0">
                          <a:solidFill>
                            <a:srgbClr val="FFFFFF"/>
                          </a:solidFill>
                          <a:latin typeface="Meiryo UI" panose="020B0604030504040204" pitchFamily="50" charset="-128"/>
                          <a:ea typeface="Meiryo UI" panose="020B0604030504040204" pitchFamily="50" charset="-128"/>
                          <a:cs typeface="Yu Gothic"/>
                        </a:rPr>
                        <a:t>メニュー名</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2700">
                      <a:solidFill>
                        <a:srgbClr val="F6F6F9"/>
                      </a:solidFill>
                      <a:prstDash val="solid"/>
                    </a:lnL>
                    <a:lnR w="1270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008FDA"/>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sz="900" b="1" i="0" spc="0" dirty="0">
                          <a:solidFill>
                            <a:srgbClr val="FFFFFF"/>
                          </a:solidFill>
                          <a:latin typeface="Meiryo UI" panose="020B0604030504040204" pitchFamily="50" charset="-128"/>
                          <a:ea typeface="Meiryo UI" panose="020B0604030504040204" pitchFamily="50" charset="-128"/>
                          <a:cs typeface="Yu Gothic"/>
                        </a:rPr>
                        <a:t>課金形態</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2700">
                      <a:solidFill>
                        <a:srgbClr val="F6F6F9"/>
                      </a:solidFill>
                      <a:prstDash val="solid"/>
                    </a:lnL>
                    <a:lnR w="1905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008FDA"/>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0" algn="ctr">
                        <a:lnSpc>
                          <a:spcPct val="100000"/>
                        </a:lnSpc>
                        <a:spcBef>
                          <a:spcPts val="0"/>
                        </a:spcBef>
                      </a:pPr>
                      <a:r>
                        <a:rPr sz="900" b="1" i="0" spc="0" dirty="0">
                          <a:solidFill>
                            <a:srgbClr val="FFFFFF"/>
                          </a:solidFill>
                          <a:latin typeface="Meiryo UI" panose="020B0604030504040204" pitchFamily="50" charset="-128"/>
                          <a:ea typeface="Meiryo UI" panose="020B0604030504040204" pitchFamily="50" charset="-128"/>
                          <a:cs typeface="Yu Gothic"/>
                        </a:rPr>
                        <a:t>想定クリック 単価</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9050">
                      <a:solidFill>
                        <a:srgbClr val="F6F6F9"/>
                      </a:solidFill>
                      <a:prstDash val="solid"/>
                    </a:lnL>
                    <a:lnR w="1905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008FDA"/>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0"/>
                        </a:spcBef>
                      </a:pPr>
                      <a:r>
                        <a:rPr sz="900" b="1" i="0" spc="0" dirty="0">
                          <a:solidFill>
                            <a:srgbClr val="FFFFFF"/>
                          </a:solidFill>
                          <a:latin typeface="Meiryo UI" panose="020B0604030504040204" pitchFamily="50" charset="-128"/>
                          <a:ea typeface="Meiryo UI" panose="020B0604030504040204" pitchFamily="50" charset="-128"/>
                          <a:cs typeface="Yu Gothic"/>
                        </a:rPr>
                        <a:t>最小対応エリア</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9050">
                      <a:solidFill>
                        <a:srgbClr val="F6F6F9"/>
                      </a:solidFill>
                      <a:prstDash val="solid"/>
                    </a:lnL>
                    <a:lnR w="12700" cap="flat" cmpd="sng" algn="ctr">
                      <a:solidFill>
                        <a:srgbClr val="F6F6F9"/>
                      </a:solidFill>
                      <a:prstDash val="solid"/>
                      <a:round/>
                      <a:headEnd type="none" w="med" len="med"/>
                      <a:tailEnd type="none" w="med" len="me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008FDA"/>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sz="900" b="1" i="0" spc="0" dirty="0">
                          <a:solidFill>
                            <a:srgbClr val="FFFFFF"/>
                          </a:solidFill>
                          <a:latin typeface="Meiryo UI" panose="020B0604030504040204" pitchFamily="50" charset="-128"/>
                          <a:ea typeface="Meiryo UI" panose="020B0604030504040204" pitchFamily="50" charset="-128"/>
                          <a:cs typeface="Yu Gothic"/>
                        </a:rPr>
                        <a:t>月額最低掲載予算</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2700">
                      <a:solidFill>
                        <a:srgbClr val="F6F6F9"/>
                      </a:solidFill>
                      <a:prstDash val="solid"/>
                    </a:lnL>
                    <a:lnR w="1905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008FDA"/>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lang="ja-JP" altLang="en-US" sz="900" b="1" i="0" spc="0" dirty="0">
                          <a:solidFill>
                            <a:srgbClr val="FFFFFF"/>
                          </a:solidFill>
                          <a:latin typeface="Meiryo UI" panose="020B0604030504040204" pitchFamily="50" charset="-128"/>
                          <a:ea typeface="Meiryo UI" panose="020B0604030504040204" pitchFamily="50" charset="-128"/>
                          <a:cs typeface="Yu Gothic"/>
                        </a:rPr>
                        <a:t>推奨</a:t>
                      </a:r>
                      <a:r>
                        <a:rPr sz="900" b="1" i="0" spc="0" dirty="0" err="1">
                          <a:solidFill>
                            <a:srgbClr val="FFFFFF"/>
                          </a:solidFill>
                          <a:latin typeface="Meiryo UI" panose="020B0604030504040204" pitchFamily="50" charset="-128"/>
                          <a:ea typeface="Meiryo UI" panose="020B0604030504040204" pitchFamily="50" charset="-128"/>
                          <a:cs typeface="Yu Gothic"/>
                        </a:rPr>
                        <a:t>掲載予算</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9050">
                      <a:solidFill>
                        <a:srgbClr val="F6F6F9"/>
                      </a:solidFill>
                      <a:prstDash val="solid"/>
                    </a:lnL>
                    <a:lnR w="1270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008FDA"/>
                    </a:solidFill>
                  </a:tcPr>
                </a:tc>
                <a:extLst>
                  <a:ext uri="{0D108BD9-81ED-4DB2-BD59-A6C34878D82A}">
                    <a16:rowId xmlns:a16="http://schemas.microsoft.com/office/drawing/2014/main" val="615525682"/>
                  </a:ext>
                </a:extLst>
              </a:tr>
              <a:tr h="514576">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0" algn="ctr">
                        <a:lnSpc>
                          <a:spcPct val="100000"/>
                        </a:lnSpc>
                        <a:spcBef>
                          <a:spcPts val="0"/>
                        </a:spcBef>
                      </a:pPr>
                      <a:r>
                        <a:rPr sz="1050" b="1" i="0" spc="0" dirty="0">
                          <a:solidFill>
                            <a:srgbClr val="231F20"/>
                          </a:solidFill>
                          <a:latin typeface="Meiryo UI" panose="020B0604030504040204" pitchFamily="50" charset="-128"/>
                          <a:ea typeface="Meiryo UI" panose="020B0604030504040204" pitchFamily="50" charset="-128"/>
                          <a:cs typeface="Yu Gothic"/>
                        </a:rPr>
                        <a:t>ミドルシニア層リーチ</a:t>
                      </a:r>
                    </a:p>
                    <a:p>
                      <a:pPr marL="0" algn="ctr">
                        <a:lnSpc>
                          <a:spcPct val="100000"/>
                        </a:lnSpc>
                      </a:pPr>
                      <a:r>
                        <a:rPr sz="1050" b="1" i="0" spc="0" dirty="0">
                          <a:solidFill>
                            <a:srgbClr val="231F20"/>
                          </a:solidFill>
                          <a:latin typeface="Meiryo UI" panose="020B0604030504040204" pitchFamily="50" charset="-128"/>
                          <a:ea typeface="Meiryo UI" panose="020B0604030504040204" pitchFamily="50" charset="-128"/>
                        </a:rPr>
                        <a:t>（40~50代）</a:t>
                      </a:r>
                      <a:endParaRPr sz="1050" b="1" i="0" spc="0" dirty="0">
                        <a:latin typeface="Meiryo UI" panose="020B0604030504040204" pitchFamily="50" charset="-128"/>
                        <a:ea typeface="Meiryo UI" panose="020B0604030504040204" pitchFamily="50" charset="-128"/>
                      </a:endParaRPr>
                    </a:p>
                  </a:txBody>
                  <a:tcPr marL="0" marR="0" marT="0" marB="0" anchor="ctr">
                    <a:lnL>
                      <a:noFill/>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D5DFEF"/>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495"/>
                        </a:spcBef>
                      </a:pPr>
                      <a:r>
                        <a:rPr sz="900" b="1" i="0" spc="0" dirty="0">
                          <a:solidFill>
                            <a:srgbClr val="231F20"/>
                          </a:solidFill>
                          <a:latin typeface="Meiryo UI" panose="020B0604030504040204" pitchFamily="50" charset="-128"/>
                          <a:ea typeface="Meiryo UI" panose="020B0604030504040204" pitchFamily="50" charset="-128"/>
                          <a:cs typeface="Yu Gothic"/>
                        </a:rPr>
                        <a:t>予算運用型</a:t>
                      </a:r>
                      <a:endParaRPr sz="900" b="1" i="0" spc="0" dirty="0">
                        <a:latin typeface="Meiryo UI" panose="020B0604030504040204" pitchFamily="50" charset="-128"/>
                        <a:ea typeface="Meiryo UI" panose="020B0604030504040204" pitchFamily="50" charset="-128"/>
                        <a:cs typeface="Yu Gothic"/>
                      </a:endParaRPr>
                    </a:p>
                    <a:p>
                      <a:pPr algn="ctr">
                        <a:lnSpc>
                          <a:spcPct val="100000"/>
                        </a:lnSpc>
                        <a:spcBef>
                          <a:spcPts val="0"/>
                        </a:spcBef>
                      </a:pPr>
                      <a:r>
                        <a:rPr sz="900" b="1" i="0" spc="0" dirty="0">
                          <a:solidFill>
                            <a:srgbClr val="231F20"/>
                          </a:solidFill>
                          <a:latin typeface="Meiryo UI" panose="020B0604030504040204" pitchFamily="50" charset="-128"/>
                          <a:ea typeface="Meiryo UI" panose="020B0604030504040204" pitchFamily="50" charset="-128"/>
                          <a:cs typeface="Yu Gothic"/>
                        </a:rPr>
                        <a:t>(クリック単価変動)</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E6E7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0" algn="ctr">
                        <a:lnSpc>
                          <a:spcPct val="100000"/>
                        </a:lnSpc>
                        <a:spcBef>
                          <a:spcPts val="0"/>
                        </a:spcBef>
                      </a:pPr>
                      <a:r>
                        <a:rPr sz="900" b="1" i="0" spc="0" dirty="0">
                          <a:solidFill>
                            <a:srgbClr val="231F20"/>
                          </a:solidFill>
                          <a:latin typeface="Meiryo UI" panose="020B0604030504040204" pitchFamily="50" charset="-128"/>
                          <a:ea typeface="Meiryo UI" panose="020B0604030504040204" pitchFamily="50" charset="-128"/>
                          <a:cs typeface="Yu Gothic"/>
                        </a:rPr>
                        <a:t>100円～200円</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E6E7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0" algn="ctr">
                        <a:lnSpc>
                          <a:spcPct val="100000"/>
                        </a:lnSpc>
                        <a:spcBef>
                          <a:spcPts val="0"/>
                        </a:spcBef>
                      </a:pPr>
                      <a:r>
                        <a:rPr lang="ja-JP" altLang="en-US" sz="900" b="1" i="0" spc="0" dirty="0">
                          <a:solidFill>
                            <a:srgbClr val="231F20"/>
                          </a:solidFill>
                          <a:latin typeface="Meiryo UI" panose="020B0604030504040204" pitchFamily="50" charset="-128"/>
                          <a:ea typeface="Meiryo UI" panose="020B0604030504040204" pitchFamily="50" charset="-128"/>
                          <a:cs typeface="Yu Gothic"/>
                        </a:rPr>
                        <a:t>市単位  都内</a:t>
                      </a:r>
                      <a:r>
                        <a:rPr lang="en-US" altLang="ja-JP" sz="900" b="1" i="0" spc="0" dirty="0">
                          <a:solidFill>
                            <a:srgbClr val="231F20"/>
                          </a:solidFill>
                          <a:latin typeface="Meiryo UI" panose="020B0604030504040204" pitchFamily="50" charset="-128"/>
                          <a:ea typeface="Meiryo UI" panose="020B0604030504040204" pitchFamily="50" charset="-128"/>
                          <a:cs typeface="Yu Gothic"/>
                        </a:rPr>
                        <a:t>23</a:t>
                      </a:r>
                      <a:r>
                        <a:rPr lang="ja-JP" altLang="en-US" sz="900" b="1" i="0" spc="0" dirty="0">
                          <a:solidFill>
                            <a:srgbClr val="231F20"/>
                          </a:solidFill>
                          <a:latin typeface="Meiryo UI" panose="020B0604030504040204" pitchFamily="50" charset="-128"/>
                          <a:ea typeface="Meiryo UI" panose="020B0604030504040204" pitchFamily="50" charset="-128"/>
                          <a:cs typeface="Yu Gothic"/>
                        </a:rPr>
                        <a:t>区</a:t>
                      </a:r>
                    </a:p>
                    <a:p>
                      <a:pPr marL="0" algn="ctr">
                        <a:lnSpc>
                          <a:spcPct val="100000"/>
                        </a:lnSpc>
                        <a:spcBef>
                          <a:spcPts val="0"/>
                        </a:spcBef>
                      </a:pPr>
                      <a:r>
                        <a:rPr lang="ja-JP" altLang="en-US" sz="900" b="1" i="0" spc="0" dirty="0">
                          <a:solidFill>
                            <a:srgbClr val="231F20"/>
                          </a:solidFill>
                          <a:latin typeface="Meiryo UI" panose="020B0604030504040204" pitchFamily="50" charset="-128"/>
                          <a:ea typeface="Meiryo UI" panose="020B0604030504040204" pitchFamily="50" charset="-128"/>
                          <a:cs typeface="Yu Gothic"/>
                        </a:rPr>
                        <a:t>特定地点から半径</a:t>
                      </a:r>
                      <a:r>
                        <a:rPr lang="en-US" altLang="ja-JP" sz="900" b="1" i="0" spc="0" dirty="0">
                          <a:solidFill>
                            <a:srgbClr val="231F20"/>
                          </a:solidFill>
                          <a:latin typeface="Meiryo UI" panose="020B0604030504040204" pitchFamily="50" charset="-128"/>
                          <a:ea typeface="Meiryo UI" panose="020B0604030504040204" pitchFamily="50" charset="-128"/>
                          <a:cs typeface="Yu Gothic"/>
                        </a:rPr>
                        <a:t>3km</a:t>
                      </a: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E6E7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825"/>
                        </a:spcBef>
                      </a:pPr>
                      <a:r>
                        <a:rPr sz="1050" b="1" i="0" spc="0" dirty="0">
                          <a:solidFill>
                            <a:srgbClr val="231F20"/>
                          </a:solidFill>
                          <a:latin typeface="Meiryo UI" panose="020B0604030504040204" pitchFamily="50" charset="-128"/>
                          <a:ea typeface="Meiryo UI" panose="020B0604030504040204" pitchFamily="50" charset="-128"/>
                          <a:cs typeface="Hypatia Sans Pro"/>
                        </a:rPr>
                        <a:t>100,000</a:t>
                      </a:r>
                      <a:r>
                        <a:rPr sz="900" b="1" i="0" spc="0" dirty="0">
                          <a:solidFill>
                            <a:srgbClr val="231F20"/>
                          </a:solidFill>
                          <a:latin typeface="Meiryo UI" panose="020B0604030504040204" pitchFamily="50" charset="-128"/>
                          <a:ea typeface="Meiryo UI" panose="020B0604030504040204" pitchFamily="50" charset="-128"/>
                          <a:cs typeface="Yu Gothic"/>
                        </a:rPr>
                        <a:t>円</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E6E7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825"/>
                        </a:spcBef>
                      </a:pPr>
                      <a:r>
                        <a:rPr lang="en-US" altLang="ja-JP" sz="900" b="0" i="0" spc="0" dirty="0">
                          <a:latin typeface="Meiryo UI" panose="020B0604030504040204" pitchFamily="50" charset="-128"/>
                          <a:ea typeface="Meiryo UI" panose="020B0604030504040204" pitchFamily="50" charset="-128"/>
                          <a:cs typeface="Yu Gothic"/>
                        </a:rPr>
                        <a:t>150,000</a:t>
                      </a:r>
                      <a:r>
                        <a:rPr lang="ja-JP" altLang="en-US" sz="900" b="0" i="0" spc="0" dirty="0">
                          <a:latin typeface="Meiryo UI" panose="020B0604030504040204" pitchFamily="50" charset="-128"/>
                          <a:ea typeface="Meiryo UI" panose="020B0604030504040204" pitchFamily="50" charset="-128"/>
                          <a:cs typeface="Yu Gothic"/>
                        </a:rPr>
                        <a:t>円～</a:t>
                      </a:r>
                      <a:r>
                        <a:rPr lang="en-US" altLang="ja-JP" sz="900" b="0" i="0" spc="0" dirty="0">
                          <a:latin typeface="Meiryo UI" panose="020B0604030504040204" pitchFamily="50" charset="-128"/>
                          <a:ea typeface="Meiryo UI" panose="020B0604030504040204" pitchFamily="50" charset="-128"/>
                          <a:cs typeface="Yu Gothic"/>
                        </a:rPr>
                        <a:t>200,000</a:t>
                      </a:r>
                      <a:r>
                        <a:rPr lang="ja-JP" altLang="en-US" sz="900" b="0" i="0" spc="0" dirty="0">
                          <a:latin typeface="Meiryo UI" panose="020B0604030504040204" pitchFamily="50" charset="-128"/>
                          <a:ea typeface="Meiryo UI" panose="020B0604030504040204" pitchFamily="50" charset="-128"/>
                          <a:cs typeface="Yu Gothic"/>
                        </a:rPr>
                        <a:t>円</a:t>
                      </a:r>
                    </a:p>
                  </a:txBody>
                  <a:tcPr marL="0" marR="0" marT="0" marB="0" anchor="ctr">
                    <a:lnL w="3175" cap="flat" cmpd="sng" algn="ctr">
                      <a:solidFill>
                        <a:schemeClr val="tx1"/>
                      </a:solidFill>
                      <a:prstDash val="solid"/>
                      <a:round/>
                      <a:headEnd type="none" w="med" len="med"/>
                      <a:tailEnd type="none" w="med" len="med"/>
                    </a:lnL>
                    <a:lnR>
                      <a:noFill/>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E6E7E8"/>
                    </a:solidFill>
                  </a:tcPr>
                </a:tc>
                <a:extLst>
                  <a:ext uri="{0D108BD9-81ED-4DB2-BD59-A6C34878D82A}">
                    <a16:rowId xmlns:a16="http://schemas.microsoft.com/office/drawing/2014/main" val="621094657"/>
                  </a:ext>
                </a:extLst>
              </a:tr>
            </a:tbl>
          </a:graphicData>
        </a:graphic>
      </p:graphicFrame>
      <p:sp>
        <p:nvSpPr>
          <p:cNvPr id="8" name="テキスト ボックス 7">
            <a:extLst>
              <a:ext uri="{FF2B5EF4-FFF2-40B4-BE49-F238E27FC236}">
                <a16:creationId xmlns:a16="http://schemas.microsoft.com/office/drawing/2014/main" id="{7780EEC9-13EA-118B-CE37-53E150B4941C}"/>
              </a:ext>
            </a:extLst>
          </p:cNvPr>
          <p:cNvSpPr txBox="1"/>
          <p:nvPr/>
        </p:nvSpPr>
        <p:spPr>
          <a:xfrm>
            <a:off x="3055938" y="1067613"/>
            <a:ext cx="6330579" cy="900246"/>
          </a:xfrm>
          <a:prstGeom prst="rect">
            <a:avLst/>
          </a:prstGeom>
          <a:noFill/>
        </p:spPr>
        <p:txBody>
          <a:bodyPr wrap="none" rtlCol="0">
            <a:spAutoFit/>
          </a:bodyPr>
          <a:lstStyle/>
          <a:p>
            <a:r>
              <a:rPr kumimoji="1" lang="ja-JP" altLang="en-US" sz="1050" dirty="0">
                <a:latin typeface="Meiryo UI" panose="020B0604030504040204" pitchFamily="50" charset="-128"/>
                <a:ea typeface="Meiryo UI" panose="020B0604030504040204" pitchFamily="50" charset="-128"/>
              </a:rPr>
              <a:t>リフォーム・不動産売却査定・</a:t>
            </a:r>
            <a:r>
              <a:rPr kumimoji="1" lang="en-US" altLang="ja-JP" sz="1050" dirty="0">
                <a:latin typeface="Meiryo UI" panose="020B0604030504040204" pitchFamily="50" charset="-128"/>
                <a:ea typeface="Meiryo UI" panose="020B0604030504040204" pitchFamily="50" charset="-128"/>
              </a:rPr>
              <a:t>5,000</a:t>
            </a:r>
            <a:r>
              <a:rPr kumimoji="1" lang="ja-JP" altLang="en-US" sz="1050" dirty="0">
                <a:latin typeface="Meiryo UI" panose="020B0604030504040204" pitchFamily="50" charset="-128"/>
                <a:ea typeface="Meiryo UI" panose="020B0604030504040204" pitchFamily="50" charset="-128"/>
              </a:rPr>
              <a:t>万円前後の住宅・老人ホーム等に興味関心があるミドルシニア層のビッグデータと</a:t>
            </a:r>
            <a:endParaRPr kumimoji="1" lang="en-US" altLang="ja-JP" sz="1050" dirty="0">
              <a:latin typeface="Meiryo UI" panose="020B0604030504040204" pitchFamily="50" charset="-128"/>
              <a:ea typeface="Meiryo UI" panose="020B0604030504040204" pitchFamily="50" charset="-128"/>
            </a:endParaRPr>
          </a:p>
          <a:p>
            <a:r>
              <a:rPr kumimoji="1" lang="ja-JP" altLang="en-US" sz="1050" dirty="0">
                <a:latin typeface="Meiryo UI" panose="020B0604030504040204" pitchFamily="50" charset="-128"/>
                <a:ea typeface="Meiryo UI" panose="020B0604030504040204" pitchFamily="50" charset="-128"/>
              </a:rPr>
              <a:t>全国累積</a:t>
            </a:r>
            <a:r>
              <a:rPr kumimoji="1" lang="en-US" altLang="ja-JP" sz="1050" dirty="0">
                <a:latin typeface="Meiryo UI" panose="020B0604030504040204" pitchFamily="50" charset="-128"/>
                <a:ea typeface="Meiryo UI" panose="020B0604030504040204" pitchFamily="50" charset="-128"/>
              </a:rPr>
              <a:t>8,000</a:t>
            </a:r>
            <a:r>
              <a:rPr kumimoji="1" lang="ja-JP" altLang="en-US" sz="1050" dirty="0">
                <a:latin typeface="Meiryo UI" panose="020B0604030504040204" pitchFamily="50" charset="-128"/>
                <a:ea typeface="Meiryo UI" panose="020B0604030504040204" pitchFamily="50" charset="-128"/>
              </a:rPr>
              <a:t>案件以上の不動産広告掲載実績から得た弊社独自データを利用し、</a:t>
            </a:r>
            <a:endParaRPr lang="en-US" altLang="ja-JP" sz="1050" dirty="0">
              <a:latin typeface="Meiryo UI" panose="020B0604030504040204" pitchFamily="50" charset="-128"/>
              <a:ea typeface="Meiryo UI" panose="020B0604030504040204" pitchFamily="50" charset="-128"/>
            </a:endParaRPr>
          </a:p>
          <a:p>
            <a:r>
              <a:rPr kumimoji="1" lang="ja-JP" altLang="en-US" sz="1050" dirty="0">
                <a:latin typeface="Meiryo UI" panose="020B0604030504040204" pitchFamily="50" charset="-128"/>
                <a:ea typeface="Meiryo UI" panose="020B0604030504040204" pitchFamily="50" charset="-128"/>
              </a:rPr>
              <a:t>ミドルシニア層に対してリーチできるメニューです</a:t>
            </a:r>
            <a:endParaRPr kumimoji="1" lang="en-US" altLang="ja-JP" sz="1050" dirty="0">
              <a:latin typeface="Meiryo UI" panose="020B0604030504040204" pitchFamily="50" charset="-128"/>
              <a:ea typeface="Meiryo UI" panose="020B0604030504040204" pitchFamily="50" charset="-128"/>
            </a:endParaRPr>
          </a:p>
          <a:p>
            <a:endParaRPr lang="en-US" altLang="ja-JP" sz="1050" dirty="0">
              <a:latin typeface="Meiryo UI" panose="020B0604030504040204" pitchFamily="50" charset="-128"/>
              <a:ea typeface="Meiryo UI" panose="020B0604030504040204" pitchFamily="50" charset="-128"/>
            </a:endParaRPr>
          </a:p>
          <a:p>
            <a:r>
              <a:rPr kumimoji="1" lang="ja-JP" altLang="en-US" sz="1050" dirty="0">
                <a:latin typeface="Meiryo UI" panose="020B0604030504040204" pitchFamily="50" charset="-128"/>
                <a:ea typeface="Meiryo UI" panose="020B0604030504040204" pitchFamily="50" charset="-128"/>
              </a:rPr>
              <a:t>住宅リフォームや不動産売却査定、高齢者向け住宅などの商品に導入いただいております</a:t>
            </a:r>
          </a:p>
        </p:txBody>
      </p:sp>
    </p:spTree>
    <p:extLst>
      <p:ext uri="{BB962C8B-B14F-4D97-AF65-F5344CB8AC3E}">
        <p14:creationId xmlns:p14="http://schemas.microsoft.com/office/powerpoint/2010/main" val="18635450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正方形/長方形 74" hidden="1">
            <a:extLst>
              <a:ext uri="{FF2B5EF4-FFF2-40B4-BE49-F238E27FC236}">
                <a16:creationId xmlns:a16="http://schemas.microsoft.com/office/drawing/2014/main" id="{0D220864-EB79-4795-837E-73C6EC0CD0BF}"/>
              </a:ext>
            </a:extLst>
          </p:cNvPr>
          <p:cNvSpPr/>
          <p:nvPr/>
        </p:nvSpPr>
        <p:spPr>
          <a:xfrm>
            <a:off x="490124" y="2116902"/>
            <a:ext cx="1812357" cy="1196258"/>
          </a:xfrm>
          <a:prstGeom prst="rect">
            <a:avLst/>
          </a:prstGeom>
          <a:solidFill>
            <a:srgbClr val="2B2B2B">
              <a:alpha val="50196"/>
            </a:srgb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lIns="90000" tIns="72000" rIns="90000" bIns="46800" rtlCol="0" anchor="ctr">
            <a:noAutofit/>
          </a:bodyPr>
          <a:lstStyle/>
          <a:p>
            <a:pPr algn="ctr">
              <a:lnSpc>
                <a:spcPct val="110000"/>
              </a:lnSpc>
            </a:pPr>
            <a:r>
              <a:rPr kumimoji="1" lang="ja-JP" altLang="en-US" sz="1400" b="1" dirty="0">
                <a:solidFill>
                  <a:schemeClr val="bg1"/>
                </a:solidFill>
              </a:rPr>
              <a:t>ドリームネクサス</a:t>
            </a:r>
            <a:endParaRPr kumimoji="1" lang="en-US" altLang="ja-JP" sz="1400" b="1" dirty="0">
              <a:solidFill>
                <a:schemeClr val="bg1"/>
              </a:solidFill>
            </a:endParaRPr>
          </a:p>
          <a:p>
            <a:pPr algn="ctr">
              <a:lnSpc>
                <a:spcPct val="110000"/>
              </a:lnSpc>
            </a:pPr>
            <a:r>
              <a:rPr kumimoji="1" lang="ja-JP" altLang="en-US" sz="1400" b="1" dirty="0">
                <a:solidFill>
                  <a:schemeClr val="bg1"/>
                </a:solidFill>
              </a:rPr>
              <a:t>不動産検討者データ</a:t>
            </a:r>
            <a:endParaRPr kumimoji="1" lang="en-US" altLang="ja-JP" sz="1400" b="1" dirty="0">
              <a:solidFill>
                <a:schemeClr val="bg1"/>
              </a:solidFill>
            </a:endParaRPr>
          </a:p>
          <a:p>
            <a:pPr algn="ctr">
              <a:lnSpc>
                <a:spcPct val="110000"/>
              </a:lnSpc>
            </a:pPr>
            <a:r>
              <a:rPr kumimoji="1" lang="ja-JP" altLang="en-US" sz="1400" b="1" dirty="0">
                <a:solidFill>
                  <a:schemeClr val="bg1">
                    <a:alpha val="60000"/>
                  </a:schemeClr>
                </a:solidFill>
              </a:rPr>
              <a:t>（</a:t>
            </a:r>
            <a:r>
              <a:rPr kumimoji="1" lang="en-US" altLang="ja-JP" sz="1400" b="1" dirty="0">
                <a:solidFill>
                  <a:schemeClr val="bg1">
                    <a:alpha val="60000"/>
                  </a:schemeClr>
                </a:solidFill>
              </a:rPr>
              <a:t>AI</a:t>
            </a:r>
            <a:r>
              <a:rPr kumimoji="1" lang="ja-JP" altLang="en-US" sz="1400" b="1" dirty="0">
                <a:solidFill>
                  <a:schemeClr val="bg1">
                    <a:alpha val="60000"/>
                  </a:schemeClr>
                </a:solidFill>
              </a:rPr>
              <a:t>）</a:t>
            </a:r>
          </a:p>
        </p:txBody>
      </p:sp>
      <p:grpSp>
        <p:nvGrpSpPr>
          <p:cNvPr id="4" name="グループ化 3">
            <a:extLst>
              <a:ext uri="{FF2B5EF4-FFF2-40B4-BE49-F238E27FC236}">
                <a16:creationId xmlns:a16="http://schemas.microsoft.com/office/drawing/2014/main" id="{08FB2E13-49F7-2B95-D6AF-2A4226F5EC67}"/>
              </a:ext>
            </a:extLst>
          </p:cNvPr>
          <p:cNvGrpSpPr/>
          <p:nvPr/>
        </p:nvGrpSpPr>
        <p:grpSpPr>
          <a:xfrm>
            <a:off x="546575" y="4325441"/>
            <a:ext cx="8940696" cy="2352167"/>
            <a:chOff x="546575" y="4134941"/>
            <a:chExt cx="8940696" cy="2352167"/>
          </a:xfrm>
        </p:grpSpPr>
        <p:sp>
          <p:nvSpPr>
            <p:cNvPr id="3" name="角丸四角形 86">
              <a:extLst>
                <a:ext uri="{FF2B5EF4-FFF2-40B4-BE49-F238E27FC236}">
                  <a16:creationId xmlns:a16="http://schemas.microsoft.com/office/drawing/2014/main" id="{3E2588D9-27D5-8D43-3F75-F91E6769FCDF}"/>
                </a:ext>
              </a:extLst>
            </p:cNvPr>
            <p:cNvSpPr/>
            <p:nvPr/>
          </p:nvSpPr>
          <p:spPr>
            <a:xfrm>
              <a:off x="5383279" y="4399114"/>
              <a:ext cx="4103992" cy="2087994"/>
            </a:xfrm>
            <a:prstGeom prst="roundRect">
              <a:avLst>
                <a:gd name="adj" fmla="val 4838"/>
              </a:avLst>
            </a:prstGeom>
            <a:gradFill>
              <a:gsLst>
                <a:gs pos="0">
                  <a:srgbClr val="EEEFF5"/>
                </a:gs>
                <a:gs pos="99000">
                  <a:srgbClr val="E7EAF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latin typeface="Meiryo UI" panose="020B0604030504040204" pitchFamily="50" charset="-128"/>
                <a:ea typeface="Meiryo UI" panose="020B0604030504040204" pitchFamily="50" charset="-128"/>
              </a:endParaRPr>
            </a:p>
          </p:txBody>
        </p:sp>
        <p:sp>
          <p:nvSpPr>
            <p:cNvPr id="8" name="円/楕円 90">
              <a:extLst>
                <a:ext uri="{FF2B5EF4-FFF2-40B4-BE49-F238E27FC236}">
                  <a16:creationId xmlns:a16="http://schemas.microsoft.com/office/drawing/2014/main" id="{BBF45627-F0EB-FE36-1C2B-B2641B09C27F}"/>
                </a:ext>
              </a:extLst>
            </p:cNvPr>
            <p:cNvSpPr/>
            <p:nvPr/>
          </p:nvSpPr>
          <p:spPr>
            <a:xfrm>
              <a:off x="5527030" y="4336566"/>
              <a:ext cx="575995" cy="576008"/>
            </a:xfrm>
            <a:prstGeom prst="ellipse">
              <a:avLst/>
            </a:prstGeom>
            <a:gradFill>
              <a:gsLst>
                <a:gs pos="0">
                  <a:srgbClr val="0074B3"/>
                </a:gs>
                <a:gs pos="100000">
                  <a:srgbClr val="024EA2"/>
                </a:gs>
              </a:gsLst>
              <a:lin ang="5400000" scaled="0"/>
            </a:gradFill>
            <a:ln w="12699">
              <a:solidFill>
                <a:srgbClr val="F6F6F9"/>
              </a:solidFill>
            </a:ln>
          </p:spPr>
          <p:txBody>
            <a:bodyPr wrap="square" lIns="0" tIns="0" rIns="0" bIns="0"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endParaRPr>
            </a:p>
          </p:txBody>
        </p:sp>
        <p:sp>
          <p:nvSpPr>
            <p:cNvPr id="9" name="角丸四角形 85">
              <a:extLst>
                <a:ext uri="{FF2B5EF4-FFF2-40B4-BE49-F238E27FC236}">
                  <a16:creationId xmlns:a16="http://schemas.microsoft.com/office/drawing/2014/main" id="{E77718E6-0A36-70F3-8D51-3207FA35DF67}"/>
                </a:ext>
              </a:extLst>
            </p:cNvPr>
            <p:cNvSpPr/>
            <p:nvPr/>
          </p:nvSpPr>
          <p:spPr>
            <a:xfrm>
              <a:off x="559272" y="4399114"/>
              <a:ext cx="4103992" cy="2087994"/>
            </a:xfrm>
            <a:prstGeom prst="roundRect">
              <a:avLst>
                <a:gd name="adj" fmla="val 4838"/>
              </a:avLst>
            </a:prstGeom>
            <a:gradFill>
              <a:gsLst>
                <a:gs pos="0">
                  <a:srgbClr val="EEEFF5"/>
                </a:gs>
                <a:gs pos="99000">
                  <a:srgbClr val="E7EAF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latin typeface="Meiryo UI" panose="020B0604030504040204" pitchFamily="50" charset="-128"/>
                <a:ea typeface="Meiryo UI" panose="020B0604030504040204" pitchFamily="50" charset="-128"/>
              </a:endParaRPr>
            </a:p>
          </p:txBody>
        </p:sp>
        <p:sp>
          <p:nvSpPr>
            <p:cNvPr id="10" name="円/楕円 89">
              <a:extLst>
                <a:ext uri="{FF2B5EF4-FFF2-40B4-BE49-F238E27FC236}">
                  <a16:creationId xmlns:a16="http://schemas.microsoft.com/office/drawing/2014/main" id="{4EC884EA-DFE5-228B-83DA-803060FF70C8}"/>
                </a:ext>
              </a:extLst>
            </p:cNvPr>
            <p:cNvSpPr/>
            <p:nvPr/>
          </p:nvSpPr>
          <p:spPr>
            <a:xfrm>
              <a:off x="703024" y="4336566"/>
              <a:ext cx="575995" cy="576008"/>
            </a:xfrm>
            <a:prstGeom prst="ellipse">
              <a:avLst/>
            </a:prstGeom>
            <a:gradFill>
              <a:gsLst>
                <a:gs pos="0">
                  <a:srgbClr val="0074B3"/>
                </a:gs>
                <a:gs pos="100000">
                  <a:srgbClr val="024EA2"/>
                </a:gs>
              </a:gsLst>
              <a:lin ang="5400000" scaled="0"/>
            </a:gradFill>
            <a:ln w="12699">
              <a:solidFill>
                <a:srgbClr val="F6F6F9"/>
              </a:solidFill>
            </a:ln>
          </p:spPr>
          <p:txBody>
            <a:bodyPr wrap="square" lIns="0" tIns="0" rIns="0" bIns="0"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endParaRPr>
            </a:p>
          </p:txBody>
        </p:sp>
        <p:sp>
          <p:nvSpPr>
            <p:cNvPr id="19" name="object 11">
              <a:extLst>
                <a:ext uri="{FF2B5EF4-FFF2-40B4-BE49-F238E27FC236}">
                  <a16:creationId xmlns:a16="http://schemas.microsoft.com/office/drawing/2014/main" id="{5EF036D8-AE07-E36F-6D87-F8821CDAE66B}"/>
                </a:ext>
              </a:extLst>
            </p:cNvPr>
            <p:cNvSpPr txBox="1"/>
            <p:nvPr/>
          </p:nvSpPr>
          <p:spPr>
            <a:xfrm>
              <a:off x="1557881" y="4597682"/>
              <a:ext cx="218008" cy="135935"/>
            </a:xfrm>
            <a:prstGeom prst="rect">
              <a:avLst/>
            </a:prstGeom>
          </p:spPr>
          <p:txBody>
            <a:bodyPr vert="horz" wrap="none" lIns="0" tIns="12700" rIns="0" bIns="0" rtlCol="0">
              <a:spAutoFit/>
            </a:bodyPr>
            <a:lstStyle/>
            <a:p>
              <a:pPr marL="12700">
                <a:spcBef>
                  <a:spcPts val="100"/>
                </a:spcBef>
              </a:pPr>
              <a:r>
                <a:rPr sz="800" b="1" dirty="0">
                  <a:solidFill>
                    <a:srgbClr val="002E6E"/>
                  </a:solidFill>
                  <a:latin typeface="Meiryo UI" panose="020B0604030504040204" pitchFamily="50" charset="-128"/>
                  <a:ea typeface="Meiryo UI" panose="020B0604030504040204" pitchFamily="50" charset="-128"/>
                  <a:cs typeface="Yu Gothic"/>
                </a:rPr>
                <a:t>対象</a:t>
              </a:r>
              <a:endParaRPr sz="800">
                <a:latin typeface="Meiryo UI" panose="020B0604030504040204" pitchFamily="50" charset="-128"/>
                <a:ea typeface="Meiryo UI" panose="020B0604030504040204" pitchFamily="50" charset="-128"/>
                <a:cs typeface="Yu Gothic"/>
              </a:endParaRPr>
            </a:p>
          </p:txBody>
        </p:sp>
        <p:sp>
          <p:nvSpPr>
            <p:cNvPr id="20" name="object 12">
              <a:extLst>
                <a:ext uri="{FF2B5EF4-FFF2-40B4-BE49-F238E27FC236}">
                  <a16:creationId xmlns:a16="http://schemas.microsoft.com/office/drawing/2014/main" id="{ADBA6E63-87DC-6265-F4CA-9E851E02723E}"/>
                </a:ext>
              </a:extLst>
            </p:cNvPr>
            <p:cNvSpPr txBox="1"/>
            <p:nvPr/>
          </p:nvSpPr>
          <p:spPr>
            <a:xfrm>
              <a:off x="1908401" y="4542615"/>
              <a:ext cx="1262525" cy="252120"/>
            </a:xfrm>
            <a:prstGeom prst="rect">
              <a:avLst/>
            </a:prstGeom>
          </p:spPr>
          <p:txBody>
            <a:bodyPr vert="horz" wrap="none" lIns="0" tIns="7620" rIns="0" bIns="0" rtlCol="0">
              <a:spAutoFit/>
            </a:bodyPr>
            <a:lstStyle/>
            <a:p>
              <a:pPr marL="19685" marR="5080" indent="-7620">
                <a:lnSpc>
                  <a:spcPct val="104200"/>
                </a:lnSpc>
                <a:spcBef>
                  <a:spcPts val="60"/>
                </a:spcBef>
              </a:pPr>
              <a:r>
                <a:rPr sz="800" b="1" dirty="0">
                  <a:solidFill>
                    <a:srgbClr val="002E6E"/>
                  </a:solidFill>
                  <a:latin typeface="Meiryo UI" panose="020B0604030504040204" pitchFamily="50" charset="-128"/>
                  <a:ea typeface="Meiryo UI" panose="020B0604030504040204" pitchFamily="50" charset="-128"/>
                  <a:cs typeface="Yu Gothic"/>
                </a:rPr>
                <a:t>ファミリー向け新築マンション </a:t>
              </a:r>
              <a:br>
                <a:rPr lang="en-US" sz="800" b="1" dirty="0">
                  <a:solidFill>
                    <a:srgbClr val="002E6E"/>
                  </a:solidFill>
                  <a:latin typeface="Meiryo UI" panose="020B0604030504040204" pitchFamily="50" charset="-128"/>
                  <a:ea typeface="Meiryo UI" panose="020B0604030504040204" pitchFamily="50" charset="-128"/>
                  <a:cs typeface="Yu Gothic"/>
                </a:rPr>
              </a:br>
              <a:r>
                <a:rPr lang="en-US" sz="800" b="1" dirty="0">
                  <a:solidFill>
                    <a:srgbClr val="002E6E"/>
                  </a:solidFill>
                  <a:latin typeface="Meiryo UI" panose="020B0604030504040204" pitchFamily="50" charset="-128"/>
                  <a:ea typeface="Meiryo UI" panose="020B0604030504040204" pitchFamily="50" charset="-128"/>
                  <a:cs typeface="Yu Gothic"/>
                </a:rPr>
                <a:t>4</a:t>
              </a:r>
              <a:r>
                <a:rPr sz="800" b="1" dirty="0">
                  <a:solidFill>
                    <a:srgbClr val="002E6E"/>
                  </a:solidFill>
                  <a:latin typeface="Meiryo UI" panose="020B0604030504040204" pitchFamily="50" charset="-128"/>
                  <a:ea typeface="Meiryo UI" panose="020B0604030504040204" pitchFamily="50" charset="-128"/>
                  <a:cs typeface="Yu Gothic"/>
                </a:rPr>
                <a:t>,</a:t>
              </a:r>
              <a:r>
                <a:rPr lang="en-US" sz="800" b="1" dirty="0">
                  <a:solidFill>
                    <a:srgbClr val="002E6E"/>
                  </a:solidFill>
                  <a:latin typeface="Meiryo UI" panose="020B0604030504040204" pitchFamily="50" charset="-128"/>
                  <a:ea typeface="Meiryo UI" panose="020B0604030504040204" pitchFamily="50" charset="-128"/>
                  <a:cs typeface="Yu Gothic"/>
                </a:rPr>
                <a:t>0</a:t>
              </a:r>
              <a:r>
                <a:rPr sz="800" b="1" dirty="0">
                  <a:solidFill>
                    <a:srgbClr val="002E6E"/>
                  </a:solidFill>
                  <a:latin typeface="Meiryo UI" panose="020B0604030504040204" pitchFamily="50" charset="-128"/>
                  <a:ea typeface="Meiryo UI" panose="020B0604030504040204" pitchFamily="50" charset="-128"/>
                  <a:cs typeface="Yu Gothic"/>
                </a:rPr>
                <a:t>00万円～5,000万円台</a:t>
              </a:r>
              <a:endParaRPr sz="800" dirty="0">
                <a:latin typeface="Meiryo UI" panose="020B0604030504040204" pitchFamily="50" charset="-128"/>
                <a:ea typeface="Meiryo UI" panose="020B0604030504040204" pitchFamily="50" charset="-128"/>
                <a:cs typeface="Yu Gothic"/>
              </a:endParaRPr>
            </a:p>
          </p:txBody>
        </p:sp>
        <p:sp>
          <p:nvSpPr>
            <p:cNvPr id="21" name="object 13">
              <a:extLst>
                <a:ext uri="{FF2B5EF4-FFF2-40B4-BE49-F238E27FC236}">
                  <a16:creationId xmlns:a16="http://schemas.microsoft.com/office/drawing/2014/main" id="{166D237D-1E84-23CC-9855-043CFD4F9C3B}"/>
                </a:ext>
              </a:extLst>
            </p:cNvPr>
            <p:cNvSpPr txBox="1"/>
            <p:nvPr/>
          </p:nvSpPr>
          <p:spPr>
            <a:xfrm>
              <a:off x="1557983" y="4961613"/>
              <a:ext cx="218008" cy="135935"/>
            </a:xfrm>
            <a:prstGeom prst="rect">
              <a:avLst/>
            </a:prstGeom>
          </p:spPr>
          <p:txBody>
            <a:bodyPr vert="horz" wrap="none" lIns="0" tIns="12700" rIns="0" bIns="0" rtlCol="0">
              <a:spAutoFit/>
            </a:bodyPr>
            <a:lstStyle/>
            <a:p>
              <a:pPr marL="12700">
                <a:spcBef>
                  <a:spcPts val="100"/>
                </a:spcBef>
              </a:pPr>
              <a:r>
                <a:rPr sz="800" b="1" dirty="0">
                  <a:solidFill>
                    <a:srgbClr val="002E6E"/>
                  </a:solidFill>
                  <a:latin typeface="Meiryo UI" panose="020B0604030504040204" pitchFamily="50" charset="-128"/>
                  <a:ea typeface="Meiryo UI" panose="020B0604030504040204" pitchFamily="50" charset="-128"/>
                  <a:cs typeface="Yu Gothic"/>
                </a:rPr>
                <a:t>内容</a:t>
              </a:r>
              <a:endParaRPr sz="800">
                <a:latin typeface="Meiryo UI" panose="020B0604030504040204" pitchFamily="50" charset="-128"/>
                <a:ea typeface="Meiryo UI" panose="020B0604030504040204" pitchFamily="50" charset="-128"/>
                <a:cs typeface="Yu Gothic"/>
              </a:endParaRPr>
            </a:p>
          </p:txBody>
        </p:sp>
        <p:sp>
          <p:nvSpPr>
            <p:cNvPr id="22" name="object 14">
              <a:extLst>
                <a:ext uri="{FF2B5EF4-FFF2-40B4-BE49-F238E27FC236}">
                  <a16:creationId xmlns:a16="http://schemas.microsoft.com/office/drawing/2014/main" id="{C250E2BA-5E9C-742A-A452-09979312C513}"/>
                </a:ext>
              </a:extLst>
            </p:cNvPr>
            <p:cNvSpPr txBox="1"/>
            <p:nvPr/>
          </p:nvSpPr>
          <p:spPr>
            <a:xfrm>
              <a:off x="1915717" y="4906546"/>
              <a:ext cx="1875835" cy="252120"/>
            </a:xfrm>
            <a:prstGeom prst="rect">
              <a:avLst/>
            </a:prstGeom>
          </p:spPr>
          <p:txBody>
            <a:bodyPr vert="horz" wrap="none" lIns="0" tIns="7620" rIns="0" bIns="0" rtlCol="0">
              <a:spAutoFit/>
            </a:bodyPr>
            <a:lstStyle/>
            <a:p>
              <a:pPr marL="12700" marR="5080">
                <a:lnSpc>
                  <a:spcPct val="104200"/>
                </a:lnSpc>
                <a:spcBef>
                  <a:spcPts val="60"/>
                </a:spcBef>
              </a:pPr>
              <a:r>
                <a:rPr sz="800" b="1" dirty="0">
                  <a:solidFill>
                    <a:srgbClr val="002E6E"/>
                  </a:solidFill>
                  <a:latin typeface="Meiryo UI" panose="020B0604030504040204" pitchFamily="50" charset="-128"/>
                  <a:ea typeface="Meiryo UI" panose="020B0604030504040204" pitchFamily="50" charset="-128"/>
                  <a:cs typeface="Yu Gothic"/>
                </a:rPr>
                <a:t>物件の最寄り駅を中心に、沿線に住んでいる</a:t>
              </a:r>
              <a:br>
                <a:rPr lang="en-US" sz="800" b="1" dirty="0">
                  <a:solidFill>
                    <a:srgbClr val="002E6E"/>
                  </a:solidFill>
                  <a:latin typeface="Meiryo UI" panose="020B0604030504040204" pitchFamily="50" charset="-128"/>
                  <a:ea typeface="Meiryo UI" panose="020B0604030504040204" pitchFamily="50" charset="-128"/>
                  <a:cs typeface="Yu Gothic"/>
                </a:rPr>
              </a:br>
              <a:r>
                <a:rPr sz="800" b="1" dirty="0">
                  <a:solidFill>
                    <a:srgbClr val="002E6E"/>
                  </a:solidFill>
                  <a:latin typeface="Meiryo UI" panose="020B0604030504040204" pitchFamily="50" charset="-128"/>
                  <a:ea typeface="Meiryo UI" panose="020B0604030504040204" pitchFamily="50" charset="-128"/>
                  <a:cs typeface="Yu Gothic"/>
                </a:rPr>
                <a:t>不動産検討層に配信</a:t>
              </a:r>
              <a:endParaRPr sz="800">
                <a:latin typeface="Meiryo UI" panose="020B0604030504040204" pitchFamily="50" charset="-128"/>
                <a:ea typeface="Meiryo UI" panose="020B0604030504040204" pitchFamily="50" charset="-128"/>
                <a:cs typeface="Yu Gothic"/>
              </a:endParaRPr>
            </a:p>
          </p:txBody>
        </p:sp>
        <p:pic>
          <p:nvPicPr>
            <p:cNvPr id="42" name="object 36">
              <a:extLst>
                <a:ext uri="{FF2B5EF4-FFF2-40B4-BE49-F238E27FC236}">
                  <a16:creationId xmlns:a16="http://schemas.microsoft.com/office/drawing/2014/main" id="{D3949EEA-8EC6-CE88-6838-3870B2F239EF}"/>
                </a:ext>
              </a:extLst>
            </p:cNvPr>
            <p:cNvPicPr/>
            <p:nvPr/>
          </p:nvPicPr>
          <p:blipFill>
            <a:blip r:embed="rId3" cstate="email">
              <a:extLst>
                <a:ext uri="{28A0092B-C50C-407E-A947-70E740481C1C}">
                  <a14:useLocalDpi xmlns:a14="http://schemas.microsoft.com/office/drawing/2010/main"/>
                </a:ext>
              </a:extLst>
            </a:blip>
            <a:srcRect/>
            <a:stretch/>
          </p:blipFill>
          <p:spPr>
            <a:xfrm>
              <a:off x="744962" y="5350967"/>
              <a:ext cx="1776984" cy="977341"/>
            </a:xfrm>
            <a:prstGeom prst="rect">
              <a:avLst/>
            </a:prstGeom>
          </p:spPr>
        </p:pic>
        <p:sp>
          <p:nvSpPr>
            <p:cNvPr id="43" name="object 37">
              <a:extLst>
                <a:ext uri="{FF2B5EF4-FFF2-40B4-BE49-F238E27FC236}">
                  <a16:creationId xmlns:a16="http://schemas.microsoft.com/office/drawing/2014/main" id="{90A4C47A-FB02-836F-2220-B8B99796C155}"/>
                </a:ext>
              </a:extLst>
            </p:cNvPr>
            <p:cNvSpPr/>
            <p:nvPr/>
          </p:nvSpPr>
          <p:spPr>
            <a:xfrm>
              <a:off x="1866626" y="4539050"/>
              <a:ext cx="0" cy="288290"/>
            </a:xfrm>
            <a:custGeom>
              <a:avLst/>
              <a:gdLst/>
              <a:ahLst/>
              <a:cxnLst/>
              <a:rect l="l" t="t" r="r" b="b"/>
              <a:pathLst>
                <a:path h="288289">
                  <a:moveTo>
                    <a:pt x="0" y="0"/>
                  </a:moveTo>
                  <a:lnTo>
                    <a:pt x="0" y="287997"/>
                  </a:lnTo>
                </a:path>
              </a:pathLst>
            </a:custGeom>
            <a:ln w="11150">
              <a:solidFill>
                <a:srgbClr val="002E6E"/>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endParaRPr>
            </a:p>
          </p:txBody>
        </p:sp>
        <p:sp>
          <p:nvSpPr>
            <p:cNvPr id="44" name="object 38">
              <a:extLst>
                <a:ext uri="{FF2B5EF4-FFF2-40B4-BE49-F238E27FC236}">
                  <a16:creationId xmlns:a16="http://schemas.microsoft.com/office/drawing/2014/main" id="{A6AA249F-05D2-DBB5-58EB-17CBB08B6E37}"/>
                </a:ext>
              </a:extLst>
            </p:cNvPr>
            <p:cNvSpPr/>
            <p:nvPr/>
          </p:nvSpPr>
          <p:spPr>
            <a:xfrm>
              <a:off x="1866626" y="4903036"/>
              <a:ext cx="0" cy="288290"/>
            </a:xfrm>
            <a:custGeom>
              <a:avLst/>
              <a:gdLst/>
              <a:ahLst/>
              <a:cxnLst/>
              <a:rect l="l" t="t" r="r" b="b"/>
              <a:pathLst>
                <a:path h="288289">
                  <a:moveTo>
                    <a:pt x="0" y="0"/>
                  </a:moveTo>
                  <a:lnTo>
                    <a:pt x="0" y="287997"/>
                  </a:lnTo>
                </a:path>
              </a:pathLst>
            </a:custGeom>
            <a:ln w="11150">
              <a:solidFill>
                <a:srgbClr val="002E6E"/>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endParaRPr>
            </a:p>
          </p:txBody>
        </p:sp>
        <p:sp>
          <p:nvSpPr>
            <p:cNvPr id="45" name="object 44">
              <a:extLst>
                <a:ext uri="{FF2B5EF4-FFF2-40B4-BE49-F238E27FC236}">
                  <a16:creationId xmlns:a16="http://schemas.microsoft.com/office/drawing/2014/main" id="{AA74ABE8-8FF0-2495-2B9D-3DB3A18AD985}"/>
                </a:ext>
              </a:extLst>
            </p:cNvPr>
            <p:cNvSpPr txBox="1"/>
            <p:nvPr/>
          </p:nvSpPr>
          <p:spPr>
            <a:xfrm>
              <a:off x="6381780" y="4597659"/>
              <a:ext cx="218008" cy="135935"/>
            </a:xfrm>
            <a:prstGeom prst="rect">
              <a:avLst/>
            </a:prstGeom>
          </p:spPr>
          <p:txBody>
            <a:bodyPr vert="horz" wrap="none" lIns="0" tIns="12700" rIns="0" bIns="0" rtlCol="0">
              <a:spAutoFit/>
            </a:bodyPr>
            <a:lstStyle/>
            <a:p>
              <a:pPr marL="12700">
                <a:spcBef>
                  <a:spcPts val="100"/>
                </a:spcBef>
                <a:tabLst>
                  <a:tab pos="370205" algn="l"/>
                </a:tabLst>
              </a:pPr>
              <a:r>
                <a:rPr sz="800" b="1" dirty="0">
                  <a:solidFill>
                    <a:srgbClr val="002E6E"/>
                  </a:solidFill>
                  <a:latin typeface="Meiryo UI" panose="020B0604030504040204" pitchFamily="50" charset="-128"/>
                  <a:ea typeface="Meiryo UI" panose="020B0604030504040204" pitchFamily="50" charset="-128"/>
                  <a:cs typeface="Yu Gothic"/>
                </a:rPr>
                <a:t>対象</a:t>
              </a:r>
              <a:endParaRPr sz="800">
                <a:latin typeface="Meiryo UI" panose="020B0604030504040204" pitchFamily="50" charset="-128"/>
                <a:ea typeface="Meiryo UI" panose="020B0604030504040204" pitchFamily="50" charset="-128"/>
                <a:cs typeface="Yu Gothic"/>
              </a:endParaRPr>
            </a:p>
          </p:txBody>
        </p:sp>
        <p:sp>
          <p:nvSpPr>
            <p:cNvPr id="46" name="object 45">
              <a:extLst>
                <a:ext uri="{FF2B5EF4-FFF2-40B4-BE49-F238E27FC236}">
                  <a16:creationId xmlns:a16="http://schemas.microsoft.com/office/drawing/2014/main" id="{AE296461-9C3F-2DA2-DC45-C8BDA2880E7E}"/>
                </a:ext>
              </a:extLst>
            </p:cNvPr>
            <p:cNvSpPr txBox="1"/>
            <p:nvPr/>
          </p:nvSpPr>
          <p:spPr>
            <a:xfrm>
              <a:off x="6381780" y="4961590"/>
              <a:ext cx="218008" cy="135935"/>
            </a:xfrm>
            <a:prstGeom prst="rect">
              <a:avLst/>
            </a:prstGeom>
          </p:spPr>
          <p:txBody>
            <a:bodyPr vert="horz" wrap="none" lIns="0" tIns="12700" rIns="0" bIns="0" rtlCol="0">
              <a:spAutoFit/>
            </a:bodyPr>
            <a:lstStyle/>
            <a:p>
              <a:pPr marL="12700">
                <a:spcBef>
                  <a:spcPts val="100"/>
                </a:spcBef>
              </a:pPr>
              <a:r>
                <a:rPr sz="800" b="1" dirty="0">
                  <a:solidFill>
                    <a:srgbClr val="002E6E"/>
                  </a:solidFill>
                  <a:latin typeface="Meiryo UI" panose="020B0604030504040204" pitchFamily="50" charset="-128"/>
                  <a:ea typeface="Meiryo UI" panose="020B0604030504040204" pitchFamily="50" charset="-128"/>
                  <a:cs typeface="Yu Gothic"/>
                </a:rPr>
                <a:t>内容</a:t>
              </a:r>
              <a:endParaRPr sz="800">
                <a:latin typeface="Meiryo UI" panose="020B0604030504040204" pitchFamily="50" charset="-128"/>
                <a:ea typeface="Meiryo UI" panose="020B0604030504040204" pitchFamily="50" charset="-128"/>
                <a:cs typeface="Yu Gothic"/>
              </a:endParaRPr>
            </a:p>
          </p:txBody>
        </p:sp>
        <p:sp>
          <p:nvSpPr>
            <p:cNvPr id="48" name="object 46">
              <a:extLst>
                <a:ext uri="{FF2B5EF4-FFF2-40B4-BE49-F238E27FC236}">
                  <a16:creationId xmlns:a16="http://schemas.microsoft.com/office/drawing/2014/main" id="{57FCA740-0AFD-4B62-D06B-1FABDC25C2CD}"/>
                </a:ext>
              </a:extLst>
            </p:cNvPr>
            <p:cNvSpPr txBox="1"/>
            <p:nvPr/>
          </p:nvSpPr>
          <p:spPr>
            <a:xfrm>
              <a:off x="6739513" y="4906523"/>
              <a:ext cx="2117887" cy="252120"/>
            </a:xfrm>
            <a:prstGeom prst="rect">
              <a:avLst/>
            </a:prstGeom>
          </p:spPr>
          <p:txBody>
            <a:bodyPr vert="horz" wrap="none" lIns="0" tIns="7620" rIns="0" bIns="0" rtlCol="0">
              <a:spAutoFit/>
            </a:bodyPr>
            <a:lstStyle/>
            <a:p>
              <a:pPr marL="12700" marR="5080">
                <a:lnSpc>
                  <a:spcPct val="104200"/>
                </a:lnSpc>
                <a:spcBef>
                  <a:spcPts val="60"/>
                </a:spcBef>
              </a:pPr>
              <a:r>
                <a:rPr sz="800" b="1" dirty="0">
                  <a:solidFill>
                    <a:srgbClr val="002E6E"/>
                  </a:solidFill>
                  <a:latin typeface="Meiryo UI" panose="020B0604030504040204" pitchFamily="50" charset="-128"/>
                  <a:ea typeface="Meiryo UI" panose="020B0604030504040204" pitchFamily="50" charset="-128"/>
                  <a:cs typeface="Yu Gothic"/>
                </a:rPr>
                <a:t>物件所在エリアに興味があり、物件所在エリア外に</a:t>
              </a:r>
              <a:br>
                <a:rPr lang="en-US" sz="800" b="1" dirty="0">
                  <a:solidFill>
                    <a:srgbClr val="002E6E"/>
                  </a:solidFill>
                  <a:latin typeface="Meiryo UI" panose="020B0604030504040204" pitchFamily="50" charset="-128"/>
                  <a:ea typeface="Meiryo UI" panose="020B0604030504040204" pitchFamily="50" charset="-128"/>
                  <a:cs typeface="Yu Gothic"/>
                </a:rPr>
              </a:br>
              <a:r>
                <a:rPr sz="800" b="1" dirty="0">
                  <a:solidFill>
                    <a:srgbClr val="002E6E"/>
                  </a:solidFill>
                  <a:latin typeface="Meiryo UI" panose="020B0604030504040204" pitchFamily="50" charset="-128"/>
                  <a:ea typeface="Meiryo UI" panose="020B0604030504040204" pitchFamily="50" charset="-128"/>
                  <a:cs typeface="Yu Gothic"/>
                </a:rPr>
                <a:t>住んでいる不動産検討層に配信</a:t>
              </a:r>
              <a:endParaRPr sz="800">
                <a:latin typeface="Meiryo UI" panose="020B0604030504040204" pitchFamily="50" charset="-128"/>
                <a:ea typeface="Meiryo UI" panose="020B0604030504040204" pitchFamily="50" charset="-128"/>
                <a:cs typeface="Yu Gothic"/>
              </a:endParaRPr>
            </a:p>
          </p:txBody>
        </p:sp>
        <p:sp>
          <p:nvSpPr>
            <p:cNvPr id="49" name="object 48">
              <a:extLst>
                <a:ext uri="{FF2B5EF4-FFF2-40B4-BE49-F238E27FC236}">
                  <a16:creationId xmlns:a16="http://schemas.microsoft.com/office/drawing/2014/main" id="{6A9A075B-EFD9-F53C-6F40-A3726BD2ADE3}"/>
                </a:ext>
              </a:extLst>
            </p:cNvPr>
            <p:cNvSpPr/>
            <p:nvPr/>
          </p:nvSpPr>
          <p:spPr>
            <a:xfrm>
              <a:off x="6690626" y="4539050"/>
              <a:ext cx="0" cy="288290"/>
            </a:xfrm>
            <a:custGeom>
              <a:avLst/>
              <a:gdLst/>
              <a:ahLst/>
              <a:cxnLst/>
              <a:rect l="l" t="t" r="r" b="b"/>
              <a:pathLst>
                <a:path h="288289">
                  <a:moveTo>
                    <a:pt x="0" y="0"/>
                  </a:moveTo>
                  <a:lnTo>
                    <a:pt x="0" y="287997"/>
                  </a:lnTo>
                </a:path>
              </a:pathLst>
            </a:custGeom>
            <a:ln w="11150">
              <a:solidFill>
                <a:srgbClr val="002E6E"/>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endParaRPr>
            </a:p>
          </p:txBody>
        </p:sp>
        <p:sp>
          <p:nvSpPr>
            <p:cNvPr id="50" name="object 49">
              <a:extLst>
                <a:ext uri="{FF2B5EF4-FFF2-40B4-BE49-F238E27FC236}">
                  <a16:creationId xmlns:a16="http://schemas.microsoft.com/office/drawing/2014/main" id="{2ABF5D0B-788B-B327-F68C-7B3B97055FD7}"/>
                </a:ext>
              </a:extLst>
            </p:cNvPr>
            <p:cNvSpPr/>
            <p:nvPr/>
          </p:nvSpPr>
          <p:spPr>
            <a:xfrm>
              <a:off x="6690626" y="4903036"/>
              <a:ext cx="0" cy="288290"/>
            </a:xfrm>
            <a:custGeom>
              <a:avLst/>
              <a:gdLst/>
              <a:ahLst/>
              <a:cxnLst/>
              <a:rect l="l" t="t" r="r" b="b"/>
              <a:pathLst>
                <a:path h="288289">
                  <a:moveTo>
                    <a:pt x="0" y="0"/>
                  </a:moveTo>
                  <a:lnTo>
                    <a:pt x="0" y="287997"/>
                  </a:lnTo>
                </a:path>
              </a:pathLst>
            </a:custGeom>
            <a:ln w="11150">
              <a:solidFill>
                <a:srgbClr val="002E6E"/>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endParaRPr>
            </a:p>
          </p:txBody>
        </p:sp>
        <p:pic>
          <p:nvPicPr>
            <p:cNvPr id="51" name="object 54">
              <a:extLst>
                <a:ext uri="{FF2B5EF4-FFF2-40B4-BE49-F238E27FC236}">
                  <a16:creationId xmlns:a16="http://schemas.microsoft.com/office/drawing/2014/main" id="{C02A5887-6EA4-331C-4720-7C8A3299B6E2}"/>
                </a:ext>
              </a:extLst>
            </p:cNvPr>
            <p:cNvPicPr/>
            <p:nvPr/>
          </p:nvPicPr>
          <p:blipFill>
            <a:blip r:embed="rId4" cstate="email">
              <a:extLst>
                <a:ext uri="{28A0092B-C50C-407E-A947-70E740481C1C}">
                  <a14:useLocalDpi xmlns:a14="http://schemas.microsoft.com/office/drawing/2010/main"/>
                </a:ext>
              </a:extLst>
            </a:blip>
            <a:srcRect/>
            <a:stretch/>
          </p:blipFill>
          <p:spPr>
            <a:xfrm>
              <a:off x="5521179" y="5779400"/>
              <a:ext cx="1932431" cy="559387"/>
            </a:xfrm>
            <a:prstGeom prst="rect">
              <a:avLst/>
            </a:prstGeom>
          </p:spPr>
        </p:pic>
        <p:sp>
          <p:nvSpPr>
            <p:cNvPr id="54" name="object 62">
              <a:extLst>
                <a:ext uri="{FF2B5EF4-FFF2-40B4-BE49-F238E27FC236}">
                  <a16:creationId xmlns:a16="http://schemas.microsoft.com/office/drawing/2014/main" id="{57F61E40-CBDB-A382-52B1-8E6C38E358FE}"/>
                </a:ext>
              </a:extLst>
            </p:cNvPr>
            <p:cNvSpPr txBox="1"/>
            <p:nvPr/>
          </p:nvSpPr>
          <p:spPr>
            <a:xfrm>
              <a:off x="546575" y="4134941"/>
              <a:ext cx="558800" cy="135935"/>
            </a:xfrm>
            <a:prstGeom prst="rect">
              <a:avLst/>
            </a:prstGeom>
          </p:spPr>
          <p:txBody>
            <a:bodyPr vert="horz" wrap="square" lIns="0" tIns="12700" rIns="0" bIns="0" rtlCol="0">
              <a:spAutoFit/>
            </a:bodyPr>
            <a:lstStyle/>
            <a:p>
              <a:pPr marL="119380" indent="-106680">
                <a:spcBef>
                  <a:spcPts val="100"/>
                </a:spcBef>
                <a:buClr>
                  <a:srgbClr val="034EA2"/>
                </a:buClr>
                <a:buSzPct val="87500"/>
                <a:buFontTx/>
                <a:buChar char="■"/>
                <a:tabLst>
                  <a:tab pos="119380" algn="l"/>
                </a:tabLst>
              </a:pPr>
              <a:r>
                <a:rPr sz="800" b="1" spc="-15" dirty="0">
                  <a:solidFill>
                    <a:srgbClr val="231F20"/>
                  </a:solidFill>
                  <a:latin typeface="Meiryo UI" panose="020B0604030504040204" pitchFamily="50" charset="-128"/>
                  <a:ea typeface="Meiryo UI" panose="020B0604030504040204" pitchFamily="50" charset="-128"/>
                  <a:cs typeface="Yu Gothic"/>
                </a:rPr>
                <a:t>導入事例</a:t>
              </a:r>
              <a:endParaRPr sz="800">
                <a:latin typeface="Meiryo UI" panose="020B0604030504040204" pitchFamily="50" charset="-128"/>
                <a:ea typeface="Meiryo UI" panose="020B0604030504040204" pitchFamily="50" charset="-128"/>
                <a:cs typeface="Yu Gothic"/>
              </a:endParaRPr>
            </a:p>
          </p:txBody>
        </p:sp>
        <p:sp>
          <p:nvSpPr>
            <p:cNvPr id="55" name="object 63">
              <a:extLst>
                <a:ext uri="{FF2B5EF4-FFF2-40B4-BE49-F238E27FC236}">
                  <a16:creationId xmlns:a16="http://schemas.microsoft.com/office/drawing/2014/main" id="{294CAA63-A34A-C918-DD9D-28228AF7831F}"/>
                </a:ext>
              </a:extLst>
            </p:cNvPr>
            <p:cNvSpPr txBox="1"/>
            <p:nvPr/>
          </p:nvSpPr>
          <p:spPr>
            <a:xfrm>
              <a:off x="800744" y="4455728"/>
              <a:ext cx="381000" cy="120546"/>
            </a:xfrm>
            <a:prstGeom prst="rect">
              <a:avLst/>
            </a:prstGeom>
          </p:spPr>
          <p:txBody>
            <a:bodyPr vert="horz" wrap="square" lIns="0" tIns="12700" rIns="0" bIns="0" rtlCol="0">
              <a:spAutoFit/>
            </a:bodyPr>
            <a:lstStyle/>
            <a:p>
              <a:pPr marL="12700" algn="ctr">
                <a:spcBef>
                  <a:spcPts val="100"/>
                </a:spcBef>
              </a:pPr>
              <a:r>
                <a:rPr sz="700" b="1" dirty="0">
                  <a:solidFill>
                    <a:srgbClr val="FFFFFF"/>
                  </a:solidFill>
                  <a:latin typeface="Meiryo UI" panose="020B0604030504040204" pitchFamily="50" charset="-128"/>
                  <a:ea typeface="Meiryo UI" panose="020B0604030504040204" pitchFamily="50" charset="-128"/>
                  <a:cs typeface="Yu Gothic"/>
                </a:rPr>
                <a:t>導入事例</a:t>
              </a:r>
              <a:endParaRPr sz="700">
                <a:latin typeface="Meiryo UI" panose="020B0604030504040204" pitchFamily="50" charset="-128"/>
                <a:ea typeface="Meiryo UI" panose="020B0604030504040204" pitchFamily="50" charset="-128"/>
                <a:cs typeface="Yu Gothic"/>
              </a:endParaRPr>
            </a:p>
          </p:txBody>
        </p:sp>
        <p:sp>
          <p:nvSpPr>
            <p:cNvPr id="56" name="object 65">
              <a:extLst>
                <a:ext uri="{FF2B5EF4-FFF2-40B4-BE49-F238E27FC236}">
                  <a16:creationId xmlns:a16="http://schemas.microsoft.com/office/drawing/2014/main" id="{AE77ACC2-4E64-1F59-5834-9451C1C49F2A}"/>
                </a:ext>
              </a:extLst>
            </p:cNvPr>
            <p:cNvSpPr txBox="1"/>
            <p:nvPr/>
          </p:nvSpPr>
          <p:spPr>
            <a:xfrm>
              <a:off x="5624529" y="4455728"/>
              <a:ext cx="381000" cy="120546"/>
            </a:xfrm>
            <a:prstGeom prst="rect">
              <a:avLst/>
            </a:prstGeom>
          </p:spPr>
          <p:txBody>
            <a:bodyPr vert="horz" wrap="square" lIns="0" tIns="12700" rIns="0" bIns="0" rtlCol="0">
              <a:spAutoFit/>
            </a:bodyPr>
            <a:lstStyle/>
            <a:p>
              <a:pPr marL="12700" algn="ctr">
                <a:spcBef>
                  <a:spcPts val="100"/>
                </a:spcBef>
              </a:pPr>
              <a:r>
                <a:rPr sz="700" b="1" dirty="0">
                  <a:solidFill>
                    <a:srgbClr val="FFFFFF"/>
                  </a:solidFill>
                  <a:latin typeface="Meiryo UI" panose="020B0604030504040204" pitchFamily="50" charset="-128"/>
                  <a:ea typeface="Meiryo UI" panose="020B0604030504040204" pitchFamily="50" charset="-128"/>
                  <a:cs typeface="Yu Gothic"/>
                </a:rPr>
                <a:t>導入事例</a:t>
              </a:r>
              <a:endParaRPr sz="700">
                <a:latin typeface="Meiryo UI" panose="020B0604030504040204" pitchFamily="50" charset="-128"/>
                <a:ea typeface="Meiryo UI" panose="020B0604030504040204" pitchFamily="50" charset="-128"/>
                <a:cs typeface="Yu Gothic"/>
              </a:endParaRPr>
            </a:p>
          </p:txBody>
        </p:sp>
        <p:sp>
          <p:nvSpPr>
            <p:cNvPr id="57" name="object 69">
              <a:extLst>
                <a:ext uri="{FF2B5EF4-FFF2-40B4-BE49-F238E27FC236}">
                  <a16:creationId xmlns:a16="http://schemas.microsoft.com/office/drawing/2014/main" id="{C39BF1DD-883B-2C70-82CE-0EB228FE3C79}"/>
                </a:ext>
              </a:extLst>
            </p:cNvPr>
            <p:cNvSpPr txBox="1"/>
            <p:nvPr/>
          </p:nvSpPr>
          <p:spPr>
            <a:xfrm>
              <a:off x="924177" y="4551462"/>
              <a:ext cx="133985" cy="246221"/>
            </a:xfrm>
            <a:prstGeom prst="rect">
              <a:avLst/>
            </a:prstGeom>
          </p:spPr>
          <p:txBody>
            <a:bodyPr vert="horz" wrap="none" lIns="0" tIns="0" rIns="0" bIns="0" rtlCol="0">
              <a:noAutofit/>
            </a:bodyPr>
            <a:lstStyle/>
            <a:p>
              <a:pPr marL="12700" algn="l">
                <a:lnSpc>
                  <a:spcPct val="100000"/>
                </a:lnSpc>
                <a:spcBef>
                  <a:spcPts val="100"/>
                </a:spcBef>
              </a:pPr>
              <a:r>
                <a:rPr sz="1600" spc="-215" dirty="0">
                  <a:solidFill>
                    <a:srgbClr val="FFFFFF"/>
                  </a:solidFill>
                  <a:latin typeface="Meiryo UI" panose="020B0604030504040204" pitchFamily="50" charset="-128"/>
                  <a:ea typeface="Meiryo UI" panose="020B0604030504040204" pitchFamily="50" charset="-128"/>
                  <a:cs typeface="Arial Black"/>
                </a:rPr>
                <a:t>1</a:t>
              </a:r>
              <a:endParaRPr sz="1600" dirty="0">
                <a:latin typeface="Meiryo UI" panose="020B0604030504040204" pitchFamily="50" charset="-128"/>
                <a:ea typeface="Meiryo UI" panose="020B0604030504040204" pitchFamily="50" charset="-128"/>
                <a:cs typeface="Arial Black"/>
              </a:endParaRPr>
            </a:p>
          </p:txBody>
        </p:sp>
        <p:sp>
          <p:nvSpPr>
            <p:cNvPr id="58" name="object 74">
              <a:extLst>
                <a:ext uri="{FF2B5EF4-FFF2-40B4-BE49-F238E27FC236}">
                  <a16:creationId xmlns:a16="http://schemas.microsoft.com/office/drawing/2014/main" id="{C5A310BE-4A09-85FB-BFEE-E2AC95E8F4D6}"/>
                </a:ext>
              </a:extLst>
            </p:cNvPr>
            <p:cNvSpPr txBox="1"/>
            <p:nvPr/>
          </p:nvSpPr>
          <p:spPr>
            <a:xfrm>
              <a:off x="5748181" y="4551462"/>
              <a:ext cx="133985" cy="246221"/>
            </a:xfrm>
            <a:prstGeom prst="rect">
              <a:avLst/>
            </a:prstGeom>
          </p:spPr>
          <p:txBody>
            <a:bodyPr vert="horz" wrap="none" lIns="0" tIns="0" rIns="0" bIns="0" rtlCol="0">
              <a:noAutofit/>
            </a:bodyPr>
            <a:lstStyle/>
            <a:p>
              <a:pPr marL="12700" algn="l">
                <a:lnSpc>
                  <a:spcPct val="100000"/>
                </a:lnSpc>
                <a:spcBef>
                  <a:spcPts val="100"/>
                </a:spcBef>
              </a:pPr>
              <a:r>
                <a:rPr sz="1600" spc="-215" dirty="0">
                  <a:solidFill>
                    <a:srgbClr val="FFFFFF"/>
                  </a:solidFill>
                  <a:latin typeface="Meiryo UI" panose="020B0604030504040204" pitchFamily="50" charset="-128"/>
                  <a:ea typeface="Meiryo UI" panose="020B0604030504040204" pitchFamily="50" charset="-128"/>
                  <a:cs typeface="Arial Black"/>
                </a:rPr>
                <a:t>2</a:t>
              </a:r>
              <a:endParaRPr sz="1600">
                <a:latin typeface="Meiryo UI" panose="020B0604030504040204" pitchFamily="50" charset="-128"/>
                <a:ea typeface="Meiryo UI" panose="020B0604030504040204" pitchFamily="50" charset="-128"/>
                <a:cs typeface="Arial Black"/>
              </a:endParaRPr>
            </a:p>
          </p:txBody>
        </p:sp>
        <p:sp>
          <p:nvSpPr>
            <p:cNvPr id="67" name="object 44">
              <a:extLst>
                <a:ext uri="{FF2B5EF4-FFF2-40B4-BE49-F238E27FC236}">
                  <a16:creationId xmlns:a16="http://schemas.microsoft.com/office/drawing/2014/main" id="{6CE899C1-0B41-40AE-841D-75C13118E094}"/>
                </a:ext>
              </a:extLst>
            </p:cNvPr>
            <p:cNvSpPr txBox="1"/>
            <p:nvPr/>
          </p:nvSpPr>
          <p:spPr>
            <a:xfrm>
              <a:off x="6739513" y="4597659"/>
              <a:ext cx="833562" cy="135935"/>
            </a:xfrm>
            <a:prstGeom prst="rect">
              <a:avLst/>
            </a:prstGeom>
          </p:spPr>
          <p:txBody>
            <a:bodyPr vert="horz" wrap="none" lIns="0" tIns="12700" rIns="0" bIns="0" rtlCol="0">
              <a:spAutoFit/>
            </a:bodyPr>
            <a:lstStyle/>
            <a:p>
              <a:pPr marL="12700">
                <a:spcBef>
                  <a:spcPts val="100"/>
                </a:spcBef>
                <a:tabLst>
                  <a:tab pos="370205" algn="l"/>
                </a:tabLst>
              </a:pPr>
              <a:r>
                <a:rPr sz="800" b="1" dirty="0">
                  <a:solidFill>
                    <a:srgbClr val="002E6E"/>
                  </a:solidFill>
                  <a:latin typeface="Meiryo UI" panose="020B0604030504040204" pitchFamily="50" charset="-128"/>
                  <a:ea typeface="Meiryo UI" panose="020B0604030504040204" pitchFamily="50" charset="-128"/>
                  <a:cs typeface="Yu Gothic"/>
                </a:rPr>
                <a:t>地方の新築戸建て</a:t>
              </a:r>
              <a:endParaRPr sz="800">
                <a:latin typeface="Meiryo UI" panose="020B0604030504040204" pitchFamily="50" charset="-128"/>
                <a:ea typeface="Meiryo UI" panose="020B0604030504040204" pitchFamily="50" charset="-128"/>
                <a:cs typeface="Yu Gothic"/>
              </a:endParaRPr>
            </a:p>
          </p:txBody>
        </p:sp>
        <p:sp>
          <p:nvSpPr>
            <p:cNvPr id="76" name="object 53">
              <a:extLst>
                <a:ext uri="{FF2B5EF4-FFF2-40B4-BE49-F238E27FC236}">
                  <a16:creationId xmlns:a16="http://schemas.microsoft.com/office/drawing/2014/main" id="{655C802A-324E-A50B-2C2A-DE6FE3598456}"/>
                </a:ext>
              </a:extLst>
            </p:cNvPr>
            <p:cNvSpPr txBox="1"/>
            <p:nvPr/>
          </p:nvSpPr>
          <p:spPr>
            <a:xfrm>
              <a:off x="7613272" y="5685662"/>
              <a:ext cx="1470660" cy="382270"/>
            </a:xfrm>
            <a:prstGeom prst="rect">
              <a:avLst/>
            </a:prstGeom>
            <a:solidFill>
              <a:schemeClr val="bg1"/>
            </a:solidFill>
            <a:ln>
              <a:solidFill>
                <a:srgbClr val="002E6E"/>
              </a:solidFill>
            </a:ln>
          </p:spPr>
          <p:txBody>
            <a:bodyPr vert="horz" wrap="none" lIns="0" tIns="36000" rIns="0" bIns="0" rtlCol="0" anchor="ctr" anchorCtr="0">
              <a:noAutofit/>
            </a:bodyPr>
            <a:lstStyle>
              <a:defPPr>
                <a:defRPr kern="0"/>
              </a:defPPr>
              <a:lvl1pPr marL="12700" algn="ctr">
                <a:lnSpc>
                  <a:spcPct val="100000"/>
                </a:lnSpc>
                <a:spcBef>
                  <a:spcPts val="100"/>
                </a:spcBef>
                <a:defRPr sz="800" b="1" spc="-30">
                  <a:solidFill>
                    <a:srgbClr val="231F20"/>
                  </a:solidFill>
                  <a:latin typeface="Yu Gothic"/>
                  <a:cs typeface="Yu Gothic"/>
                </a:defRPr>
              </a:lvl1pPr>
            </a:lstStyle>
            <a:p>
              <a:r>
                <a:rPr lang="ja-JP" altLang="en-US" dirty="0">
                  <a:solidFill>
                    <a:srgbClr val="002E6E"/>
                  </a:solidFill>
                  <a:latin typeface="Meiryo UI" panose="020B0604030504040204" pitchFamily="50" charset="-128"/>
                  <a:ea typeface="Meiryo UI" panose="020B0604030504040204" pitchFamily="50" charset="-128"/>
                </a:rPr>
                <a:t>ミドルレンジ層リーチ</a:t>
              </a:r>
            </a:p>
          </p:txBody>
        </p:sp>
        <p:sp>
          <p:nvSpPr>
            <p:cNvPr id="77" name="object 53">
              <a:extLst>
                <a:ext uri="{FF2B5EF4-FFF2-40B4-BE49-F238E27FC236}">
                  <a16:creationId xmlns:a16="http://schemas.microsoft.com/office/drawing/2014/main" id="{E68C7A76-8096-C60F-0FA7-FCC6BD94E873}"/>
                </a:ext>
              </a:extLst>
            </p:cNvPr>
            <p:cNvSpPr txBox="1"/>
            <p:nvPr/>
          </p:nvSpPr>
          <p:spPr>
            <a:xfrm>
              <a:off x="2789266" y="5685662"/>
              <a:ext cx="1470660" cy="382270"/>
            </a:xfrm>
            <a:prstGeom prst="rect">
              <a:avLst/>
            </a:prstGeom>
            <a:solidFill>
              <a:schemeClr val="bg1"/>
            </a:solidFill>
            <a:ln>
              <a:solidFill>
                <a:srgbClr val="002E6E"/>
              </a:solidFill>
            </a:ln>
          </p:spPr>
          <p:txBody>
            <a:bodyPr vert="horz" wrap="none" lIns="0" tIns="36000" rIns="0" bIns="0" rtlCol="0" anchor="ctr" anchorCtr="0">
              <a:noAutofit/>
            </a:bodyPr>
            <a:lstStyle>
              <a:defPPr>
                <a:defRPr kern="0"/>
              </a:defPPr>
              <a:lvl1pPr marL="12700">
                <a:lnSpc>
                  <a:spcPct val="100000"/>
                </a:lnSpc>
                <a:spcBef>
                  <a:spcPts val="100"/>
                </a:spcBef>
                <a:defRPr sz="800" b="1" spc="-30">
                  <a:solidFill>
                    <a:srgbClr val="231F20"/>
                  </a:solidFill>
                  <a:latin typeface="Yu Gothic"/>
                  <a:cs typeface="Yu Gothic"/>
                </a:defRPr>
              </a:lvl1pPr>
            </a:lstStyle>
            <a:p>
              <a:pPr algn="ctr"/>
              <a:r>
                <a:rPr lang="ja-JP" altLang="en-US" dirty="0">
                  <a:solidFill>
                    <a:srgbClr val="002E6E"/>
                  </a:solidFill>
                  <a:latin typeface="Meiryo UI" panose="020B0604030504040204" pitchFamily="50" charset="-128"/>
                  <a:ea typeface="Meiryo UI" panose="020B0604030504040204" pitchFamily="50" charset="-128"/>
                </a:rPr>
                <a:t>ミドルレンジ層リーチ</a:t>
              </a:r>
            </a:p>
          </p:txBody>
        </p:sp>
        <p:sp>
          <p:nvSpPr>
            <p:cNvPr id="78" name="object 52">
              <a:extLst>
                <a:ext uri="{FF2B5EF4-FFF2-40B4-BE49-F238E27FC236}">
                  <a16:creationId xmlns:a16="http://schemas.microsoft.com/office/drawing/2014/main" id="{7FC8E25F-6684-658F-F0FE-07C759C2CC6F}"/>
                </a:ext>
              </a:extLst>
            </p:cNvPr>
            <p:cNvSpPr/>
            <p:nvPr/>
          </p:nvSpPr>
          <p:spPr>
            <a:xfrm>
              <a:off x="2763574" y="5621870"/>
              <a:ext cx="587375" cy="152400"/>
            </a:xfrm>
            <a:custGeom>
              <a:avLst/>
              <a:gdLst/>
              <a:ahLst/>
              <a:cxnLst/>
              <a:rect l="l" t="t" r="r" b="b"/>
              <a:pathLst>
                <a:path w="587375" h="152400">
                  <a:moveTo>
                    <a:pt x="587032" y="0"/>
                  </a:moveTo>
                  <a:lnTo>
                    <a:pt x="0" y="0"/>
                  </a:lnTo>
                  <a:lnTo>
                    <a:pt x="0" y="152400"/>
                  </a:lnTo>
                  <a:lnTo>
                    <a:pt x="587032" y="152400"/>
                  </a:lnTo>
                  <a:lnTo>
                    <a:pt x="587032" y="0"/>
                  </a:lnTo>
                  <a:close/>
                </a:path>
              </a:pathLst>
            </a:custGeom>
            <a:solidFill>
              <a:srgbClr val="002E6E"/>
            </a:solidFill>
          </p:spPr>
          <p:txBody>
            <a:bodyPr wrap="square" lIns="0" tIns="0" rIns="0" bIns="0" rtlCol="0" anchor="ctr" anchorCtr="0"/>
            <a:lstStyle/>
            <a:p>
              <a:pPr algn="ctr"/>
              <a:r>
                <a:rPr lang="ja-JP" altLang="en-US" sz="700" b="1" spc="-50" dirty="0">
                  <a:solidFill>
                    <a:srgbClr val="FFFFFF"/>
                  </a:solidFill>
                  <a:latin typeface="Meiryo UI" panose="020B0604030504040204" pitchFamily="50" charset="-128"/>
                  <a:ea typeface="Meiryo UI" panose="020B0604030504040204" pitchFamily="50" charset="-128"/>
                  <a:cs typeface="Yu Gothic"/>
                </a:rPr>
                <a:t>実施メニュー</a:t>
              </a:r>
              <a:endParaRPr lang="ja-JP" altLang="en-US" sz="700">
                <a:latin typeface="Meiryo UI" panose="020B0604030504040204" pitchFamily="50" charset="-128"/>
                <a:ea typeface="Meiryo UI" panose="020B0604030504040204" pitchFamily="50" charset="-128"/>
                <a:cs typeface="Yu Gothic"/>
              </a:endParaRPr>
            </a:p>
          </p:txBody>
        </p:sp>
        <p:sp>
          <p:nvSpPr>
            <p:cNvPr id="79" name="object 52">
              <a:extLst>
                <a:ext uri="{FF2B5EF4-FFF2-40B4-BE49-F238E27FC236}">
                  <a16:creationId xmlns:a16="http://schemas.microsoft.com/office/drawing/2014/main" id="{9AD1FFDB-D1D5-0070-9BB9-9840266C33AD}"/>
                </a:ext>
              </a:extLst>
            </p:cNvPr>
            <p:cNvSpPr/>
            <p:nvPr/>
          </p:nvSpPr>
          <p:spPr>
            <a:xfrm>
              <a:off x="7587580" y="5621870"/>
              <a:ext cx="587375" cy="152400"/>
            </a:xfrm>
            <a:custGeom>
              <a:avLst/>
              <a:gdLst/>
              <a:ahLst/>
              <a:cxnLst/>
              <a:rect l="l" t="t" r="r" b="b"/>
              <a:pathLst>
                <a:path w="587375" h="152400">
                  <a:moveTo>
                    <a:pt x="587032" y="0"/>
                  </a:moveTo>
                  <a:lnTo>
                    <a:pt x="0" y="0"/>
                  </a:lnTo>
                  <a:lnTo>
                    <a:pt x="0" y="152400"/>
                  </a:lnTo>
                  <a:lnTo>
                    <a:pt x="587032" y="152400"/>
                  </a:lnTo>
                  <a:lnTo>
                    <a:pt x="587032" y="0"/>
                  </a:lnTo>
                  <a:close/>
                </a:path>
              </a:pathLst>
            </a:custGeom>
            <a:solidFill>
              <a:srgbClr val="002E6E"/>
            </a:solidFill>
          </p:spPr>
          <p:txBody>
            <a:bodyPr wrap="square" lIns="0" tIns="0" rIns="0" bIns="0" rtlCol="0" anchor="ctr" anchorCtr="0"/>
            <a:lstStyle/>
            <a:p>
              <a:pPr algn="ctr"/>
              <a:r>
                <a:rPr lang="ja-JP" altLang="en-US" sz="700" b="1" spc="-50" dirty="0">
                  <a:solidFill>
                    <a:srgbClr val="FFFFFF"/>
                  </a:solidFill>
                  <a:latin typeface="Meiryo UI" panose="020B0604030504040204" pitchFamily="50" charset="-128"/>
                  <a:ea typeface="Meiryo UI" panose="020B0604030504040204" pitchFamily="50" charset="-128"/>
                  <a:cs typeface="Yu Gothic"/>
                </a:rPr>
                <a:t>実施メニュー</a:t>
              </a:r>
              <a:endParaRPr lang="ja-JP" altLang="en-US" sz="700">
                <a:latin typeface="Meiryo UI" panose="020B0604030504040204" pitchFamily="50" charset="-128"/>
                <a:ea typeface="Meiryo UI" panose="020B0604030504040204" pitchFamily="50" charset="-128"/>
              </a:endParaRPr>
            </a:p>
          </p:txBody>
        </p:sp>
      </p:grpSp>
      <p:sp>
        <p:nvSpPr>
          <p:cNvPr id="11" name="object 8">
            <a:extLst>
              <a:ext uri="{FF2B5EF4-FFF2-40B4-BE49-F238E27FC236}">
                <a16:creationId xmlns:a16="http://schemas.microsoft.com/office/drawing/2014/main" id="{7466C861-B5AB-872E-27E3-F63E2D186421}"/>
              </a:ext>
            </a:extLst>
          </p:cNvPr>
          <p:cNvSpPr txBox="1"/>
          <p:nvPr/>
        </p:nvSpPr>
        <p:spPr>
          <a:xfrm>
            <a:off x="2934221" y="838842"/>
            <a:ext cx="6532880" cy="1517223"/>
          </a:xfrm>
          <a:prstGeom prst="rect">
            <a:avLst/>
          </a:prstGeom>
          <a:ln w="50800">
            <a:solidFill>
              <a:srgbClr val="E5E6EC"/>
            </a:solidFill>
          </a:ln>
        </p:spPr>
        <p:txBody>
          <a:bodyPr vert="horz" wrap="square" lIns="0" tIns="0" rIns="0" bIns="0" rtlCol="0">
            <a:noAutofit/>
          </a:bodyPr>
          <a:lstStyle/>
          <a:p>
            <a:endParaRPr lang="en" sz="700">
              <a:latin typeface="Meiryo UI" panose="020B0604030504040204" pitchFamily="50" charset="-128"/>
              <a:ea typeface="Meiryo UI" panose="020B0604030504040204" pitchFamily="50" charset="-128"/>
              <a:cs typeface="Yu Gothic"/>
            </a:endParaRPr>
          </a:p>
        </p:txBody>
      </p:sp>
      <p:sp>
        <p:nvSpPr>
          <p:cNvPr id="12" name="object 9">
            <a:extLst>
              <a:ext uri="{FF2B5EF4-FFF2-40B4-BE49-F238E27FC236}">
                <a16:creationId xmlns:a16="http://schemas.microsoft.com/office/drawing/2014/main" id="{73F0E29B-0D87-36E8-2CEF-46F9A1A7E052}"/>
              </a:ext>
            </a:extLst>
          </p:cNvPr>
          <p:cNvSpPr txBox="1"/>
          <p:nvPr/>
        </p:nvSpPr>
        <p:spPr>
          <a:xfrm>
            <a:off x="1309909" y="1020146"/>
            <a:ext cx="403860" cy="135935"/>
          </a:xfrm>
          <a:prstGeom prst="rect">
            <a:avLst/>
          </a:prstGeom>
        </p:spPr>
        <p:txBody>
          <a:bodyPr vert="horz" wrap="square" lIns="0" tIns="12700" rIns="0" bIns="0" rtlCol="0">
            <a:spAutoFit/>
          </a:bodyPr>
          <a:lstStyle/>
          <a:p>
            <a:pPr>
              <a:spcBef>
                <a:spcPts val="100"/>
              </a:spcBef>
            </a:pPr>
            <a:r>
              <a:rPr sz="800" b="1" spc="-40" dirty="0">
                <a:solidFill>
                  <a:srgbClr val="002E6E"/>
                </a:solidFill>
                <a:latin typeface="Meiryo UI" panose="020B0604030504040204" pitchFamily="50" charset="-128"/>
                <a:ea typeface="Meiryo UI" panose="020B0604030504040204" pitchFamily="50" charset="-128"/>
                <a:cs typeface="Yu Gothic"/>
              </a:rPr>
              <a:t>デバイス</a:t>
            </a:r>
            <a:endParaRPr sz="800" dirty="0">
              <a:latin typeface="Meiryo UI" panose="020B0604030504040204" pitchFamily="50" charset="-128"/>
              <a:ea typeface="Meiryo UI" panose="020B0604030504040204" pitchFamily="50" charset="-128"/>
              <a:cs typeface="Yu Gothic"/>
            </a:endParaRPr>
          </a:p>
        </p:txBody>
      </p:sp>
      <p:sp>
        <p:nvSpPr>
          <p:cNvPr id="13" name="object 10">
            <a:extLst>
              <a:ext uri="{FF2B5EF4-FFF2-40B4-BE49-F238E27FC236}">
                <a16:creationId xmlns:a16="http://schemas.microsoft.com/office/drawing/2014/main" id="{389342B3-8E8E-FA15-320F-3730A23D897C}"/>
              </a:ext>
            </a:extLst>
          </p:cNvPr>
          <p:cNvSpPr txBox="1"/>
          <p:nvPr/>
        </p:nvSpPr>
        <p:spPr>
          <a:xfrm>
            <a:off x="1411850" y="3045336"/>
            <a:ext cx="226060" cy="135935"/>
          </a:xfrm>
          <a:prstGeom prst="rect">
            <a:avLst/>
          </a:prstGeom>
        </p:spPr>
        <p:txBody>
          <a:bodyPr vert="horz" wrap="square" lIns="0" tIns="12700" rIns="0" bIns="0" rtlCol="0">
            <a:spAutoFit/>
          </a:bodyPr>
          <a:lstStyle/>
          <a:p>
            <a:pPr>
              <a:spcBef>
                <a:spcPts val="100"/>
              </a:spcBef>
            </a:pPr>
            <a:r>
              <a:rPr sz="800" b="1" spc="-30" dirty="0">
                <a:solidFill>
                  <a:srgbClr val="002E6E"/>
                </a:solidFill>
                <a:latin typeface="Meiryo UI" panose="020B0604030504040204" pitchFamily="50" charset="-128"/>
                <a:ea typeface="Meiryo UI" panose="020B0604030504040204" pitchFamily="50" charset="-128"/>
                <a:cs typeface="Yu Gothic"/>
              </a:rPr>
              <a:t>性別</a:t>
            </a:r>
            <a:endParaRPr sz="800">
              <a:latin typeface="Meiryo UI" panose="020B0604030504040204" pitchFamily="50" charset="-128"/>
              <a:ea typeface="Meiryo UI" panose="020B0604030504040204" pitchFamily="50" charset="-128"/>
              <a:cs typeface="Yu Gothic"/>
            </a:endParaRPr>
          </a:p>
        </p:txBody>
      </p:sp>
      <p:sp>
        <p:nvSpPr>
          <p:cNvPr id="27" name="object 22">
            <a:extLst>
              <a:ext uri="{FF2B5EF4-FFF2-40B4-BE49-F238E27FC236}">
                <a16:creationId xmlns:a16="http://schemas.microsoft.com/office/drawing/2014/main" id="{C1E8B444-BCD2-12FB-5D7B-660A645FF48B}"/>
              </a:ext>
            </a:extLst>
          </p:cNvPr>
          <p:cNvSpPr/>
          <p:nvPr/>
        </p:nvSpPr>
        <p:spPr>
          <a:xfrm>
            <a:off x="539101" y="838842"/>
            <a:ext cx="1944370" cy="3267282"/>
          </a:xfrm>
          <a:custGeom>
            <a:avLst/>
            <a:gdLst/>
            <a:ahLst/>
            <a:cxnLst/>
            <a:rect l="l" t="t" r="r" b="b"/>
            <a:pathLst>
              <a:path w="1944370" h="2831465">
                <a:moveTo>
                  <a:pt x="1944001" y="2831058"/>
                </a:moveTo>
                <a:lnTo>
                  <a:pt x="0" y="2831058"/>
                </a:lnTo>
                <a:lnTo>
                  <a:pt x="0" y="0"/>
                </a:lnTo>
                <a:lnTo>
                  <a:pt x="1944001" y="0"/>
                </a:lnTo>
                <a:lnTo>
                  <a:pt x="1944001" y="2831058"/>
                </a:lnTo>
                <a:close/>
              </a:path>
            </a:pathLst>
          </a:custGeom>
          <a:ln w="49657">
            <a:solidFill>
              <a:srgbClr val="E5E6EC"/>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endParaRPr>
          </a:p>
        </p:txBody>
      </p:sp>
      <p:pic>
        <p:nvPicPr>
          <p:cNvPr id="28" name="object 23">
            <a:extLst>
              <a:ext uri="{FF2B5EF4-FFF2-40B4-BE49-F238E27FC236}">
                <a16:creationId xmlns:a16="http://schemas.microsoft.com/office/drawing/2014/main" id="{36D15D4E-509C-C8B9-F134-28F9AAB0EF30}"/>
              </a:ext>
            </a:extLst>
          </p:cNvPr>
          <p:cNvPicPr/>
          <p:nvPr/>
        </p:nvPicPr>
        <p:blipFill>
          <a:blip r:embed="rId5" cstate="email">
            <a:extLst>
              <a:ext uri="{28A0092B-C50C-407E-A947-70E740481C1C}">
                <a14:useLocalDpi xmlns:a14="http://schemas.microsoft.com/office/drawing/2010/main"/>
              </a:ext>
            </a:extLst>
          </a:blip>
          <a:srcRect/>
          <a:stretch/>
        </p:blipFill>
        <p:spPr>
          <a:xfrm>
            <a:off x="1036486" y="1254094"/>
            <a:ext cx="231648" cy="360341"/>
          </a:xfrm>
          <a:prstGeom prst="rect">
            <a:avLst/>
          </a:prstGeom>
        </p:spPr>
      </p:pic>
      <p:pic>
        <p:nvPicPr>
          <p:cNvPr id="29" name="object 24">
            <a:extLst>
              <a:ext uri="{FF2B5EF4-FFF2-40B4-BE49-F238E27FC236}">
                <a16:creationId xmlns:a16="http://schemas.microsoft.com/office/drawing/2014/main" id="{1A421EE8-824B-25EA-6311-6B12D6A4413C}"/>
              </a:ext>
            </a:extLst>
          </p:cNvPr>
          <p:cNvPicPr/>
          <p:nvPr/>
        </p:nvPicPr>
        <p:blipFill>
          <a:blip r:embed="rId6" cstate="email">
            <a:extLst>
              <a:ext uri="{28A0092B-C50C-407E-A947-70E740481C1C}">
                <a14:useLocalDpi xmlns:a14="http://schemas.microsoft.com/office/drawing/2010/main"/>
              </a:ext>
            </a:extLst>
          </a:blip>
          <a:srcRect/>
          <a:stretch/>
        </p:blipFill>
        <p:spPr>
          <a:xfrm>
            <a:off x="1657620" y="1295581"/>
            <a:ext cx="428042" cy="289558"/>
          </a:xfrm>
          <a:prstGeom prst="rect">
            <a:avLst/>
          </a:prstGeom>
        </p:spPr>
      </p:pic>
      <p:sp>
        <p:nvSpPr>
          <p:cNvPr id="47" name="object 30">
            <a:extLst>
              <a:ext uri="{FF2B5EF4-FFF2-40B4-BE49-F238E27FC236}">
                <a16:creationId xmlns:a16="http://schemas.microsoft.com/office/drawing/2014/main" id="{A11D66B0-888E-18A8-9134-CCCEEDACB279}"/>
              </a:ext>
            </a:extLst>
          </p:cNvPr>
          <p:cNvSpPr/>
          <p:nvPr/>
        </p:nvSpPr>
        <p:spPr>
          <a:xfrm>
            <a:off x="684870" y="1184049"/>
            <a:ext cx="1656080" cy="0"/>
          </a:xfrm>
          <a:custGeom>
            <a:avLst/>
            <a:gdLst/>
            <a:ahLst/>
            <a:cxnLst/>
            <a:rect l="l" t="t" r="r" b="b"/>
            <a:pathLst>
              <a:path w="1656079">
                <a:moveTo>
                  <a:pt x="0" y="0"/>
                </a:moveTo>
                <a:lnTo>
                  <a:pt x="1656003" y="0"/>
                </a:lnTo>
              </a:path>
            </a:pathLst>
          </a:custGeom>
          <a:ln w="4686">
            <a:solidFill>
              <a:srgbClr val="58595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endParaRPr>
          </a:p>
        </p:txBody>
      </p:sp>
      <p:sp>
        <p:nvSpPr>
          <p:cNvPr id="59" name="object 32">
            <a:extLst>
              <a:ext uri="{FF2B5EF4-FFF2-40B4-BE49-F238E27FC236}">
                <a16:creationId xmlns:a16="http://schemas.microsoft.com/office/drawing/2014/main" id="{AB8D2361-AE5B-DB43-283D-F1B6AE26CBBF}"/>
              </a:ext>
            </a:extLst>
          </p:cNvPr>
          <p:cNvSpPr/>
          <p:nvPr/>
        </p:nvSpPr>
        <p:spPr>
          <a:xfrm>
            <a:off x="691103" y="3209221"/>
            <a:ext cx="1656080" cy="0"/>
          </a:xfrm>
          <a:custGeom>
            <a:avLst/>
            <a:gdLst/>
            <a:ahLst/>
            <a:cxnLst/>
            <a:rect l="l" t="t" r="r" b="b"/>
            <a:pathLst>
              <a:path w="1656079">
                <a:moveTo>
                  <a:pt x="0" y="0"/>
                </a:moveTo>
                <a:lnTo>
                  <a:pt x="1656003" y="0"/>
                </a:lnTo>
              </a:path>
            </a:pathLst>
          </a:custGeom>
          <a:ln w="4686">
            <a:solidFill>
              <a:srgbClr val="58595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endParaRPr>
          </a:p>
        </p:txBody>
      </p:sp>
      <p:pic>
        <p:nvPicPr>
          <p:cNvPr id="69" name="object 33">
            <a:extLst>
              <a:ext uri="{FF2B5EF4-FFF2-40B4-BE49-F238E27FC236}">
                <a16:creationId xmlns:a16="http://schemas.microsoft.com/office/drawing/2014/main" id="{370DFA14-E822-825D-7749-BD2FA71A67EF}"/>
              </a:ext>
            </a:extLst>
          </p:cNvPr>
          <p:cNvPicPr/>
          <p:nvPr/>
        </p:nvPicPr>
        <p:blipFill>
          <a:blip r:embed="rId7" cstate="email">
            <a:extLst>
              <a:ext uri="{28A0092B-C50C-407E-A947-70E740481C1C}">
                <a14:useLocalDpi xmlns:a14="http://schemas.microsoft.com/office/drawing/2010/main"/>
              </a:ext>
            </a:extLst>
          </a:blip>
          <a:srcRect/>
          <a:stretch/>
        </p:blipFill>
        <p:spPr>
          <a:xfrm>
            <a:off x="929953" y="3321945"/>
            <a:ext cx="533387" cy="495287"/>
          </a:xfrm>
          <a:prstGeom prst="rect">
            <a:avLst/>
          </a:prstGeom>
        </p:spPr>
      </p:pic>
      <p:sp>
        <p:nvSpPr>
          <p:cNvPr id="70" name="object 34">
            <a:extLst>
              <a:ext uri="{FF2B5EF4-FFF2-40B4-BE49-F238E27FC236}">
                <a16:creationId xmlns:a16="http://schemas.microsoft.com/office/drawing/2014/main" id="{A9ECCE6D-A844-3A7E-70E2-68130343E0CB}"/>
              </a:ext>
            </a:extLst>
          </p:cNvPr>
          <p:cNvSpPr/>
          <p:nvPr/>
        </p:nvSpPr>
        <p:spPr>
          <a:xfrm>
            <a:off x="1524726" y="3814227"/>
            <a:ext cx="3810" cy="635"/>
          </a:xfrm>
          <a:custGeom>
            <a:avLst/>
            <a:gdLst/>
            <a:ahLst/>
            <a:cxnLst/>
            <a:rect l="l" t="t" r="r" b="b"/>
            <a:pathLst>
              <a:path w="3810" h="635">
                <a:moveTo>
                  <a:pt x="3517" y="0"/>
                </a:moveTo>
                <a:lnTo>
                  <a:pt x="0" y="0"/>
                </a:lnTo>
                <a:lnTo>
                  <a:pt x="1168" y="266"/>
                </a:lnTo>
                <a:lnTo>
                  <a:pt x="2387" y="292"/>
                </a:lnTo>
                <a:lnTo>
                  <a:pt x="3517" y="0"/>
                </a:lnTo>
                <a:close/>
              </a:path>
            </a:pathLst>
          </a:custGeom>
          <a:solidFill>
            <a:srgbClr val="777F9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endParaRPr>
          </a:p>
        </p:txBody>
      </p:sp>
      <p:pic>
        <p:nvPicPr>
          <p:cNvPr id="71" name="object 35">
            <a:extLst>
              <a:ext uri="{FF2B5EF4-FFF2-40B4-BE49-F238E27FC236}">
                <a16:creationId xmlns:a16="http://schemas.microsoft.com/office/drawing/2014/main" id="{0AD332B2-E461-3EBE-E90F-7E2DE1B1B43A}"/>
              </a:ext>
            </a:extLst>
          </p:cNvPr>
          <p:cNvPicPr/>
          <p:nvPr/>
        </p:nvPicPr>
        <p:blipFill>
          <a:blip r:embed="rId8" cstate="email">
            <a:extLst>
              <a:ext uri="{28A0092B-C50C-407E-A947-70E740481C1C}">
                <a14:useLocalDpi xmlns:a14="http://schemas.microsoft.com/office/drawing/2010/main"/>
              </a:ext>
            </a:extLst>
          </a:blip>
          <a:srcRect/>
          <a:stretch/>
        </p:blipFill>
        <p:spPr>
          <a:xfrm>
            <a:off x="1567697" y="3328798"/>
            <a:ext cx="464899" cy="490727"/>
          </a:xfrm>
          <a:prstGeom prst="rect">
            <a:avLst/>
          </a:prstGeom>
        </p:spPr>
      </p:pic>
      <p:sp>
        <p:nvSpPr>
          <p:cNvPr id="80" name="object 57">
            <a:extLst>
              <a:ext uri="{FF2B5EF4-FFF2-40B4-BE49-F238E27FC236}">
                <a16:creationId xmlns:a16="http://schemas.microsoft.com/office/drawing/2014/main" id="{881C663A-82F5-CE7E-16A0-85CBFD2C3574}"/>
              </a:ext>
            </a:extLst>
          </p:cNvPr>
          <p:cNvSpPr txBox="1"/>
          <p:nvPr/>
        </p:nvSpPr>
        <p:spPr>
          <a:xfrm>
            <a:off x="2023782" y="3467140"/>
            <a:ext cx="226060" cy="135935"/>
          </a:xfrm>
          <a:prstGeom prst="rect">
            <a:avLst/>
          </a:prstGeom>
        </p:spPr>
        <p:txBody>
          <a:bodyPr vert="horz" wrap="square" lIns="0" tIns="12700" rIns="0" bIns="0" rtlCol="0">
            <a:spAutoFit/>
          </a:bodyPr>
          <a:lstStyle/>
          <a:p>
            <a:pPr>
              <a:spcBef>
                <a:spcPts val="100"/>
              </a:spcBef>
            </a:pPr>
            <a:r>
              <a:rPr sz="800" b="1" spc="-30" dirty="0">
                <a:solidFill>
                  <a:srgbClr val="231F20"/>
                </a:solidFill>
                <a:latin typeface="Meiryo UI" panose="020B0604030504040204" pitchFamily="50" charset="-128"/>
                <a:ea typeface="Meiryo UI" panose="020B0604030504040204" pitchFamily="50" charset="-128"/>
                <a:cs typeface="Yu Gothic"/>
              </a:rPr>
              <a:t>女性</a:t>
            </a:r>
            <a:endParaRPr sz="800">
              <a:latin typeface="Meiryo UI" panose="020B0604030504040204" pitchFamily="50" charset="-128"/>
              <a:ea typeface="Meiryo UI" panose="020B0604030504040204" pitchFamily="50" charset="-128"/>
              <a:cs typeface="Yu Gothic"/>
            </a:endParaRPr>
          </a:p>
        </p:txBody>
      </p:sp>
      <p:sp>
        <p:nvSpPr>
          <p:cNvPr id="81" name="object 58">
            <a:extLst>
              <a:ext uri="{FF2B5EF4-FFF2-40B4-BE49-F238E27FC236}">
                <a16:creationId xmlns:a16="http://schemas.microsoft.com/office/drawing/2014/main" id="{14CA59AA-D827-66A4-56AE-BA3B62BC1A57}"/>
              </a:ext>
            </a:extLst>
          </p:cNvPr>
          <p:cNvSpPr txBox="1"/>
          <p:nvPr/>
        </p:nvSpPr>
        <p:spPr>
          <a:xfrm>
            <a:off x="799808" y="3467140"/>
            <a:ext cx="226060" cy="135935"/>
          </a:xfrm>
          <a:prstGeom prst="rect">
            <a:avLst/>
          </a:prstGeom>
        </p:spPr>
        <p:txBody>
          <a:bodyPr vert="horz" wrap="square" lIns="0" tIns="12700" rIns="0" bIns="0" rtlCol="0">
            <a:spAutoFit/>
          </a:bodyPr>
          <a:lstStyle/>
          <a:p>
            <a:pPr>
              <a:spcBef>
                <a:spcPts val="100"/>
              </a:spcBef>
            </a:pPr>
            <a:r>
              <a:rPr sz="800" b="1" spc="-30" dirty="0">
                <a:solidFill>
                  <a:srgbClr val="231F20"/>
                </a:solidFill>
                <a:latin typeface="Meiryo UI" panose="020B0604030504040204" pitchFamily="50" charset="-128"/>
                <a:ea typeface="Meiryo UI" panose="020B0604030504040204" pitchFamily="50" charset="-128"/>
                <a:cs typeface="Yu Gothic"/>
              </a:rPr>
              <a:t>男性</a:t>
            </a:r>
            <a:endParaRPr sz="800" dirty="0">
              <a:latin typeface="Meiryo UI" panose="020B0604030504040204" pitchFamily="50" charset="-128"/>
              <a:ea typeface="Meiryo UI" panose="020B0604030504040204" pitchFamily="50" charset="-128"/>
              <a:cs typeface="Yu Gothic"/>
            </a:endParaRPr>
          </a:p>
        </p:txBody>
      </p:sp>
      <p:sp>
        <p:nvSpPr>
          <p:cNvPr id="83" name="object 14">
            <a:extLst>
              <a:ext uri="{FF2B5EF4-FFF2-40B4-BE49-F238E27FC236}">
                <a16:creationId xmlns:a16="http://schemas.microsoft.com/office/drawing/2014/main" id="{C5399016-AA84-6AEE-3BF6-E0517B06C217}"/>
              </a:ext>
            </a:extLst>
          </p:cNvPr>
          <p:cNvSpPr txBox="1"/>
          <p:nvPr/>
        </p:nvSpPr>
        <p:spPr>
          <a:xfrm>
            <a:off x="1153979" y="2087652"/>
            <a:ext cx="790281" cy="135935"/>
          </a:xfrm>
          <a:prstGeom prst="rect">
            <a:avLst/>
          </a:prstGeom>
        </p:spPr>
        <p:txBody>
          <a:bodyPr vert="horz" wrap="none" lIns="0" tIns="12700" rIns="0" bIns="0" rtlCol="0">
            <a:spAutoFit/>
          </a:bodyPr>
          <a:lstStyle/>
          <a:p>
            <a:pPr marL="12700" algn="ctr">
              <a:spcBef>
                <a:spcPts val="100"/>
              </a:spcBef>
            </a:pPr>
            <a:r>
              <a:rPr sz="800" b="1" dirty="0">
                <a:solidFill>
                  <a:srgbClr val="002E6E"/>
                </a:solidFill>
                <a:latin typeface="Meiryo UI" panose="020B0604030504040204" pitchFamily="50" charset="-128"/>
                <a:ea typeface="Meiryo UI" panose="020B0604030504040204" pitchFamily="50" charset="-128"/>
                <a:cs typeface="Yu Gothic"/>
              </a:rPr>
              <a:t>年齢（5歳刻み）</a:t>
            </a:r>
            <a:endParaRPr sz="800">
              <a:solidFill>
                <a:srgbClr val="002E6E"/>
              </a:solidFill>
              <a:latin typeface="Meiryo UI" panose="020B0604030504040204" pitchFamily="50" charset="-128"/>
              <a:ea typeface="Meiryo UI" panose="020B0604030504040204" pitchFamily="50" charset="-128"/>
              <a:cs typeface="Yu Gothic"/>
            </a:endParaRPr>
          </a:p>
        </p:txBody>
      </p:sp>
      <p:sp>
        <p:nvSpPr>
          <p:cNvPr id="87" name="object 33">
            <a:extLst>
              <a:ext uri="{FF2B5EF4-FFF2-40B4-BE49-F238E27FC236}">
                <a16:creationId xmlns:a16="http://schemas.microsoft.com/office/drawing/2014/main" id="{C3BB35F3-BD68-BD7D-CBBD-279B0A9EC69A}"/>
              </a:ext>
            </a:extLst>
          </p:cNvPr>
          <p:cNvSpPr txBox="1"/>
          <p:nvPr/>
        </p:nvSpPr>
        <p:spPr>
          <a:xfrm>
            <a:off x="1156600" y="2554907"/>
            <a:ext cx="265218" cy="120546"/>
          </a:xfrm>
          <a:prstGeom prst="rect">
            <a:avLst/>
          </a:prstGeom>
        </p:spPr>
        <p:txBody>
          <a:bodyPr vert="horz" wrap="square" lIns="0" tIns="12700" rIns="0" bIns="0" rtlCol="0">
            <a:spAutoFit/>
          </a:bodyPr>
          <a:lstStyle/>
          <a:p>
            <a:pPr marL="12700" algn="ctr">
              <a:spcBef>
                <a:spcPts val="100"/>
              </a:spcBef>
            </a:pPr>
            <a:r>
              <a:rPr sz="700" b="1" dirty="0">
                <a:solidFill>
                  <a:srgbClr val="231F20"/>
                </a:solidFill>
                <a:latin typeface="Meiryo UI" panose="020B0604030504040204" pitchFamily="50" charset="-128"/>
                <a:ea typeface="Meiryo UI" panose="020B0604030504040204" pitchFamily="50" charset="-128"/>
                <a:cs typeface="Yu Gothic"/>
              </a:rPr>
              <a:t>…</a:t>
            </a:r>
            <a:endParaRPr sz="700" dirty="0">
              <a:latin typeface="Meiryo UI" panose="020B0604030504040204" pitchFamily="50" charset="-128"/>
              <a:ea typeface="Meiryo UI" panose="020B0604030504040204" pitchFamily="50" charset="-128"/>
              <a:cs typeface="Yu Gothic"/>
            </a:endParaRPr>
          </a:p>
        </p:txBody>
      </p:sp>
      <p:sp>
        <p:nvSpPr>
          <p:cNvPr id="89" name="object 42">
            <a:extLst>
              <a:ext uri="{FF2B5EF4-FFF2-40B4-BE49-F238E27FC236}">
                <a16:creationId xmlns:a16="http://schemas.microsoft.com/office/drawing/2014/main" id="{3966F93F-E476-33B1-81EF-01D90C595CEC}"/>
              </a:ext>
            </a:extLst>
          </p:cNvPr>
          <p:cNvSpPr/>
          <p:nvPr/>
        </p:nvSpPr>
        <p:spPr>
          <a:xfrm>
            <a:off x="698591" y="2251563"/>
            <a:ext cx="1656080" cy="0"/>
          </a:xfrm>
          <a:custGeom>
            <a:avLst/>
            <a:gdLst/>
            <a:ahLst/>
            <a:cxnLst/>
            <a:rect l="l" t="t" r="r" b="b"/>
            <a:pathLst>
              <a:path w="1656079">
                <a:moveTo>
                  <a:pt x="0" y="0"/>
                </a:moveTo>
                <a:lnTo>
                  <a:pt x="1656003" y="0"/>
                </a:lnTo>
              </a:path>
            </a:pathLst>
          </a:custGeom>
          <a:ln w="4686">
            <a:solidFill>
              <a:srgbClr val="58595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endParaRPr>
          </a:p>
        </p:txBody>
      </p:sp>
      <p:sp>
        <p:nvSpPr>
          <p:cNvPr id="90" name="object 11">
            <a:extLst>
              <a:ext uri="{FF2B5EF4-FFF2-40B4-BE49-F238E27FC236}">
                <a16:creationId xmlns:a16="http://schemas.microsoft.com/office/drawing/2014/main" id="{0880376F-45EC-EC87-995E-C6695ABEC05B}"/>
              </a:ext>
            </a:extLst>
          </p:cNvPr>
          <p:cNvSpPr txBox="1"/>
          <p:nvPr/>
        </p:nvSpPr>
        <p:spPr>
          <a:xfrm>
            <a:off x="4805459" y="1044079"/>
            <a:ext cx="1238250" cy="166712"/>
          </a:xfrm>
          <a:prstGeom prst="rect">
            <a:avLst/>
          </a:prstGeom>
        </p:spPr>
        <p:txBody>
          <a:bodyPr vert="horz" wrap="square" lIns="0" tIns="12700" rIns="0" bIns="0" rtlCol="0">
            <a:spAutoFit/>
          </a:bodyPr>
          <a:lstStyle/>
          <a:p>
            <a:pPr marL="12700">
              <a:lnSpc>
                <a:spcPct val="100000"/>
              </a:lnSpc>
              <a:spcBef>
                <a:spcPts val="100"/>
              </a:spcBef>
            </a:pPr>
            <a:r>
              <a:rPr sz="1000" b="1" spc="-60" dirty="0">
                <a:solidFill>
                  <a:srgbClr val="002E6E"/>
                </a:solidFill>
                <a:latin typeface="Meiryo UI" panose="020B0604030504040204" pitchFamily="50" charset="-128"/>
                <a:ea typeface="Meiryo UI" panose="020B0604030504040204" pitchFamily="50" charset="-128"/>
                <a:cs typeface="Yu Gothic"/>
              </a:rPr>
              <a:t>オーディエンスデータ</a:t>
            </a:r>
            <a:endParaRPr sz="1000" dirty="0">
              <a:latin typeface="Meiryo UI" panose="020B0604030504040204" pitchFamily="50" charset="-128"/>
              <a:ea typeface="Meiryo UI" panose="020B0604030504040204" pitchFamily="50" charset="-128"/>
              <a:cs typeface="Yu Gothic"/>
            </a:endParaRPr>
          </a:p>
        </p:txBody>
      </p:sp>
      <p:sp>
        <p:nvSpPr>
          <p:cNvPr id="91" name="object 37">
            <a:extLst>
              <a:ext uri="{FF2B5EF4-FFF2-40B4-BE49-F238E27FC236}">
                <a16:creationId xmlns:a16="http://schemas.microsoft.com/office/drawing/2014/main" id="{567ABF99-6E04-543B-0C95-CF99B099F303}"/>
              </a:ext>
            </a:extLst>
          </p:cNvPr>
          <p:cNvSpPr/>
          <p:nvPr/>
        </p:nvSpPr>
        <p:spPr>
          <a:xfrm>
            <a:off x="3909077" y="1241277"/>
            <a:ext cx="3034665" cy="0"/>
          </a:xfrm>
          <a:custGeom>
            <a:avLst/>
            <a:gdLst/>
            <a:ahLst/>
            <a:cxnLst/>
            <a:rect l="l" t="t" r="r" b="b"/>
            <a:pathLst>
              <a:path w="3034665">
                <a:moveTo>
                  <a:pt x="0" y="0"/>
                </a:moveTo>
                <a:lnTo>
                  <a:pt x="3034080" y="0"/>
                </a:lnTo>
              </a:path>
            </a:pathLst>
          </a:custGeom>
          <a:ln w="6350">
            <a:solidFill>
              <a:srgbClr val="58595B"/>
            </a:solidFill>
          </a:ln>
        </p:spPr>
        <p:txBody>
          <a:bodyPr wrap="square" lIns="0" tIns="0" rIns="0" bIns="0" rtlCol="0"/>
          <a:lstStyle/>
          <a:p>
            <a:endParaRPr>
              <a:latin typeface="Meiryo UI" panose="020B0604030504040204" pitchFamily="50" charset="-128"/>
              <a:ea typeface="Meiryo UI" panose="020B0604030504040204" pitchFamily="50" charset="-128"/>
            </a:endParaRPr>
          </a:p>
        </p:txBody>
      </p:sp>
      <p:sp>
        <p:nvSpPr>
          <p:cNvPr id="92" name="object 26">
            <a:extLst>
              <a:ext uri="{FF2B5EF4-FFF2-40B4-BE49-F238E27FC236}">
                <a16:creationId xmlns:a16="http://schemas.microsoft.com/office/drawing/2014/main" id="{AFFC345C-0D35-513F-0BE2-80AB5B90D0BC}"/>
              </a:ext>
            </a:extLst>
          </p:cNvPr>
          <p:cNvSpPr txBox="1"/>
          <p:nvPr/>
        </p:nvSpPr>
        <p:spPr>
          <a:xfrm>
            <a:off x="1083221" y="1626190"/>
            <a:ext cx="138179" cy="135935"/>
          </a:xfrm>
          <a:prstGeom prst="rect">
            <a:avLst/>
          </a:prstGeom>
        </p:spPr>
        <p:txBody>
          <a:bodyPr vert="horz" wrap="none" lIns="0" tIns="12700" rIns="0" bIns="0" rtlCol="0">
            <a:spAutoFit/>
          </a:bodyPr>
          <a:lstStyle/>
          <a:p>
            <a:pPr marL="5080" algn="ctr">
              <a:spcBef>
                <a:spcPts val="100"/>
              </a:spcBef>
              <a:tabLst>
                <a:tab pos="721995" algn="l"/>
              </a:tabLst>
            </a:pPr>
            <a:r>
              <a:rPr sz="800" b="1" spc="-25" dirty="0">
                <a:solidFill>
                  <a:srgbClr val="231F20"/>
                </a:solidFill>
                <a:latin typeface="Meiryo UI" panose="020B0604030504040204" pitchFamily="50" charset="-128"/>
                <a:ea typeface="Meiryo UI" panose="020B0604030504040204" pitchFamily="50" charset="-128"/>
                <a:cs typeface="Yu Gothic"/>
              </a:rPr>
              <a:t>SP</a:t>
            </a:r>
            <a:endParaRPr sz="700" dirty="0">
              <a:latin typeface="Meiryo UI" panose="020B0604030504040204" pitchFamily="50" charset="-128"/>
              <a:ea typeface="Meiryo UI" panose="020B0604030504040204" pitchFamily="50" charset="-128"/>
              <a:cs typeface="Yu Gothic"/>
            </a:endParaRPr>
          </a:p>
        </p:txBody>
      </p:sp>
      <p:sp>
        <p:nvSpPr>
          <p:cNvPr id="93" name="object 26">
            <a:extLst>
              <a:ext uri="{FF2B5EF4-FFF2-40B4-BE49-F238E27FC236}">
                <a16:creationId xmlns:a16="http://schemas.microsoft.com/office/drawing/2014/main" id="{30353F44-BD30-1D67-550F-653A0F599C98}"/>
              </a:ext>
            </a:extLst>
          </p:cNvPr>
          <p:cNvSpPr txBox="1"/>
          <p:nvPr/>
        </p:nvSpPr>
        <p:spPr>
          <a:xfrm>
            <a:off x="1800147" y="1626190"/>
            <a:ext cx="142988" cy="135935"/>
          </a:xfrm>
          <a:prstGeom prst="rect">
            <a:avLst/>
          </a:prstGeom>
        </p:spPr>
        <p:txBody>
          <a:bodyPr vert="horz" wrap="none" lIns="0" tIns="12700" rIns="0" bIns="0" rtlCol="0">
            <a:spAutoFit/>
          </a:bodyPr>
          <a:lstStyle/>
          <a:p>
            <a:pPr marL="5080" algn="ctr">
              <a:spcBef>
                <a:spcPts val="100"/>
              </a:spcBef>
              <a:tabLst>
                <a:tab pos="721995" algn="l"/>
              </a:tabLst>
            </a:pPr>
            <a:r>
              <a:rPr lang="en-US" sz="800" b="1" spc="-25" dirty="0">
                <a:solidFill>
                  <a:srgbClr val="231F20"/>
                </a:solidFill>
                <a:latin typeface="Meiryo UI" panose="020B0604030504040204" pitchFamily="50" charset="-128"/>
                <a:ea typeface="Meiryo UI" panose="020B0604030504040204" pitchFamily="50" charset="-128"/>
                <a:cs typeface="Yu Gothic"/>
              </a:rPr>
              <a:t>PC</a:t>
            </a:r>
            <a:endParaRPr sz="700" dirty="0">
              <a:latin typeface="Meiryo UI" panose="020B0604030504040204" pitchFamily="50" charset="-128"/>
              <a:ea typeface="Meiryo UI" panose="020B0604030504040204" pitchFamily="50" charset="-128"/>
              <a:cs typeface="Yu Gothic"/>
            </a:endParaRPr>
          </a:p>
        </p:txBody>
      </p:sp>
      <p:grpSp>
        <p:nvGrpSpPr>
          <p:cNvPr id="94" name="グループ化 93">
            <a:extLst>
              <a:ext uri="{FF2B5EF4-FFF2-40B4-BE49-F238E27FC236}">
                <a16:creationId xmlns:a16="http://schemas.microsoft.com/office/drawing/2014/main" id="{64C66D0C-B33D-46E2-37C2-9007292F0262}"/>
              </a:ext>
            </a:extLst>
          </p:cNvPr>
          <p:cNvGrpSpPr/>
          <p:nvPr/>
        </p:nvGrpSpPr>
        <p:grpSpPr>
          <a:xfrm>
            <a:off x="3911328" y="2919453"/>
            <a:ext cx="1091654" cy="957965"/>
            <a:chOff x="3677860" y="3142620"/>
            <a:chExt cx="1637897" cy="1360427"/>
          </a:xfrm>
        </p:grpSpPr>
        <p:sp>
          <p:nvSpPr>
            <p:cNvPr id="95" name="Freeform 3">
              <a:extLst>
                <a:ext uri="{FF2B5EF4-FFF2-40B4-BE49-F238E27FC236}">
                  <a16:creationId xmlns:a16="http://schemas.microsoft.com/office/drawing/2014/main" id="{65382F31-6E9F-DC01-A2CD-B936F19E16CA}"/>
                </a:ext>
              </a:extLst>
            </p:cNvPr>
            <p:cNvSpPr/>
            <p:nvPr/>
          </p:nvSpPr>
          <p:spPr>
            <a:xfrm>
              <a:off x="3816569" y="3142620"/>
              <a:ext cx="1499188" cy="1249395"/>
            </a:xfrm>
            <a:custGeom>
              <a:avLst/>
              <a:gdLst/>
              <a:ahLst/>
              <a:cxnLst/>
              <a:rect l="l" t="t" r="r" b="b"/>
              <a:pathLst>
                <a:path w="3010210" h="3095332">
                  <a:moveTo>
                    <a:pt x="0" y="0"/>
                  </a:moveTo>
                  <a:lnTo>
                    <a:pt x="3010210" y="0"/>
                  </a:lnTo>
                  <a:lnTo>
                    <a:pt x="3010210" y="3095332"/>
                  </a:lnTo>
                  <a:lnTo>
                    <a:pt x="0" y="3095332"/>
                  </a:lnTo>
                  <a:lnTo>
                    <a:pt x="0" y="0"/>
                  </a:lnTo>
                  <a:close/>
                </a:path>
              </a:pathLst>
            </a:custGeom>
            <a:blipFill>
              <a:blip>
                <a:extLst>
                  <a:ext uri="{96DAC541-7B7A-43D3-8B79-37D633B846F1}">
                    <asvg:svgBlip xmlns:asvg="http://schemas.microsoft.com/office/drawing/2016/SVG/main" r:embed="rId9"/>
                  </a:ext>
                </a:extLst>
              </a:blip>
              <a:stretch>
                <a:fillRect/>
              </a:stretch>
            </a:blipFill>
          </p:spPr>
          <p:txBody>
            <a:bodyPr/>
            <a:lstStyle/>
            <a:p>
              <a:endParaRPr lang="ja-JP" altLang="en-US">
                <a:latin typeface="Meiryo UI" panose="020B0604030504040204" pitchFamily="50" charset="-128"/>
                <a:ea typeface="Meiryo UI" panose="020B0604030504040204" pitchFamily="50" charset="-128"/>
              </a:endParaRPr>
            </a:p>
          </p:txBody>
        </p:sp>
        <p:grpSp>
          <p:nvGrpSpPr>
            <p:cNvPr id="96" name="Group 6">
              <a:extLst>
                <a:ext uri="{FF2B5EF4-FFF2-40B4-BE49-F238E27FC236}">
                  <a16:creationId xmlns:a16="http://schemas.microsoft.com/office/drawing/2014/main" id="{9E7A119E-C99F-942F-590A-4E390D50E9A4}"/>
                </a:ext>
              </a:extLst>
            </p:cNvPr>
            <p:cNvGrpSpPr/>
            <p:nvPr/>
          </p:nvGrpSpPr>
          <p:grpSpPr>
            <a:xfrm>
              <a:off x="4599034" y="3164379"/>
              <a:ext cx="591997" cy="586659"/>
              <a:chOff x="0" y="0"/>
              <a:chExt cx="812800" cy="812800"/>
            </a:xfrm>
          </p:grpSpPr>
          <p:sp>
            <p:nvSpPr>
              <p:cNvPr id="103" name="Freeform 7">
                <a:extLst>
                  <a:ext uri="{FF2B5EF4-FFF2-40B4-BE49-F238E27FC236}">
                    <a16:creationId xmlns:a16="http://schemas.microsoft.com/office/drawing/2014/main" id="{F1744805-5167-8082-953C-C03281F75D96}"/>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10"/>
                <a:stretch>
                  <a:fillRect l="-25046" r="-25046"/>
                </a:stretch>
              </a:blipFill>
            </p:spPr>
            <p:txBody>
              <a:bodyPr/>
              <a:lstStyle/>
              <a:p>
                <a:endParaRPr lang="ja-JP" altLang="en-US">
                  <a:latin typeface="Meiryo UI" panose="020B0604030504040204" pitchFamily="50" charset="-128"/>
                  <a:ea typeface="Meiryo UI" panose="020B0604030504040204" pitchFamily="50" charset="-128"/>
                </a:endParaRPr>
              </a:p>
            </p:txBody>
          </p:sp>
        </p:grpSp>
        <p:grpSp>
          <p:nvGrpSpPr>
            <p:cNvPr id="97" name="Group 8">
              <a:extLst>
                <a:ext uri="{FF2B5EF4-FFF2-40B4-BE49-F238E27FC236}">
                  <a16:creationId xmlns:a16="http://schemas.microsoft.com/office/drawing/2014/main" id="{0E13DCCA-E7BC-3373-34D5-373ABB65BB79}"/>
                </a:ext>
              </a:extLst>
            </p:cNvPr>
            <p:cNvGrpSpPr/>
            <p:nvPr/>
          </p:nvGrpSpPr>
          <p:grpSpPr>
            <a:xfrm>
              <a:off x="3823198" y="3916388"/>
              <a:ext cx="558800" cy="586659"/>
              <a:chOff x="0" y="0"/>
              <a:chExt cx="812800" cy="812800"/>
            </a:xfrm>
          </p:grpSpPr>
          <p:sp>
            <p:nvSpPr>
              <p:cNvPr id="102" name="Freeform 9">
                <a:extLst>
                  <a:ext uri="{FF2B5EF4-FFF2-40B4-BE49-F238E27FC236}">
                    <a16:creationId xmlns:a16="http://schemas.microsoft.com/office/drawing/2014/main" id="{837A6882-6C14-35C3-9866-B9DD0889D5B1}"/>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11"/>
                <a:stretch>
                  <a:fillRect l="-25329" r="-25329"/>
                </a:stretch>
              </a:blipFill>
            </p:spPr>
            <p:txBody>
              <a:bodyPr/>
              <a:lstStyle/>
              <a:p>
                <a:endParaRPr lang="ja-JP" altLang="en-US">
                  <a:latin typeface="Meiryo UI" panose="020B0604030504040204" pitchFamily="50" charset="-128"/>
                  <a:ea typeface="Meiryo UI" panose="020B0604030504040204" pitchFamily="50" charset="-128"/>
                </a:endParaRPr>
              </a:p>
            </p:txBody>
          </p:sp>
        </p:grpSp>
        <p:grpSp>
          <p:nvGrpSpPr>
            <p:cNvPr id="98" name="Group 10">
              <a:extLst>
                <a:ext uri="{FF2B5EF4-FFF2-40B4-BE49-F238E27FC236}">
                  <a16:creationId xmlns:a16="http://schemas.microsoft.com/office/drawing/2014/main" id="{531C7837-C74D-9051-5663-3497F5AD6F00}"/>
                </a:ext>
              </a:extLst>
            </p:cNvPr>
            <p:cNvGrpSpPr/>
            <p:nvPr/>
          </p:nvGrpSpPr>
          <p:grpSpPr>
            <a:xfrm>
              <a:off x="3677860" y="3150148"/>
              <a:ext cx="591997" cy="586659"/>
              <a:chOff x="0" y="0"/>
              <a:chExt cx="812800" cy="812800"/>
            </a:xfrm>
          </p:grpSpPr>
          <p:sp>
            <p:nvSpPr>
              <p:cNvPr id="101" name="Freeform 11">
                <a:extLst>
                  <a:ext uri="{FF2B5EF4-FFF2-40B4-BE49-F238E27FC236}">
                    <a16:creationId xmlns:a16="http://schemas.microsoft.com/office/drawing/2014/main" id="{80DEAA9A-3727-3E46-32BC-D53AB7BCE855}"/>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12"/>
                <a:stretch>
                  <a:fillRect l="-25046" r="-25046"/>
                </a:stretch>
              </a:blipFill>
            </p:spPr>
            <p:txBody>
              <a:bodyPr/>
              <a:lstStyle/>
              <a:p>
                <a:endParaRPr lang="ja-JP" altLang="en-US">
                  <a:latin typeface="Meiryo UI" panose="020B0604030504040204" pitchFamily="50" charset="-128"/>
                  <a:ea typeface="Meiryo UI" panose="020B0604030504040204" pitchFamily="50" charset="-128"/>
                </a:endParaRPr>
              </a:p>
            </p:txBody>
          </p:sp>
        </p:grpSp>
        <p:grpSp>
          <p:nvGrpSpPr>
            <p:cNvPr id="99" name="Group 12">
              <a:extLst>
                <a:ext uri="{FF2B5EF4-FFF2-40B4-BE49-F238E27FC236}">
                  <a16:creationId xmlns:a16="http://schemas.microsoft.com/office/drawing/2014/main" id="{10F1729B-06DC-880E-29AB-A58C4E21CE1D}"/>
                </a:ext>
              </a:extLst>
            </p:cNvPr>
            <p:cNvGrpSpPr/>
            <p:nvPr/>
          </p:nvGrpSpPr>
          <p:grpSpPr>
            <a:xfrm>
              <a:off x="4723761" y="3699054"/>
              <a:ext cx="591996" cy="586659"/>
              <a:chOff x="0" y="0"/>
              <a:chExt cx="812800" cy="812800"/>
            </a:xfrm>
          </p:grpSpPr>
          <p:sp>
            <p:nvSpPr>
              <p:cNvPr id="100" name="Freeform 13">
                <a:extLst>
                  <a:ext uri="{FF2B5EF4-FFF2-40B4-BE49-F238E27FC236}">
                    <a16:creationId xmlns:a16="http://schemas.microsoft.com/office/drawing/2014/main" id="{C9E35B39-D5A0-B2E7-9641-50DD5F757042}"/>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13"/>
                <a:stretch>
                  <a:fillRect l="-25046" r="-25046"/>
                </a:stretch>
              </a:blipFill>
            </p:spPr>
            <p:txBody>
              <a:bodyPr/>
              <a:lstStyle/>
              <a:p>
                <a:endParaRPr lang="ja-JP" altLang="en-US">
                  <a:latin typeface="Meiryo UI" panose="020B0604030504040204" pitchFamily="50" charset="-128"/>
                  <a:ea typeface="Meiryo UI" panose="020B0604030504040204" pitchFamily="50" charset="-128"/>
                </a:endParaRPr>
              </a:p>
            </p:txBody>
          </p:sp>
        </p:grpSp>
      </p:grpSp>
      <p:sp>
        <p:nvSpPr>
          <p:cNvPr id="104" name="TextBox 21">
            <a:extLst>
              <a:ext uri="{FF2B5EF4-FFF2-40B4-BE49-F238E27FC236}">
                <a16:creationId xmlns:a16="http://schemas.microsoft.com/office/drawing/2014/main" id="{9B6EE057-D0B3-01F6-CD3C-928E0AF18C88}"/>
              </a:ext>
            </a:extLst>
          </p:cNvPr>
          <p:cNvSpPr txBox="1"/>
          <p:nvPr/>
        </p:nvSpPr>
        <p:spPr>
          <a:xfrm>
            <a:off x="3346450" y="3777590"/>
            <a:ext cx="2357576" cy="244875"/>
          </a:xfrm>
          <a:prstGeom prst="rect">
            <a:avLst/>
          </a:prstGeom>
        </p:spPr>
        <p:txBody>
          <a:bodyPr wrap="square" lIns="0" tIns="0" rIns="0" bIns="0" rtlCol="0" anchor="t">
            <a:spAutoFit/>
          </a:bodyPr>
          <a:lstStyle/>
          <a:p>
            <a:pPr marL="0" lvl="0" indent="0" algn="ctr">
              <a:lnSpc>
                <a:spcPts val="2285"/>
              </a:lnSpc>
              <a:spcBef>
                <a:spcPct val="0"/>
              </a:spcBef>
            </a:pPr>
            <a:r>
              <a:rPr lang="en-US" sz="800" dirty="0" err="1">
                <a:solidFill>
                  <a:schemeClr val="tx1"/>
                </a:solidFill>
                <a:latin typeface="Meiryo UI" panose="020B0604030504040204" pitchFamily="50" charset="-128"/>
                <a:ea typeface="Meiryo UI" panose="020B0604030504040204" pitchFamily="50" charset="-128"/>
              </a:rPr>
              <a:t>ドリームネクサス</a:t>
            </a:r>
            <a:r>
              <a:rPr lang="en-US" sz="700" dirty="0">
                <a:solidFill>
                  <a:schemeClr val="tx1"/>
                </a:solidFill>
                <a:latin typeface="Meiryo UI" panose="020B0604030504040204" pitchFamily="50" charset="-128"/>
                <a:ea typeface="Meiryo UI" panose="020B0604030504040204" pitchFamily="50" charset="-128"/>
              </a:rPr>
              <a:t> × </a:t>
            </a:r>
            <a:r>
              <a:rPr lang="en-US" sz="700" dirty="0" err="1">
                <a:solidFill>
                  <a:schemeClr val="tx1"/>
                </a:solidFill>
                <a:latin typeface="Meiryo UI" panose="020B0604030504040204" pitchFamily="50" charset="-128"/>
                <a:ea typeface="Meiryo UI" panose="020B0604030504040204" pitchFamily="50" charset="-128"/>
              </a:rPr>
              <a:t>ビッグデータ</a:t>
            </a:r>
            <a:endParaRPr lang="en-US" sz="700" dirty="0">
              <a:solidFill>
                <a:schemeClr val="tx1"/>
              </a:solidFill>
              <a:latin typeface="Meiryo UI" panose="020B0604030504040204" pitchFamily="50" charset="-128"/>
              <a:ea typeface="Meiryo UI" panose="020B0604030504040204" pitchFamily="50" charset="-128"/>
            </a:endParaRPr>
          </a:p>
        </p:txBody>
      </p:sp>
      <p:sp>
        <p:nvSpPr>
          <p:cNvPr id="105" name="Freeform 4">
            <a:extLst>
              <a:ext uri="{FF2B5EF4-FFF2-40B4-BE49-F238E27FC236}">
                <a16:creationId xmlns:a16="http://schemas.microsoft.com/office/drawing/2014/main" id="{0C48D6E0-2F66-46B4-C34A-1BB3B2CE056C}"/>
              </a:ext>
            </a:extLst>
          </p:cNvPr>
          <p:cNvSpPr/>
          <p:nvPr/>
        </p:nvSpPr>
        <p:spPr>
          <a:xfrm>
            <a:off x="5832197" y="3123763"/>
            <a:ext cx="899587" cy="577258"/>
          </a:xfrm>
          <a:custGeom>
            <a:avLst/>
            <a:gdLst/>
            <a:ahLst/>
            <a:cxnLst/>
            <a:rect l="l" t="t" r="r" b="b"/>
            <a:pathLst>
              <a:path w="1366880" h="1195398">
                <a:moveTo>
                  <a:pt x="0" y="0"/>
                </a:moveTo>
                <a:lnTo>
                  <a:pt x="1366880" y="0"/>
                </a:lnTo>
                <a:lnTo>
                  <a:pt x="1366880" y="1195398"/>
                </a:lnTo>
                <a:lnTo>
                  <a:pt x="0" y="1195398"/>
                </a:lnTo>
                <a:lnTo>
                  <a:pt x="0" y="0"/>
                </a:lnTo>
                <a:close/>
              </a:path>
            </a:pathLst>
          </a:custGeom>
          <a:blipFill>
            <a:blip>
              <a:extLst>
                <a:ext uri="{96DAC541-7B7A-43D3-8B79-37D633B846F1}">
                  <asvg:svgBlip xmlns:asvg="http://schemas.microsoft.com/office/drawing/2016/SVG/main" r:embed="rId14"/>
                </a:ext>
              </a:extLst>
            </a:blip>
            <a:stretch>
              <a:fillRect/>
            </a:stretch>
          </a:blipFill>
        </p:spPr>
        <p:txBody>
          <a:bodyPr/>
          <a:lstStyle/>
          <a:p>
            <a:endParaRPr lang="ja-JP" altLang="en-US">
              <a:latin typeface="Meiryo UI" panose="020B0604030504040204" pitchFamily="50" charset="-128"/>
              <a:ea typeface="Meiryo UI" panose="020B0604030504040204" pitchFamily="50" charset="-128"/>
            </a:endParaRPr>
          </a:p>
        </p:txBody>
      </p:sp>
      <p:sp>
        <p:nvSpPr>
          <p:cNvPr id="106" name="object 8">
            <a:extLst>
              <a:ext uri="{FF2B5EF4-FFF2-40B4-BE49-F238E27FC236}">
                <a16:creationId xmlns:a16="http://schemas.microsoft.com/office/drawing/2014/main" id="{29F8318E-12A3-87D2-ADB4-1088699A0F70}"/>
              </a:ext>
            </a:extLst>
          </p:cNvPr>
          <p:cNvSpPr txBox="1"/>
          <p:nvPr/>
        </p:nvSpPr>
        <p:spPr>
          <a:xfrm>
            <a:off x="2934221" y="2578627"/>
            <a:ext cx="6532879" cy="1517223"/>
          </a:xfrm>
          <a:prstGeom prst="rect">
            <a:avLst/>
          </a:prstGeom>
          <a:ln w="50800">
            <a:solidFill>
              <a:srgbClr val="E5E6EC"/>
            </a:solidFill>
          </a:ln>
        </p:spPr>
        <p:txBody>
          <a:bodyPr vert="horz" wrap="square" lIns="0" tIns="0" rIns="0" bIns="0" rtlCol="0">
            <a:noAutofit/>
          </a:bodyPr>
          <a:lstStyle/>
          <a:p>
            <a:endParaRPr lang="en" sz="700">
              <a:latin typeface="Meiryo UI" panose="020B0604030504040204" pitchFamily="50" charset="-128"/>
              <a:ea typeface="Meiryo UI" panose="020B0604030504040204" pitchFamily="50" charset="-128"/>
              <a:cs typeface="Yu Gothic"/>
            </a:endParaRPr>
          </a:p>
        </p:txBody>
      </p:sp>
      <p:grpSp>
        <p:nvGrpSpPr>
          <p:cNvPr id="107" name="グループ化 106">
            <a:extLst>
              <a:ext uri="{FF2B5EF4-FFF2-40B4-BE49-F238E27FC236}">
                <a16:creationId xmlns:a16="http://schemas.microsoft.com/office/drawing/2014/main" id="{313EB540-277B-4165-C049-4F6CF72F4E99}"/>
              </a:ext>
            </a:extLst>
          </p:cNvPr>
          <p:cNvGrpSpPr/>
          <p:nvPr/>
        </p:nvGrpSpPr>
        <p:grpSpPr>
          <a:xfrm>
            <a:off x="7560998" y="2918611"/>
            <a:ext cx="1012607" cy="1039606"/>
            <a:chOff x="7596929" y="3103733"/>
            <a:chExt cx="1439692" cy="1439692"/>
          </a:xfrm>
        </p:grpSpPr>
        <p:pic>
          <p:nvPicPr>
            <p:cNvPr id="108" name="図 107" descr="アイコン&#10;&#10;自動的に生成された説明">
              <a:extLst>
                <a:ext uri="{FF2B5EF4-FFF2-40B4-BE49-F238E27FC236}">
                  <a16:creationId xmlns:a16="http://schemas.microsoft.com/office/drawing/2014/main" id="{2F51C10D-A9B0-A2B1-BD84-5FE76DAC6962}"/>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7596929" y="3103733"/>
              <a:ext cx="1439692" cy="1439692"/>
            </a:xfrm>
            <a:prstGeom prst="rect">
              <a:avLst/>
            </a:prstGeom>
          </p:spPr>
        </p:pic>
        <p:sp>
          <p:nvSpPr>
            <p:cNvPr id="109" name="Freeform 4">
              <a:extLst>
                <a:ext uri="{FF2B5EF4-FFF2-40B4-BE49-F238E27FC236}">
                  <a16:creationId xmlns:a16="http://schemas.microsoft.com/office/drawing/2014/main" id="{977BD9FF-D637-F3E3-E43A-46A958A1BBA0}"/>
                </a:ext>
              </a:extLst>
            </p:cNvPr>
            <p:cNvSpPr/>
            <p:nvPr/>
          </p:nvSpPr>
          <p:spPr>
            <a:xfrm>
              <a:off x="7724778" y="3856083"/>
              <a:ext cx="548750" cy="534942"/>
            </a:xfrm>
            <a:custGeom>
              <a:avLst/>
              <a:gdLst/>
              <a:ahLst/>
              <a:cxnLst/>
              <a:rect l="l" t="t" r="r" b="b"/>
              <a:pathLst>
                <a:path w="1037236" h="1037236">
                  <a:moveTo>
                    <a:pt x="0" y="0"/>
                  </a:moveTo>
                  <a:lnTo>
                    <a:pt x="1037236" y="0"/>
                  </a:lnTo>
                  <a:lnTo>
                    <a:pt x="1037236" y="1037236"/>
                  </a:lnTo>
                  <a:lnTo>
                    <a:pt x="0" y="1037236"/>
                  </a:lnTo>
                  <a:lnTo>
                    <a:pt x="0" y="0"/>
                  </a:lnTo>
                  <a:close/>
                </a:path>
              </a:pathLst>
            </a:custGeom>
            <a:blipFill>
              <a:blip>
                <a:extLst>
                  <a:ext uri="{96DAC541-7B7A-43D3-8B79-37D633B846F1}">
                    <asvg:svgBlip xmlns:asvg="http://schemas.microsoft.com/office/drawing/2016/SVG/main" r:embed="rId16"/>
                  </a:ext>
                </a:extLst>
              </a:blip>
              <a:stretch>
                <a:fillRect/>
              </a:stretch>
            </a:blipFill>
          </p:spPr>
          <p:txBody>
            <a:bodyPr/>
            <a:lstStyle/>
            <a:p>
              <a:endParaRPr lang="ja-JP" altLang="en-US">
                <a:latin typeface="Meiryo UI" panose="020B0604030504040204" pitchFamily="50" charset="-128"/>
                <a:ea typeface="Meiryo UI" panose="020B0604030504040204" pitchFamily="50" charset="-128"/>
              </a:endParaRPr>
            </a:p>
          </p:txBody>
        </p:sp>
        <p:sp>
          <p:nvSpPr>
            <p:cNvPr id="110" name="Freeform 20">
              <a:extLst>
                <a:ext uri="{FF2B5EF4-FFF2-40B4-BE49-F238E27FC236}">
                  <a16:creationId xmlns:a16="http://schemas.microsoft.com/office/drawing/2014/main" id="{AD69C96D-F32D-3B5B-3AB3-E99D67A94096}"/>
                </a:ext>
              </a:extLst>
            </p:cNvPr>
            <p:cNvSpPr/>
            <p:nvPr/>
          </p:nvSpPr>
          <p:spPr>
            <a:xfrm>
              <a:off x="7635933" y="3171825"/>
              <a:ext cx="548751" cy="534942"/>
            </a:xfrm>
            <a:custGeom>
              <a:avLst/>
              <a:gdLst/>
              <a:ahLst/>
              <a:cxnLst/>
              <a:rect l="l" t="t" r="r" b="b"/>
              <a:pathLst>
                <a:path w="809527" h="809527">
                  <a:moveTo>
                    <a:pt x="0" y="0"/>
                  </a:moveTo>
                  <a:lnTo>
                    <a:pt x="809527" y="0"/>
                  </a:lnTo>
                  <a:lnTo>
                    <a:pt x="809527" y="809527"/>
                  </a:lnTo>
                  <a:lnTo>
                    <a:pt x="0" y="809527"/>
                  </a:lnTo>
                  <a:lnTo>
                    <a:pt x="0" y="0"/>
                  </a:lnTo>
                  <a:close/>
                </a:path>
              </a:pathLst>
            </a:custGeom>
            <a:blipFill>
              <a:blip cstate="print">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a:blipFill>
          </p:spPr>
          <p:txBody>
            <a:bodyPr/>
            <a:lstStyle/>
            <a:p>
              <a:endParaRPr lang="ja-JP" altLang="en-US" dirty="0">
                <a:latin typeface="Meiryo UI" panose="020B0604030504040204" pitchFamily="50" charset="-128"/>
                <a:ea typeface="Meiryo UI" panose="020B0604030504040204" pitchFamily="50" charset="-128"/>
              </a:endParaRPr>
            </a:p>
          </p:txBody>
        </p:sp>
        <p:sp>
          <p:nvSpPr>
            <p:cNvPr id="111" name="Freeform 21">
              <a:extLst>
                <a:ext uri="{FF2B5EF4-FFF2-40B4-BE49-F238E27FC236}">
                  <a16:creationId xmlns:a16="http://schemas.microsoft.com/office/drawing/2014/main" id="{4D239F27-3E3D-2FE2-0701-3B2144E4B307}"/>
                </a:ext>
              </a:extLst>
            </p:cNvPr>
            <p:cNvSpPr/>
            <p:nvPr/>
          </p:nvSpPr>
          <p:spPr>
            <a:xfrm>
              <a:off x="8451708" y="3475082"/>
              <a:ext cx="548750" cy="534943"/>
            </a:xfrm>
            <a:custGeom>
              <a:avLst/>
              <a:gdLst/>
              <a:ahLst/>
              <a:cxnLst/>
              <a:rect l="l" t="t" r="r" b="b"/>
              <a:pathLst>
                <a:path w="821027" h="821027">
                  <a:moveTo>
                    <a:pt x="0" y="0"/>
                  </a:moveTo>
                  <a:lnTo>
                    <a:pt x="821027" y="0"/>
                  </a:lnTo>
                  <a:lnTo>
                    <a:pt x="821027" y="821027"/>
                  </a:lnTo>
                  <a:lnTo>
                    <a:pt x="0" y="821027"/>
                  </a:lnTo>
                  <a:lnTo>
                    <a:pt x="0" y="0"/>
                  </a:lnTo>
                  <a:close/>
                </a:path>
              </a:pathLst>
            </a:custGeom>
            <a:blipFill>
              <a:blip r:embed="rId18"/>
              <a:stretch>
                <a:fillRect/>
              </a:stretch>
            </a:blipFill>
          </p:spPr>
          <p:txBody>
            <a:bodyPr/>
            <a:lstStyle/>
            <a:p>
              <a:endParaRPr lang="ja-JP" altLang="en-US">
                <a:latin typeface="Meiryo UI" panose="020B0604030504040204" pitchFamily="50" charset="-128"/>
                <a:ea typeface="Meiryo UI" panose="020B0604030504040204" pitchFamily="50" charset="-128"/>
              </a:endParaRPr>
            </a:p>
          </p:txBody>
        </p:sp>
      </p:grpSp>
      <p:sp>
        <p:nvSpPr>
          <p:cNvPr id="112" name="object 95">
            <a:extLst>
              <a:ext uri="{FF2B5EF4-FFF2-40B4-BE49-F238E27FC236}">
                <a16:creationId xmlns:a16="http://schemas.microsoft.com/office/drawing/2014/main" id="{59E426F8-90CB-806A-C9B2-9A82EAF0BCDE}"/>
              </a:ext>
            </a:extLst>
          </p:cNvPr>
          <p:cNvSpPr txBox="1"/>
          <p:nvPr/>
        </p:nvSpPr>
        <p:spPr>
          <a:xfrm>
            <a:off x="4184885" y="2675136"/>
            <a:ext cx="1796646" cy="138499"/>
          </a:xfrm>
          <a:prstGeom prst="rect">
            <a:avLst/>
          </a:prstGeom>
        </p:spPr>
        <p:txBody>
          <a:bodyPr vert="horz" wrap="none" lIns="0" tIns="0" rIns="0" bIns="0" rtlCol="0">
            <a:spAutoFit/>
          </a:bodyPr>
          <a:lstStyle/>
          <a:p>
            <a:pPr algn="ctr"/>
            <a:r>
              <a:rPr lang="ja-JP" altLang="en-US" sz="900" b="1" spc="-60" dirty="0">
                <a:solidFill>
                  <a:srgbClr val="002E6E"/>
                </a:solidFill>
                <a:latin typeface="Meiryo UI" panose="020B0604030504040204" pitchFamily="50" charset="-128"/>
                <a:ea typeface="Meiryo UI" panose="020B0604030504040204" pitchFamily="50" charset="-128"/>
                <a:cs typeface="Yu Gothic"/>
              </a:rPr>
              <a:t>配信先に各種</a:t>
            </a:r>
            <a:r>
              <a:rPr lang="en-US" altLang="ja-JP" sz="900" b="1" spc="-60" dirty="0">
                <a:solidFill>
                  <a:srgbClr val="002E6E"/>
                </a:solidFill>
                <a:latin typeface="Meiryo UI" panose="020B0604030504040204" pitchFamily="50" charset="-128"/>
                <a:ea typeface="Meiryo UI" panose="020B0604030504040204" pitchFamily="50" charset="-128"/>
                <a:cs typeface="Yu Gothic"/>
              </a:rPr>
              <a:t>SNS</a:t>
            </a:r>
            <a:r>
              <a:rPr lang="ja-JP" altLang="en-US" sz="900" b="1" spc="-60" dirty="0">
                <a:solidFill>
                  <a:srgbClr val="002E6E"/>
                </a:solidFill>
                <a:latin typeface="Meiryo UI" panose="020B0604030504040204" pitchFamily="50" charset="-128"/>
                <a:ea typeface="Meiryo UI" panose="020B0604030504040204" pitchFamily="50" charset="-128"/>
                <a:cs typeface="Yu Gothic"/>
              </a:rPr>
              <a:t>を指定することが可能</a:t>
            </a:r>
            <a:endParaRPr lang="ja-JP" altLang="en-US" sz="900" b="1" dirty="0">
              <a:solidFill>
                <a:schemeClr val="tx1"/>
              </a:solidFill>
              <a:latin typeface="Meiryo UI" panose="020B0604030504040204" pitchFamily="50" charset="-128"/>
              <a:ea typeface="Meiryo UI" panose="020B0604030504040204" pitchFamily="50" charset="-128"/>
            </a:endParaRPr>
          </a:p>
        </p:txBody>
      </p:sp>
      <p:sp>
        <p:nvSpPr>
          <p:cNvPr id="113" name="object 23">
            <a:extLst>
              <a:ext uri="{FF2B5EF4-FFF2-40B4-BE49-F238E27FC236}">
                <a16:creationId xmlns:a16="http://schemas.microsoft.com/office/drawing/2014/main" id="{B33DCCD3-7D13-2A3C-6BB6-43CC289C599E}"/>
              </a:ext>
            </a:extLst>
          </p:cNvPr>
          <p:cNvSpPr txBox="1"/>
          <p:nvPr/>
        </p:nvSpPr>
        <p:spPr>
          <a:xfrm>
            <a:off x="6795401" y="3882365"/>
            <a:ext cx="2427974" cy="135935"/>
          </a:xfrm>
          <a:prstGeom prst="rect">
            <a:avLst/>
          </a:prstGeom>
        </p:spPr>
        <p:txBody>
          <a:bodyPr vert="horz" wrap="square" lIns="0" tIns="12700" rIns="0" bIns="0" rtlCol="0">
            <a:spAutoFit/>
          </a:bodyPr>
          <a:lstStyle/>
          <a:p>
            <a:pPr marL="12700">
              <a:spcBef>
                <a:spcPts val="100"/>
              </a:spcBef>
            </a:pPr>
            <a:r>
              <a:rPr sz="800" dirty="0">
                <a:solidFill>
                  <a:schemeClr val="tx1"/>
                </a:solidFill>
                <a:latin typeface="Meiryo UI" panose="020B0604030504040204" pitchFamily="50" charset="-128"/>
                <a:ea typeface="Meiryo UI" panose="020B0604030504040204" pitchFamily="50" charset="-128"/>
                <a:cs typeface="Yu Gothic"/>
              </a:rPr>
              <a:t>※</a:t>
            </a:r>
            <a:r>
              <a:rPr lang="en-US" altLang="ja-JP" sz="800" dirty="0">
                <a:solidFill>
                  <a:schemeClr val="tx1"/>
                </a:solidFill>
                <a:latin typeface="Meiryo UI" panose="020B0604030504040204" pitchFamily="50" charset="-128"/>
                <a:ea typeface="Meiryo UI" panose="020B0604030504040204" pitchFamily="50" charset="-128"/>
                <a:cs typeface="Yu Gothic"/>
              </a:rPr>
              <a:t>Meta</a:t>
            </a:r>
            <a:r>
              <a:rPr lang="ja-JP" altLang="en-US" sz="800" dirty="0">
                <a:solidFill>
                  <a:schemeClr val="tx1"/>
                </a:solidFill>
                <a:latin typeface="Meiryo UI" panose="020B0604030504040204" pitchFamily="50" charset="-128"/>
                <a:ea typeface="Meiryo UI" panose="020B0604030504040204" pitchFamily="50" charset="-128"/>
                <a:cs typeface="Yu Gothic"/>
              </a:rPr>
              <a:t>（</a:t>
            </a:r>
            <a:r>
              <a:rPr lang="en-US" sz="800" dirty="0">
                <a:solidFill>
                  <a:schemeClr val="tx1"/>
                </a:solidFill>
                <a:latin typeface="Meiryo UI" panose="020B0604030504040204" pitchFamily="50" charset="-128"/>
                <a:ea typeface="Meiryo UI" panose="020B0604030504040204" pitchFamily="50" charset="-128"/>
                <a:cs typeface="Yu Gothic"/>
              </a:rPr>
              <a:t>Facebook/Instagram</a:t>
            </a:r>
            <a:r>
              <a:rPr lang="ja-JP" altLang="en-US" sz="800" dirty="0">
                <a:solidFill>
                  <a:schemeClr val="tx1"/>
                </a:solidFill>
                <a:latin typeface="Meiryo UI" panose="020B0604030504040204" pitchFamily="50" charset="-128"/>
                <a:ea typeface="Meiryo UI" panose="020B0604030504040204" pitchFamily="50" charset="-128"/>
                <a:cs typeface="Yu Gothic"/>
              </a:rPr>
              <a:t>）は配信先指定可</a:t>
            </a:r>
            <a:endParaRPr sz="800" dirty="0">
              <a:solidFill>
                <a:schemeClr val="tx1"/>
              </a:solidFill>
              <a:latin typeface="Meiryo UI" panose="020B0604030504040204" pitchFamily="50" charset="-128"/>
              <a:ea typeface="Meiryo UI" panose="020B0604030504040204" pitchFamily="50" charset="-128"/>
              <a:cs typeface="Yu Gothic"/>
            </a:endParaRPr>
          </a:p>
        </p:txBody>
      </p:sp>
      <p:graphicFrame>
        <p:nvGraphicFramePr>
          <p:cNvPr id="116" name="表 115">
            <a:extLst>
              <a:ext uri="{FF2B5EF4-FFF2-40B4-BE49-F238E27FC236}">
                <a16:creationId xmlns:a16="http://schemas.microsoft.com/office/drawing/2014/main" id="{6C5173FE-ACBF-71C4-DD73-42873A71F256}"/>
              </a:ext>
            </a:extLst>
          </p:cNvPr>
          <p:cNvGraphicFramePr>
            <a:graphicFrameLocks noGrp="1"/>
          </p:cNvGraphicFramePr>
          <p:nvPr>
            <p:extLst>
              <p:ext uri="{D42A27DB-BD31-4B8C-83A1-F6EECF244321}">
                <p14:modId xmlns:p14="http://schemas.microsoft.com/office/powerpoint/2010/main" val="1194576194"/>
              </p:ext>
            </p:extLst>
          </p:nvPr>
        </p:nvGraphicFramePr>
        <p:xfrm>
          <a:off x="3277951" y="1320892"/>
          <a:ext cx="5833375" cy="900000"/>
        </p:xfrm>
        <a:graphic>
          <a:graphicData uri="http://schemas.openxmlformats.org/drawingml/2006/table">
            <a:tbl>
              <a:tblPr/>
              <a:tblGrid>
                <a:gridCol w="1166675">
                  <a:extLst>
                    <a:ext uri="{9D8B030D-6E8A-4147-A177-3AD203B41FA5}">
                      <a16:colId xmlns:a16="http://schemas.microsoft.com/office/drawing/2014/main" val="4176341428"/>
                    </a:ext>
                  </a:extLst>
                </a:gridCol>
                <a:gridCol w="1166675">
                  <a:extLst>
                    <a:ext uri="{9D8B030D-6E8A-4147-A177-3AD203B41FA5}">
                      <a16:colId xmlns:a16="http://schemas.microsoft.com/office/drawing/2014/main" val="3297006059"/>
                    </a:ext>
                  </a:extLst>
                </a:gridCol>
                <a:gridCol w="1166675">
                  <a:extLst>
                    <a:ext uri="{9D8B030D-6E8A-4147-A177-3AD203B41FA5}">
                      <a16:colId xmlns:a16="http://schemas.microsoft.com/office/drawing/2014/main" val="3476669616"/>
                    </a:ext>
                  </a:extLst>
                </a:gridCol>
                <a:gridCol w="1166675">
                  <a:extLst>
                    <a:ext uri="{9D8B030D-6E8A-4147-A177-3AD203B41FA5}">
                      <a16:colId xmlns:a16="http://schemas.microsoft.com/office/drawing/2014/main" val="2161683012"/>
                    </a:ext>
                  </a:extLst>
                </a:gridCol>
                <a:gridCol w="1166675">
                  <a:extLst>
                    <a:ext uri="{9D8B030D-6E8A-4147-A177-3AD203B41FA5}">
                      <a16:colId xmlns:a16="http://schemas.microsoft.com/office/drawing/2014/main" val="4235704969"/>
                    </a:ext>
                  </a:extLst>
                </a:gridCol>
              </a:tblGrid>
              <a:tr h="150000">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住宅ローン</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マイホーム購入予定</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未就学児を持つ親</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rPr>
                        <a:t>国内旅行</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游ゴシック" panose="020B0400000000000000" pitchFamily="50" charset="-128"/>
                          <a:ea typeface="+mn-ea"/>
                        </a:rPr>
                        <a:t>家事・料理</a:t>
                      </a:r>
                      <a:endPar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extLst>
                  <a:ext uri="{0D108BD9-81ED-4DB2-BD59-A6C34878D82A}">
                    <a16:rowId xmlns:a16="http://schemas.microsoft.com/office/drawing/2014/main" val="4100868472"/>
                  </a:ext>
                </a:extLst>
              </a:tr>
              <a:tr h="150000">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住宅保有</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引越し予定</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小学生の子を持つ親</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rPr>
                        <a:t>海外旅行</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rPr>
                        <a:t>家事代行</a:t>
                      </a:r>
                    </a:p>
                  </a:txBody>
                  <a:tcPr marL="7620" marR="7620" marT="7620" marB="0" anchor="ctr">
                    <a:lnL>
                      <a:noFill/>
                    </a:lnL>
                    <a:lnR>
                      <a:noFill/>
                    </a:lnR>
                    <a:lnT>
                      <a:noFill/>
                    </a:lnT>
                    <a:lnB>
                      <a:noFill/>
                    </a:lnB>
                    <a:noFill/>
                  </a:tcPr>
                </a:tc>
                <a:extLst>
                  <a:ext uri="{0D108BD9-81ED-4DB2-BD59-A6C34878D82A}">
                    <a16:rowId xmlns:a16="http://schemas.microsoft.com/office/drawing/2014/main" val="3632837839"/>
                  </a:ext>
                </a:extLst>
              </a:tr>
              <a:tr h="150000">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戸建て</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結婚予定</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中学生の子を持つ親</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rPr>
                        <a:t>アウトドア</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rPr>
                        <a:t>ペット愛好家</a:t>
                      </a:r>
                    </a:p>
                  </a:txBody>
                  <a:tcPr marL="7620" marR="7620" marT="7620" marB="0" anchor="ctr">
                    <a:lnL>
                      <a:noFill/>
                    </a:lnL>
                    <a:lnR>
                      <a:noFill/>
                    </a:lnR>
                    <a:lnT>
                      <a:noFill/>
                    </a:lnT>
                    <a:lnB>
                      <a:noFill/>
                    </a:lnB>
                    <a:noFill/>
                  </a:tcPr>
                </a:tc>
                <a:extLst>
                  <a:ext uri="{0D108BD9-81ED-4DB2-BD59-A6C34878D82A}">
                    <a16:rowId xmlns:a16="http://schemas.microsoft.com/office/drawing/2014/main" val="4271278061"/>
                  </a:ext>
                </a:extLst>
              </a:tr>
              <a:tr h="150000">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賃貸</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生命保険</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高校生の子を持つ親</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rPr>
                        <a:t>ホテル</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rPr>
                        <a:t>幼児・子供向け商品</a:t>
                      </a:r>
                    </a:p>
                  </a:txBody>
                  <a:tcPr marL="7620" marR="7620" marT="7620" marB="0" anchor="ctr">
                    <a:lnL>
                      <a:noFill/>
                    </a:lnL>
                    <a:lnR>
                      <a:noFill/>
                    </a:lnR>
                    <a:lnT>
                      <a:noFill/>
                    </a:lnT>
                    <a:lnB>
                      <a:noFill/>
                    </a:lnB>
                    <a:noFill/>
                  </a:tcPr>
                </a:tc>
                <a:extLst>
                  <a:ext uri="{0D108BD9-81ED-4DB2-BD59-A6C34878D82A}">
                    <a16:rowId xmlns:a16="http://schemas.microsoft.com/office/drawing/2014/main" val="2774680368"/>
                  </a:ext>
                </a:extLst>
              </a:tr>
              <a:tr h="150000">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土地</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自動車ローン</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世帯年収</a:t>
                      </a:r>
                      <a:r>
                        <a:rPr lang="en-US" altLang="ja-JP" sz="800" b="1" i="0" u="none" strike="noStrike" dirty="0">
                          <a:solidFill>
                            <a:srgbClr val="231F20"/>
                          </a:solidFill>
                          <a:effectLst/>
                          <a:latin typeface="游ゴシック" panose="020B0400000000000000" pitchFamily="50" charset="-128"/>
                          <a:ea typeface="游ゴシック" panose="020B0400000000000000" pitchFamily="50" charset="-128"/>
                        </a:rPr>
                        <a:t>600</a:t>
                      </a: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万円以上</a:t>
                      </a:r>
                    </a:p>
                  </a:txBody>
                  <a:tcPr marL="7620" marR="7620" marT="7620" marB="0" anchor="ctr">
                    <a:lnL>
                      <a:noFill/>
                    </a:lnL>
                    <a:lnR>
                      <a:noFill/>
                    </a:lnR>
                    <a:lnT>
                      <a:noFill/>
                    </a:lnT>
                    <a:lnB>
                      <a:noFill/>
                    </a:lnB>
                    <a:noFill/>
                  </a:tcPr>
                </a:tc>
                <a:tc>
                  <a:txBody>
                    <a:bodyPr/>
                    <a:lstStyle/>
                    <a:p>
                      <a:pPr marL="0" marR="0" lvl="0" indent="0" algn="l" defTabSz="914400" eaLnBrk="1" fontAlgn="ctr" latinLnBrk="0" hangingPunct="1">
                        <a:lnSpc>
                          <a:spcPct val="100000"/>
                        </a:lnSpc>
                        <a:spcBef>
                          <a:spcPts val="0"/>
                        </a:spcBef>
                        <a:spcAft>
                          <a:spcPts val="0"/>
                        </a:spcAft>
                        <a:buClrTx/>
                        <a:buSzTx/>
                        <a:buFontTx/>
                        <a:buNone/>
                        <a:tabLst/>
                        <a:defRPr/>
                      </a:pPr>
                      <a:r>
                        <a:rPr lang="ja-JP" altLang="en-US" sz="800" b="1" i="0" u="none" strike="noStrike" dirty="0">
                          <a:solidFill>
                            <a:srgbClr val="000000"/>
                          </a:solidFill>
                          <a:effectLst/>
                          <a:latin typeface="游ゴシック" panose="020B0400000000000000" pitchFamily="50" charset="-128"/>
                          <a:ea typeface="+mn-ea"/>
                        </a:rPr>
                        <a:t>家具・インテリア</a:t>
                      </a:r>
                    </a:p>
                  </a:txBody>
                  <a:tcPr marL="7620" marR="7620" marT="7620" marB="0" anchor="ctr">
                    <a:lnL>
                      <a:noFill/>
                    </a:lnL>
                    <a:lnR>
                      <a:noFill/>
                    </a:lnR>
                    <a:lnT>
                      <a:noFill/>
                    </a:lnT>
                    <a:lnB>
                      <a:noFill/>
                    </a:lnB>
                    <a:noFill/>
                  </a:tcPr>
                </a:tc>
                <a:tc>
                  <a:txBody>
                    <a:bodyPr/>
                    <a:lstStyle/>
                    <a:p>
                      <a:pPr algn="l" fontAlgn="ctr"/>
                      <a:r>
                        <a:rPr lang="en-US" sz="800" b="1" i="0" u="none" strike="noStrike" dirty="0" err="1">
                          <a:solidFill>
                            <a:srgbClr val="000000"/>
                          </a:solidFill>
                          <a:effectLst/>
                          <a:latin typeface="游ゴシック" panose="020B0400000000000000" pitchFamily="50" charset="-128"/>
                          <a:ea typeface="游ゴシック" panose="020B0400000000000000" pitchFamily="50" charset="-128"/>
                        </a:rPr>
                        <a:t>etc</a:t>
                      </a:r>
                      <a:endParaRPr lang="en-US" sz="8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extLst>
                  <a:ext uri="{0D108BD9-81ED-4DB2-BD59-A6C34878D82A}">
                    <a16:rowId xmlns:a16="http://schemas.microsoft.com/office/drawing/2014/main" val="478516166"/>
                  </a:ext>
                </a:extLst>
              </a:tr>
              <a:tr h="150000">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住宅・火災保険</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ふるさと納税</a:t>
                      </a:r>
                    </a:p>
                  </a:txBody>
                  <a:tcPr marL="7620" marR="7620" marT="7620" marB="0" anchor="ctr">
                    <a:lnL>
                      <a:noFill/>
                    </a:lnL>
                    <a:lnR>
                      <a:noFill/>
                    </a:lnR>
                    <a:lnT>
                      <a:noFill/>
                    </a:lnT>
                    <a:lnB>
                      <a:noFill/>
                    </a:lnB>
                    <a:noFill/>
                  </a:tcPr>
                </a:tc>
                <a:tc>
                  <a:txBody>
                    <a:bodyPr/>
                    <a:lstStyle/>
                    <a:p>
                      <a:pPr marL="0" marR="0" lvl="0" indent="0" algn="l" defTabSz="914400" eaLnBrk="1" fontAlgn="ctr" latinLnBrk="0" hangingPunct="1">
                        <a:lnSpc>
                          <a:spcPct val="100000"/>
                        </a:lnSpc>
                        <a:spcBef>
                          <a:spcPts val="0"/>
                        </a:spcBef>
                        <a:spcAft>
                          <a:spcPts val="0"/>
                        </a:spcAft>
                        <a:buClrTx/>
                        <a:buSzTx/>
                        <a:buFontTx/>
                        <a:buNone/>
                        <a:tabLst/>
                        <a:defRPr/>
                      </a:pPr>
                      <a:r>
                        <a:rPr lang="ja-JP" altLang="en-US" sz="800" b="1" i="0" u="none" strike="noStrike" dirty="0">
                          <a:solidFill>
                            <a:srgbClr val="231F20"/>
                          </a:solidFill>
                          <a:effectLst/>
                          <a:latin typeface="游ゴシック" panose="020B0400000000000000" pitchFamily="50" charset="-128"/>
                          <a:ea typeface="+mn-ea"/>
                        </a:rPr>
                        <a:t>ゴールドカード所持</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游ゴシック" panose="020B0400000000000000" pitchFamily="50" charset="-128"/>
                          <a:ea typeface="+mn-ea"/>
                        </a:rPr>
                        <a:t>花・園芸・ガーデニング</a:t>
                      </a:r>
                      <a:endPar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endPar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extLst>
                  <a:ext uri="{0D108BD9-81ED-4DB2-BD59-A6C34878D82A}">
                    <a16:rowId xmlns:a16="http://schemas.microsoft.com/office/drawing/2014/main" val="2949682694"/>
                  </a:ext>
                </a:extLst>
              </a:tr>
            </a:tbl>
          </a:graphicData>
        </a:graphic>
      </p:graphicFrame>
      <p:sp>
        <p:nvSpPr>
          <p:cNvPr id="117" name="タイトル 1">
            <a:extLst>
              <a:ext uri="{FF2B5EF4-FFF2-40B4-BE49-F238E27FC236}">
                <a16:creationId xmlns:a16="http://schemas.microsoft.com/office/drawing/2014/main" id="{C891F9A6-F255-55F7-83E8-DFF3633A91E6}"/>
              </a:ext>
            </a:extLst>
          </p:cNvPr>
          <p:cNvSpPr>
            <a:spLocks noGrp="1" noChangeArrowheads="1"/>
          </p:cNvSpPr>
          <p:nvPr>
            <p:ph type="title"/>
          </p:nvPr>
        </p:nvSpPr>
        <p:spPr bwMode="auto">
          <a:xfrm>
            <a:off x="393700" y="271463"/>
            <a:ext cx="9288463" cy="403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rIns="91440" bIns="45720" numCol="1" anchor="t" anchorCtr="0" compatLnSpc="1">
            <a:prstTxWarp prst="textNoShape">
              <a:avLst/>
            </a:prstTxWarp>
          </a:bodyPr>
          <a:lstStyle/>
          <a:p>
            <a:r>
              <a:rPr lang="en-US" altLang="ja-JP" dirty="0">
                <a:latin typeface="Meiryo UI" panose="020B0604030504040204" pitchFamily="50" charset="-128"/>
                <a:ea typeface="Meiryo UI" panose="020B0604030504040204" pitchFamily="50" charset="-128"/>
              </a:rPr>
              <a:t>Dream Nexus</a:t>
            </a:r>
            <a:r>
              <a:rPr lang="ja-JP" altLang="en-US" dirty="0">
                <a:latin typeface="Meiryo UI" panose="020B0604030504040204" pitchFamily="50" charset="-128"/>
                <a:ea typeface="Meiryo UI" panose="020B0604030504040204" pitchFamily="50" charset="-128"/>
              </a:rPr>
              <a:t>　カスタム</a:t>
            </a:r>
          </a:p>
        </p:txBody>
      </p:sp>
      <p:grpSp>
        <p:nvGrpSpPr>
          <p:cNvPr id="7" name="グループ化 6">
            <a:extLst>
              <a:ext uri="{FF2B5EF4-FFF2-40B4-BE49-F238E27FC236}">
                <a16:creationId xmlns:a16="http://schemas.microsoft.com/office/drawing/2014/main" id="{29BD72B0-20B9-3EB7-9ECA-3FF17C923076}"/>
              </a:ext>
            </a:extLst>
          </p:cNvPr>
          <p:cNvGrpSpPr/>
          <p:nvPr/>
        </p:nvGrpSpPr>
        <p:grpSpPr>
          <a:xfrm>
            <a:off x="640110" y="2358392"/>
            <a:ext cx="539788" cy="540000"/>
            <a:chOff x="840135" y="2358392"/>
            <a:chExt cx="539788" cy="540000"/>
          </a:xfrm>
        </p:grpSpPr>
        <p:sp>
          <p:nvSpPr>
            <p:cNvPr id="84" name="object 30">
              <a:extLst>
                <a:ext uri="{FF2B5EF4-FFF2-40B4-BE49-F238E27FC236}">
                  <a16:creationId xmlns:a16="http://schemas.microsoft.com/office/drawing/2014/main" id="{041A1D0B-B1D2-F39D-57C9-63F54BD5ED3E}"/>
                </a:ext>
              </a:extLst>
            </p:cNvPr>
            <p:cNvSpPr txBox="1"/>
            <p:nvPr/>
          </p:nvSpPr>
          <p:spPr>
            <a:xfrm>
              <a:off x="924176" y="2358392"/>
              <a:ext cx="380869" cy="540000"/>
            </a:xfrm>
            <a:prstGeom prst="rect">
              <a:avLst/>
            </a:prstGeom>
            <a:solidFill>
              <a:srgbClr val="C5C9D9"/>
            </a:solidFill>
          </p:spPr>
          <p:txBody>
            <a:bodyPr vert="horz" wrap="square" lIns="0" tIns="3175" rIns="0" bIns="0" rtlCol="0">
              <a:spAutoFit/>
            </a:bodyPr>
            <a:lstStyle/>
            <a:p>
              <a:pPr algn="ctr">
                <a:spcBef>
                  <a:spcPts val="25"/>
                </a:spcBef>
              </a:pPr>
              <a:endParaRPr lang="ja-JP" altLang="en-US" sz="600" dirty="0">
                <a:latin typeface="Meiryo UI" panose="020B0604030504040204" pitchFamily="50" charset="-128"/>
                <a:ea typeface="Meiryo UI" panose="020B0604030504040204" pitchFamily="50" charset="-128"/>
                <a:cs typeface="Times New Roman"/>
              </a:endParaRPr>
            </a:p>
          </p:txBody>
        </p:sp>
        <p:sp>
          <p:nvSpPr>
            <p:cNvPr id="2" name="テキスト ボックス 1">
              <a:extLst>
                <a:ext uri="{FF2B5EF4-FFF2-40B4-BE49-F238E27FC236}">
                  <a16:creationId xmlns:a16="http://schemas.microsoft.com/office/drawing/2014/main" id="{989CB010-216A-A5DE-098E-BC43AD4259F6}"/>
                </a:ext>
              </a:extLst>
            </p:cNvPr>
            <p:cNvSpPr txBox="1"/>
            <p:nvPr/>
          </p:nvSpPr>
          <p:spPr>
            <a:xfrm>
              <a:off x="840135" y="2411205"/>
              <a:ext cx="539788" cy="461665"/>
            </a:xfrm>
            <a:prstGeom prst="rect">
              <a:avLst/>
            </a:prstGeom>
            <a:noFill/>
          </p:spPr>
          <p:txBody>
            <a:bodyPr wrap="square" rtlCol="0">
              <a:spAutoFit/>
            </a:bodyPr>
            <a:lstStyle/>
            <a:p>
              <a:pPr algn="ctr"/>
              <a:r>
                <a:rPr kumimoji="1" lang="en-US" altLang="ja-JP" sz="800" b="1" dirty="0">
                  <a:latin typeface="Meiryo UI" panose="020B0604030504040204" pitchFamily="50" charset="-128"/>
                  <a:ea typeface="Meiryo UI" panose="020B0604030504040204" pitchFamily="50" charset="-128"/>
                </a:rPr>
                <a:t>20</a:t>
              </a:r>
            </a:p>
            <a:p>
              <a:pPr algn="ctr"/>
              <a:r>
                <a:rPr lang="ja-JP" altLang="en-US" sz="800" b="1" dirty="0">
                  <a:latin typeface="Meiryo UI" panose="020B0604030504040204" pitchFamily="50" charset="-128"/>
                  <a:ea typeface="Meiryo UI" panose="020B0604030504040204" pitchFamily="50" charset="-128"/>
                </a:rPr>
                <a:t>～</a:t>
              </a:r>
              <a:endParaRPr lang="en-US" altLang="ja-JP" sz="800" b="1" dirty="0">
                <a:latin typeface="Meiryo UI" panose="020B0604030504040204" pitchFamily="50" charset="-128"/>
                <a:ea typeface="Meiryo UI" panose="020B0604030504040204" pitchFamily="50" charset="-128"/>
              </a:endParaRPr>
            </a:p>
            <a:p>
              <a:pPr algn="ctr"/>
              <a:r>
                <a:rPr kumimoji="1" lang="en-US" altLang="ja-JP" sz="800" b="1" dirty="0">
                  <a:latin typeface="Meiryo UI" panose="020B0604030504040204" pitchFamily="50" charset="-128"/>
                  <a:ea typeface="Meiryo UI" panose="020B0604030504040204" pitchFamily="50" charset="-128"/>
                </a:rPr>
                <a:t>24</a:t>
              </a:r>
              <a:r>
                <a:rPr kumimoji="1" lang="ja-JP" altLang="en-US" sz="800" b="1" dirty="0">
                  <a:latin typeface="Meiryo UI" panose="020B0604030504040204" pitchFamily="50" charset="-128"/>
                  <a:ea typeface="Meiryo UI" panose="020B0604030504040204" pitchFamily="50" charset="-128"/>
                </a:rPr>
                <a:t>歳</a:t>
              </a:r>
            </a:p>
          </p:txBody>
        </p:sp>
      </p:grpSp>
      <p:grpSp>
        <p:nvGrpSpPr>
          <p:cNvPr id="14" name="グループ化 13">
            <a:extLst>
              <a:ext uri="{FF2B5EF4-FFF2-40B4-BE49-F238E27FC236}">
                <a16:creationId xmlns:a16="http://schemas.microsoft.com/office/drawing/2014/main" id="{80C4C7B2-60E0-3F4C-4887-871C92FBDA2E}"/>
              </a:ext>
            </a:extLst>
          </p:cNvPr>
          <p:cNvGrpSpPr/>
          <p:nvPr/>
        </p:nvGrpSpPr>
        <p:grpSpPr>
          <a:xfrm>
            <a:off x="1383060" y="2358392"/>
            <a:ext cx="539788" cy="540000"/>
            <a:chOff x="1506885" y="2358392"/>
            <a:chExt cx="539788" cy="540000"/>
          </a:xfrm>
        </p:grpSpPr>
        <p:sp>
          <p:nvSpPr>
            <p:cNvPr id="5" name="object 30">
              <a:extLst>
                <a:ext uri="{FF2B5EF4-FFF2-40B4-BE49-F238E27FC236}">
                  <a16:creationId xmlns:a16="http://schemas.microsoft.com/office/drawing/2014/main" id="{6686EDDD-D57B-A618-E0CA-48E7589F227F}"/>
                </a:ext>
              </a:extLst>
            </p:cNvPr>
            <p:cNvSpPr txBox="1"/>
            <p:nvPr/>
          </p:nvSpPr>
          <p:spPr>
            <a:xfrm>
              <a:off x="1590926" y="2358392"/>
              <a:ext cx="380869" cy="540000"/>
            </a:xfrm>
            <a:prstGeom prst="rect">
              <a:avLst/>
            </a:prstGeom>
            <a:solidFill>
              <a:srgbClr val="C5C9D9"/>
            </a:solidFill>
          </p:spPr>
          <p:txBody>
            <a:bodyPr vert="horz" wrap="square" lIns="0" tIns="3175" rIns="0" bIns="0" rtlCol="0">
              <a:spAutoFit/>
            </a:bodyPr>
            <a:lstStyle/>
            <a:p>
              <a:pPr algn="ctr">
                <a:spcBef>
                  <a:spcPts val="25"/>
                </a:spcBef>
              </a:pPr>
              <a:endParaRPr lang="ja-JP" altLang="en-US" sz="600" dirty="0">
                <a:latin typeface="Meiryo UI" panose="020B0604030504040204" pitchFamily="50" charset="-128"/>
                <a:ea typeface="Meiryo UI" panose="020B0604030504040204" pitchFamily="50" charset="-128"/>
                <a:cs typeface="Times New Roman"/>
              </a:endParaRPr>
            </a:p>
          </p:txBody>
        </p:sp>
        <p:sp>
          <p:nvSpPr>
            <p:cNvPr id="6" name="テキスト ボックス 5">
              <a:extLst>
                <a:ext uri="{FF2B5EF4-FFF2-40B4-BE49-F238E27FC236}">
                  <a16:creationId xmlns:a16="http://schemas.microsoft.com/office/drawing/2014/main" id="{4B431D0E-FED8-8D2B-3974-57964B96DFAD}"/>
                </a:ext>
              </a:extLst>
            </p:cNvPr>
            <p:cNvSpPr txBox="1"/>
            <p:nvPr/>
          </p:nvSpPr>
          <p:spPr>
            <a:xfrm>
              <a:off x="1506885" y="2411205"/>
              <a:ext cx="539788" cy="461665"/>
            </a:xfrm>
            <a:prstGeom prst="rect">
              <a:avLst/>
            </a:prstGeom>
            <a:noFill/>
          </p:spPr>
          <p:txBody>
            <a:bodyPr wrap="square" rtlCol="0">
              <a:spAutoFit/>
            </a:bodyPr>
            <a:lstStyle/>
            <a:p>
              <a:pPr algn="ctr"/>
              <a:r>
                <a:rPr lang="en-US" altLang="ja-JP" sz="800" b="1" dirty="0">
                  <a:latin typeface="Meiryo UI" panose="020B0604030504040204" pitchFamily="50" charset="-128"/>
                  <a:ea typeface="Meiryo UI" panose="020B0604030504040204" pitchFamily="50" charset="-128"/>
                </a:rPr>
                <a:t>55</a:t>
              </a:r>
              <a:endParaRPr kumimoji="1" lang="en-US" altLang="ja-JP" sz="800" b="1" dirty="0">
                <a:latin typeface="Meiryo UI" panose="020B0604030504040204" pitchFamily="50" charset="-128"/>
                <a:ea typeface="Meiryo UI" panose="020B0604030504040204" pitchFamily="50" charset="-128"/>
              </a:endParaRPr>
            </a:p>
            <a:p>
              <a:pPr algn="ctr"/>
              <a:r>
                <a:rPr lang="ja-JP" altLang="en-US" sz="800" b="1" dirty="0">
                  <a:latin typeface="Meiryo UI" panose="020B0604030504040204" pitchFamily="50" charset="-128"/>
                  <a:ea typeface="Meiryo UI" panose="020B0604030504040204" pitchFamily="50" charset="-128"/>
                </a:rPr>
                <a:t>～</a:t>
              </a:r>
              <a:endParaRPr lang="en-US" altLang="ja-JP" sz="800" b="1" dirty="0">
                <a:latin typeface="Meiryo UI" panose="020B0604030504040204" pitchFamily="50" charset="-128"/>
                <a:ea typeface="Meiryo UI" panose="020B0604030504040204" pitchFamily="50" charset="-128"/>
              </a:endParaRPr>
            </a:p>
            <a:p>
              <a:pPr algn="ctr"/>
              <a:r>
                <a:rPr lang="en-US" altLang="ja-JP" sz="800" b="1" dirty="0">
                  <a:latin typeface="Meiryo UI" panose="020B0604030504040204" pitchFamily="50" charset="-128"/>
                  <a:ea typeface="Meiryo UI" panose="020B0604030504040204" pitchFamily="50" charset="-128"/>
                </a:rPr>
                <a:t>59</a:t>
              </a:r>
              <a:r>
                <a:rPr kumimoji="1" lang="ja-JP" altLang="en-US" sz="800" b="1" dirty="0">
                  <a:latin typeface="Meiryo UI" panose="020B0604030504040204" pitchFamily="50" charset="-128"/>
                  <a:ea typeface="Meiryo UI" panose="020B0604030504040204" pitchFamily="50" charset="-128"/>
                </a:rPr>
                <a:t>歳</a:t>
              </a:r>
            </a:p>
          </p:txBody>
        </p:sp>
      </p:grpSp>
      <p:grpSp>
        <p:nvGrpSpPr>
          <p:cNvPr id="15" name="グループ化 14">
            <a:extLst>
              <a:ext uri="{FF2B5EF4-FFF2-40B4-BE49-F238E27FC236}">
                <a16:creationId xmlns:a16="http://schemas.microsoft.com/office/drawing/2014/main" id="{B28DE459-34A9-01EC-E878-28F1D3C7D528}"/>
              </a:ext>
            </a:extLst>
          </p:cNvPr>
          <p:cNvGrpSpPr/>
          <p:nvPr/>
        </p:nvGrpSpPr>
        <p:grpSpPr>
          <a:xfrm>
            <a:off x="1840260" y="2358392"/>
            <a:ext cx="539788" cy="540000"/>
            <a:chOff x="1506885" y="2358392"/>
            <a:chExt cx="539788" cy="540000"/>
          </a:xfrm>
        </p:grpSpPr>
        <p:sp>
          <p:nvSpPr>
            <p:cNvPr id="16" name="object 30">
              <a:extLst>
                <a:ext uri="{FF2B5EF4-FFF2-40B4-BE49-F238E27FC236}">
                  <a16:creationId xmlns:a16="http://schemas.microsoft.com/office/drawing/2014/main" id="{5322DD44-CDE5-7797-5AF0-2C73267FC02D}"/>
                </a:ext>
              </a:extLst>
            </p:cNvPr>
            <p:cNvSpPr txBox="1"/>
            <p:nvPr/>
          </p:nvSpPr>
          <p:spPr>
            <a:xfrm>
              <a:off x="1590926" y="2358392"/>
              <a:ext cx="380869" cy="540000"/>
            </a:xfrm>
            <a:prstGeom prst="rect">
              <a:avLst/>
            </a:prstGeom>
            <a:solidFill>
              <a:srgbClr val="C5C9D9"/>
            </a:solidFill>
          </p:spPr>
          <p:txBody>
            <a:bodyPr vert="horz" wrap="square" lIns="0" tIns="3175" rIns="0" bIns="0" rtlCol="0">
              <a:spAutoFit/>
            </a:bodyPr>
            <a:lstStyle/>
            <a:p>
              <a:pPr algn="ctr">
                <a:spcBef>
                  <a:spcPts val="25"/>
                </a:spcBef>
              </a:pPr>
              <a:endParaRPr lang="ja-JP" altLang="en-US" sz="600" dirty="0">
                <a:latin typeface="Meiryo UI" panose="020B0604030504040204" pitchFamily="50" charset="-128"/>
                <a:ea typeface="Meiryo UI" panose="020B0604030504040204" pitchFamily="50" charset="-128"/>
                <a:cs typeface="Times New Roman"/>
              </a:endParaRPr>
            </a:p>
          </p:txBody>
        </p:sp>
        <p:sp>
          <p:nvSpPr>
            <p:cNvPr id="17" name="テキスト ボックス 16">
              <a:extLst>
                <a:ext uri="{FF2B5EF4-FFF2-40B4-BE49-F238E27FC236}">
                  <a16:creationId xmlns:a16="http://schemas.microsoft.com/office/drawing/2014/main" id="{EC02FF5E-122B-AAE4-C711-BA7DDDA2B12B}"/>
                </a:ext>
              </a:extLst>
            </p:cNvPr>
            <p:cNvSpPr txBox="1"/>
            <p:nvPr/>
          </p:nvSpPr>
          <p:spPr>
            <a:xfrm>
              <a:off x="1506885" y="2458830"/>
              <a:ext cx="539788" cy="338554"/>
            </a:xfrm>
            <a:prstGeom prst="rect">
              <a:avLst/>
            </a:prstGeom>
            <a:noFill/>
          </p:spPr>
          <p:txBody>
            <a:bodyPr wrap="square" rtlCol="0">
              <a:spAutoFit/>
            </a:bodyPr>
            <a:lstStyle/>
            <a:p>
              <a:pPr algn="ctr"/>
              <a:r>
                <a:rPr kumimoji="1" lang="en-US" altLang="ja-JP" sz="800" b="1" dirty="0">
                  <a:latin typeface="Meiryo UI" panose="020B0604030504040204" pitchFamily="50" charset="-128"/>
                  <a:ea typeface="Meiryo UI" panose="020B0604030504040204" pitchFamily="50" charset="-128"/>
                </a:rPr>
                <a:t>60</a:t>
              </a:r>
              <a:r>
                <a:rPr kumimoji="1" lang="ja-JP" altLang="en-US" sz="800" b="1" dirty="0">
                  <a:latin typeface="Meiryo UI" panose="020B0604030504040204" pitchFamily="50" charset="-128"/>
                  <a:ea typeface="Meiryo UI" panose="020B0604030504040204" pitchFamily="50" charset="-128"/>
                </a:rPr>
                <a:t>歳</a:t>
              </a:r>
              <a:endParaRPr kumimoji="1" lang="en-US" altLang="ja-JP" sz="800" b="1" dirty="0">
                <a:latin typeface="Meiryo UI" panose="020B0604030504040204" pitchFamily="50" charset="-128"/>
                <a:ea typeface="Meiryo UI" panose="020B0604030504040204" pitchFamily="50" charset="-128"/>
              </a:endParaRPr>
            </a:p>
            <a:p>
              <a:pPr algn="ctr"/>
              <a:r>
                <a:rPr lang="ja-JP" altLang="en-US" sz="800" b="1" dirty="0">
                  <a:latin typeface="Meiryo UI" panose="020B0604030504040204" pitchFamily="50" charset="-128"/>
                  <a:ea typeface="Meiryo UI" panose="020B0604030504040204" pitchFamily="50" charset="-128"/>
                </a:rPr>
                <a:t>以上</a:t>
              </a:r>
              <a:endParaRPr kumimoji="1" lang="en-US" altLang="ja-JP" sz="800" b="1" dirty="0">
                <a:latin typeface="Meiryo UI" panose="020B0604030504040204" pitchFamily="50" charset="-128"/>
                <a:ea typeface="Meiryo UI" panose="020B0604030504040204" pitchFamily="50" charset="-128"/>
              </a:endParaRPr>
            </a:p>
          </p:txBody>
        </p:sp>
      </p:grpSp>
    </p:spTree>
    <p:extLst>
      <p:ext uri="{BB962C8B-B14F-4D97-AF65-F5344CB8AC3E}">
        <p14:creationId xmlns:p14="http://schemas.microsoft.com/office/powerpoint/2010/main" val="10323106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グループ化 22">
            <a:extLst>
              <a:ext uri="{FF2B5EF4-FFF2-40B4-BE49-F238E27FC236}">
                <a16:creationId xmlns:a16="http://schemas.microsoft.com/office/drawing/2014/main" id="{8F4952D1-07C3-0BEF-005E-129DFFCE98EB}"/>
              </a:ext>
            </a:extLst>
          </p:cNvPr>
          <p:cNvGrpSpPr/>
          <p:nvPr/>
        </p:nvGrpSpPr>
        <p:grpSpPr>
          <a:xfrm>
            <a:off x="963276" y="852118"/>
            <a:ext cx="5290891" cy="3387764"/>
            <a:chOff x="658476" y="509218"/>
            <a:chExt cx="5290891" cy="3387764"/>
          </a:xfrm>
        </p:grpSpPr>
        <p:pic>
          <p:nvPicPr>
            <p:cNvPr id="13" name="図 12" descr="デスクトップコンピューターの画面&#10;&#10;自動的に生成された説明">
              <a:extLst>
                <a:ext uri="{FF2B5EF4-FFF2-40B4-BE49-F238E27FC236}">
                  <a16:creationId xmlns:a16="http://schemas.microsoft.com/office/drawing/2014/main" id="{71B90332-0805-467E-A65C-2AAB242F96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8476" y="509218"/>
              <a:ext cx="5290891" cy="3387764"/>
            </a:xfrm>
            <a:prstGeom prst="rect">
              <a:avLst/>
            </a:prstGeom>
          </p:spPr>
        </p:pic>
        <p:sp>
          <p:nvSpPr>
            <p:cNvPr id="15" name="正方形/長方形 14">
              <a:extLst>
                <a:ext uri="{FF2B5EF4-FFF2-40B4-BE49-F238E27FC236}">
                  <a16:creationId xmlns:a16="http://schemas.microsoft.com/office/drawing/2014/main" id="{DBCBA9AA-3444-4DC1-AA1F-D1E06DBEF2D8}"/>
                </a:ext>
              </a:extLst>
            </p:cNvPr>
            <p:cNvSpPr>
              <a:spLocks noChangeAspect="1"/>
            </p:cNvSpPr>
            <p:nvPr/>
          </p:nvSpPr>
          <p:spPr>
            <a:xfrm>
              <a:off x="2125378" y="1948804"/>
              <a:ext cx="912887" cy="652062"/>
            </a:xfrm>
            <a:prstGeom prst="rect">
              <a:avLst/>
            </a:prstGeom>
            <a:solidFill>
              <a:srgbClr val="0598D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800" dirty="0">
                  <a:solidFill>
                    <a:schemeClr val="bg1"/>
                  </a:solidFill>
                  <a:latin typeface="Meiryo UI" panose="020B0604030504040204" pitchFamily="50" charset="-128"/>
                  <a:ea typeface="Meiryo UI" panose="020B0604030504040204" pitchFamily="50" charset="-128"/>
                </a:rPr>
                <a:t>600</a:t>
              </a:r>
              <a:r>
                <a:rPr kumimoji="1" lang="en-US" altLang="ja-JP" sz="800" dirty="0">
                  <a:solidFill>
                    <a:schemeClr val="bg1"/>
                  </a:solidFill>
                  <a:latin typeface="Meiryo UI" panose="020B0604030504040204" pitchFamily="50" charset="-128"/>
                  <a:ea typeface="Meiryo UI" panose="020B0604030504040204" pitchFamily="50" charset="-128"/>
                </a:rPr>
                <a:t>×500</a:t>
              </a:r>
            </a:p>
          </p:txBody>
        </p:sp>
        <p:sp>
          <p:nvSpPr>
            <p:cNvPr id="16" name="正方形/長方形 15">
              <a:extLst>
                <a:ext uri="{FF2B5EF4-FFF2-40B4-BE49-F238E27FC236}">
                  <a16:creationId xmlns:a16="http://schemas.microsoft.com/office/drawing/2014/main" id="{1DCD6252-EF15-4ED8-8001-B5F2CC693984}"/>
                </a:ext>
              </a:extLst>
            </p:cNvPr>
            <p:cNvSpPr>
              <a:spLocks noChangeAspect="1"/>
            </p:cNvSpPr>
            <p:nvPr/>
          </p:nvSpPr>
          <p:spPr>
            <a:xfrm>
              <a:off x="3944898" y="1399597"/>
              <a:ext cx="594996" cy="1189991"/>
            </a:xfrm>
            <a:prstGeom prst="rect">
              <a:avLst/>
            </a:prstGeom>
            <a:solidFill>
              <a:srgbClr val="0598D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wordArtVertRtl" rtlCol="0" anchor="ctr"/>
            <a:lstStyle/>
            <a:p>
              <a:pPr algn="ctr"/>
              <a:r>
                <a:rPr lang="en-US" altLang="ja-JP" sz="800" kern="0" spc="-300" dirty="0">
                  <a:solidFill>
                    <a:schemeClr val="bg1"/>
                  </a:solidFill>
                  <a:latin typeface="Meiryo UI" panose="020B0604030504040204" pitchFamily="50" charset="-128"/>
                  <a:ea typeface="Meiryo UI" panose="020B0604030504040204" pitchFamily="50" charset="-128"/>
                </a:rPr>
                <a:t>600×1200</a:t>
              </a:r>
            </a:p>
          </p:txBody>
        </p:sp>
        <p:sp>
          <p:nvSpPr>
            <p:cNvPr id="17" name="正方形/長方形 16">
              <a:extLst>
                <a:ext uri="{FF2B5EF4-FFF2-40B4-BE49-F238E27FC236}">
                  <a16:creationId xmlns:a16="http://schemas.microsoft.com/office/drawing/2014/main" id="{D344E5B3-B04C-4618-B608-20EC02E6027B}"/>
                </a:ext>
              </a:extLst>
            </p:cNvPr>
            <p:cNvSpPr>
              <a:spLocks/>
            </p:cNvSpPr>
            <p:nvPr/>
          </p:nvSpPr>
          <p:spPr>
            <a:xfrm>
              <a:off x="2095044" y="1399597"/>
              <a:ext cx="1811604" cy="223962"/>
            </a:xfrm>
            <a:prstGeom prst="rect">
              <a:avLst/>
            </a:prstGeom>
            <a:solidFill>
              <a:srgbClr val="0598D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800" dirty="0">
                  <a:solidFill>
                    <a:schemeClr val="bg1"/>
                  </a:solidFill>
                  <a:latin typeface="Meiryo UI" panose="020B0604030504040204" pitchFamily="50" charset="-128"/>
                  <a:ea typeface="Meiryo UI" panose="020B0604030504040204" pitchFamily="50" charset="-128"/>
                </a:rPr>
                <a:t>1456</a:t>
              </a:r>
              <a:r>
                <a:rPr kumimoji="1" lang="en-US" altLang="ja-JP" sz="800" dirty="0">
                  <a:solidFill>
                    <a:schemeClr val="bg1"/>
                  </a:solidFill>
                  <a:latin typeface="Meiryo UI" panose="020B0604030504040204" pitchFamily="50" charset="-128"/>
                  <a:ea typeface="Meiryo UI" panose="020B0604030504040204" pitchFamily="50" charset="-128"/>
                </a:rPr>
                <a:t>×180</a:t>
              </a:r>
              <a:endParaRPr kumimoji="1" lang="ja-JP" altLang="en-US" sz="800" dirty="0">
                <a:solidFill>
                  <a:schemeClr val="bg1"/>
                </a:solidFill>
                <a:latin typeface="Meiryo UI" panose="020B0604030504040204" pitchFamily="50" charset="-128"/>
                <a:ea typeface="Meiryo UI" panose="020B0604030504040204" pitchFamily="50" charset="-128"/>
              </a:endParaRPr>
            </a:p>
          </p:txBody>
        </p:sp>
      </p:grpSp>
      <p:grpSp>
        <p:nvGrpSpPr>
          <p:cNvPr id="21" name="グループ化 20">
            <a:extLst>
              <a:ext uri="{FF2B5EF4-FFF2-40B4-BE49-F238E27FC236}">
                <a16:creationId xmlns:a16="http://schemas.microsoft.com/office/drawing/2014/main" id="{5B2D3F13-47C8-D558-17D9-02B5681BE9D2}"/>
              </a:ext>
            </a:extLst>
          </p:cNvPr>
          <p:cNvGrpSpPr/>
          <p:nvPr/>
        </p:nvGrpSpPr>
        <p:grpSpPr>
          <a:xfrm>
            <a:off x="-26231" y="823543"/>
            <a:ext cx="2779959" cy="3387764"/>
            <a:chOff x="-550106" y="509218"/>
            <a:chExt cx="2779959" cy="3387764"/>
          </a:xfrm>
        </p:grpSpPr>
        <p:pic>
          <p:nvPicPr>
            <p:cNvPr id="4" name="図 3" descr="アイコン が含まれている画像&#10;&#10;自動的に生成された説明">
              <a:extLst>
                <a:ext uri="{FF2B5EF4-FFF2-40B4-BE49-F238E27FC236}">
                  <a16:creationId xmlns:a16="http://schemas.microsoft.com/office/drawing/2014/main" id="{EEDF21D3-9BE5-4D03-A538-B328D247BA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0106" y="509218"/>
              <a:ext cx="2779959" cy="3387764"/>
            </a:xfrm>
            <a:prstGeom prst="rect">
              <a:avLst/>
            </a:prstGeom>
          </p:spPr>
        </p:pic>
        <p:sp>
          <p:nvSpPr>
            <p:cNvPr id="7" name="正方形/長方形 6">
              <a:extLst>
                <a:ext uri="{FF2B5EF4-FFF2-40B4-BE49-F238E27FC236}">
                  <a16:creationId xmlns:a16="http://schemas.microsoft.com/office/drawing/2014/main" id="{7F378D73-7419-4FFE-9226-00B8EE153D0D}"/>
                </a:ext>
              </a:extLst>
            </p:cNvPr>
            <p:cNvSpPr>
              <a:spLocks noChangeAspect="1"/>
            </p:cNvSpPr>
            <p:nvPr/>
          </p:nvSpPr>
          <p:spPr>
            <a:xfrm>
              <a:off x="384637" y="1202217"/>
              <a:ext cx="912887" cy="652062"/>
            </a:xfrm>
            <a:prstGeom prst="rect">
              <a:avLst/>
            </a:prstGeom>
            <a:solidFill>
              <a:srgbClr val="0598D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800" dirty="0">
                  <a:solidFill>
                    <a:schemeClr val="bg1"/>
                  </a:solidFill>
                </a:rPr>
                <a:t>600</a:t>
              </a:r>
              <a:r>
                <a:rPr kumimoji="1" lang="en-US" altLang="ja-JP" sz="800" dirty="0">
                  <a:solidFill>
                    <a:schemeClr val="bg1"/>
                  </a:solidFill>
                </a:rPr>
                <a:t>×500</a:t>
              </a:r>
            </a:p>
          </p:txBody>
        </p:sp>
        <p:sp>
          <p:nvSpPr>
            <p:cNvPr id="9" name="正方形/長方形 8">
              <a:extLst>
                <a:ext uri="{FF2B5EF4-FFF2-40B4-BE49-F238E27FC236}">
                  <a16:creationId xmlns:a16="http://schemas.microsoft.com/office/drawing/2014/main" id="{0A744B31-C162-415B-8F51-C2DFF4BBC796}"/>
                </a:ext>
              </a:extLst>
            </p:cNvPr>
            <p:cNvSpPr>
              <a:spLocks noChangeAspect="1"/>
            </p:cNvSpPr>
            <p:nvPr/>
          </p:nvSpPr>
          <p:spPr>
            <a:xfrm>
              <a:off x="329335" y="3052076"/>
              <a:ext cx="1021978" cy="159684"/>
            </a:xfrm>
            <a:prstGeom prst="rect">
              <a:avLst/>
            </a:prstGeom>
            <a:solidFill>
              <a:srgbClr val="0598D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800" dirty="0">
                  <a:solidFill>
                    <a:schemeClr val="bg1"/>
                  </a:solidFill>
                </a:rPr>
                <a:t>64</a:t>
              </a:r>
              <a:r>
                <a:rPr kumimoji="1" lang="en-US" altLang="ja-JP" sz="800" dirty="0">
                  <a:solidFill>
                    <a:schemeClr val="bg1"/>
                  </a:solidFill>
                </a:rPr>
                <a:t>0×100</a:t>
              </a:r>
              <a:endParaRPr kumimoji="1" lang="ja-JP" altLang="en-US" sz="800" dirty="0">
                <a:solidFill>
                  <a:schemeClr val="bg1"/>
                </a:solidFill>
              </a:endParaRPr>
            </a:p>
          </p:txBody>
        </p:sp>
        <p:sp>
          <p:nvSpPr>
            <p:cNvPr id="11" name="正方形/長方形 10">
              <a:extLst>
                <a:ext uri="{FF2B5EF4-FFF2-40B4-BE49-F238E27FC236}">
                  <a16:creationId xmlns:a16="http://schemas.microsoft.com/office/drawing/2014/main" id="{3A3A30A1-373F-4223-9297-1BC833F4D131}"/>
                </a:ext>
              </a:extLst>
            </p:cNvPr>
            <p:cNvSpPr>
              <a:spLocks noChangeAspect="1"/>
            </p:cNvSpPr>
            <p:nvPr/>
          </p:nvSpPr>
          <p:spPr>
            <a:xfrm>
              <a:off x="328884" y="2670568"/>
              <a:ext cx="1021978" cy="316800"/>
            </a:xfrm>
            <a:prstGeom prst="rect">
              <a:avLst/>
            </a:prstGeom>
            <a:solidFill>
              <a:srgbClr val="0598DF"/>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800" dirty="0">
                  <a:solidFill>
                    <a:schemeClr val="bg1"/>
                  </a:solidFill>
                </a:rPr>
                <a:t>64</a:t>
              </a:r>
              <a:r>
                <a:rPr kumimoji="1" lang="en-US" altLang="ja-JP" sz="800" dirty="0">
                  <a:solidFill>
                    <a:schemeClr val="bg1"/>
                  </a:solidFill>
                </a:rPr>
                <a:t>0×200</a:t>
              </a:r>
              <a:endParaRPr kumimoji="1" lang="ja-JP" altLang="en-US" sz="800" dirty="0">
                <a:solidFill>
                  <a:schemeClr val="bg1"/>
                </a:solidFill>
              </a:endParaRPr>
            </a:p>
          </p:txBody>
        </p:sp>
      </p:grpSp>
      <p:sp>
        <p:nvSpPr>
          <p:cNvPr id="24" name="テキスト ボックス 3">
            <a:extLst>
              <a:ext uri="{FF2B5EF4-FFF2-40B4-BE49-F238E27FC236}">
                <a16:creationId xmlns:a16="http://schemas.microsoft.com/office/drawing/2014/main" id="{AA25529B-0922-4CE6-9063-068F0EB0C62A}"/>
              </a:ext>
            </a:extLst>
          </p:cNvPr>
          <p:cNvSpPr txBox="1">
            <a:spLocks noChangeArrowheads="1"/>
          </p:cNvSpPr>
          <p:nvPr/>
        </p:nvSpPr>
        <p:spPr bwMode="auto">
          <a:xfrm>
            <a:off x="411163" y="691726"/>
            <a:ext cx="77914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r>
              <a:rPr lang="ja-JP" altLang="en-US" sz="1200" b="1" dirty="0">
                <a:latin typeface="Meiryo UI" panose="020B0604030504040204" pitchFamily="50" charset="-128"/>
                <a:ea typeface="Meiryo UI" panose="020B0604030504040204" pitchFamily="50" charset="-128"/>
              </a:rPr>
              <a:t>■入稿イメージ</a:t>
            </a:r>
          </a:p>
        </p:txBody>
      </p:sp>
      <p:sp>
        <p:nvSpPr>
          <p:cNvPr id="3" name="タイトル 1">
            <a:extLst>
              <a:ext uri="{FF2B5EF4-FFF2-40B4-BE49-F238E27FC236}">
                <a16:creationId xmlns:a16="http://schemas.microsoft.com/office/drawing/2014/main" id="{91AAD6FE-FABB-1FE6-7315-B2CEF5997B78}"/>
              </a:ext>
            </a:extLst>
          </p:cNvPr>
          <p:cNvSpPr>
            <a:spLocks noGrp="1" noChangeArrowheads="1"/>
          </p:cNvSpPr>
          <p:nvPr>
            <p:ph type="title"/>
          </p:nvPr>
        </p:nvSpPr>
        <p:spPr bwMode="auto">
          <a:xfrm>
            <a:off x="393700" y="271463"/>
            <a:ext cx="9288463" cy="403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rIns="91440" bIns="45720" numCol="1" anchor="t" anchorCtr="0" compatLnSpc="1">
            <a:prstTxWarp prst="textNoShape">
              <a:avLst/>
            </a:prstTxWarp>
          </a:bodyPr>
          <a:lstStyle/>
          <a:p>
            <a:r>
              <a:rPr lang="ja-JP" altLang="en-US" dirty="0">
                <a:latin typeface="Meiryo UI" panose="020B0604030504040204" pitchFamily="50" charset="-128"/>
                <a:ea typeface="Meiryo UI" panose="020B0604030504040204" pitchFamily="50" charset="-128"/>
              </a:rPr>
              <a:t>入稿規定</a:t>
            </a:r>
          </a:p>
        </p:txBody>
      </p:sp>
      <p:graphicFrame>
        <p:nvGraphicFramePr>
          <p:cNvPr id="45" name="表 44">
            <a:extLst>
              <a:ext uri="{FF2B5EF4-FFF2-40B4-BE49-F238E27FC236}">
                <a16:creationId xmlns:a16="http://schemas.microsoft.com/office/drawing/2014/main" id="{52E90F1E-A32A-1F26-711B-D93DF30493DC}"/>
              </a:ext>
            </a:extLst>
          </p:cNvPr>
          <p:cNvGraphicFramePr>
            <a:graphicFrameLocks noGrp="1"/>
          </p:cNvGraphicFramePr>
          <p:nvPr>
            <p:extLst>
              <p:ext uri="{D42A27DB-BD31-4B8C-83A1-F6EECF244321}">
                <p14:modId xmlns:p14="http://schemas.microsoft.com/office/powerpoint/2010/main" val="1007790316"/>
              </p:ext>
            </p:extLst>
          </p:nvPr>
        </p:nvGraphicFramePr>
        <p:xfrm>
          <a:off x="741417" y="3921861"/>
          <a:ext cx="8484365" cy="2622282"/>
        </p:xfrm>
        <a:graphic>
          <a:graphicData uri="http://schemas.openxmlformats.org/drawingml/2006/table">
            <a:tbl>
              <a:tblPr>
                <a:tableStyleId>{BC89EF96-8CEA-46FF-86C4-4CE0E7609802}</a:tableStyleId>
              </a:tblPr>
              <a:tblGrid>
                <a:gridCol w="1140365">
                  <a:extLst>
                    <a:ext uri="{9D8B030D-6E8A-4147-A177-3AD203B41FA5}">
                      <a16:colId xmlns:a16="http://schemas.microsoft.com/office/drawing/2014/main" val="1288645124"/>
                    </a:ext>
                  </a:extLst>
                </a:gridCol>
                <a:gridCol w="1944000">
                  <a:extLst>
                    <a:ext uri="{9D8B030D-6E8A-4147-A177-3AD203B41FA5}">
                      <a16:colId xmlns:a16="http://schemas.microsoft.com/office/drawing/2014/main" val="946032638"/>
                    </a:ext>
                  </a:extLst>
                </a:gridCol>
                <a:gridCol w="2700000">
                  <a:extLst>
                    <a:ext uri="{9D8B030D-6E8A-4147-A177-3AD203B41FA5}">
                      <a16:colId xmlns:a16="http://schemas.microsoft.com/office/drawing/2014/main" val="2724110451"/>
                    </a:ext>
                  </a:extLst>
                </a:gridCol>
                <a:gridCol w="2700000">
                  <a:extLst>
                    <a:ext uri="{9D8B030D-6E8A-4147-A177-3AD203B41FA5}">
                      <a16:colId xmlns:a16="http://schemas.microsoft.com/office/drawing/2014/main" val="2892357857"/>
                    </a:ext>
                  </a:extLst>
                </a:gridCol>
              </a:tblGrid>
              <a:tr h="246173">
                <a:tc>
                  <a:txBody>
                    <a:bodyPr/>
                    <a:lstStyle/>
                    <a:p>
                      <a:pPr algn="ctr" fontAlgn="ctr"/>
                      <a:r>
                        <a:rPr lang="ja-JP" altLang="en-US" sz="1000" b="1" u="none" strike="noStrike" dirty="0">
                          <a:solidFill>
                            <a:schemeClr val="bg1"/>
                          </a:solidFill>
                          <a:effectLst/>
                        </a:rPr>
                        <a:t>原稿規定一覧</a:t>
                      </a:r>
                      <a:endParaRPr lang="en-US" altLang="ja-JP" sz="1000" b="1" i="0" u="none" strike="noStrike" dirty="0">
                        <a:solidFill>
                          <a:schemeClr val="bg1"/>
                        </a:solidFill>
                        <a:effectLst/>
                        <a:latin typeface="+mn-ea"/>
                        <a:ea typeface="+mn-ea"/>
                      </a:endParaRPr>
                    </a:p>
                  </a:txBody>
                  <a:tcPr marL="108000" marR="72000" marT="46800" marB="36000" anchor="ctr">
                    <a:lnR w="12700" cap="flat" cmpd="sng" algn="ctr">
                      <a:solidFill>
                        <a:schemeClr val="bg1"/>
                      </a:solidFill>
                      <a:prstDash val="solid"/>
                      <a:round/>
                      <a:headEnd type="none" w="med" len="med"/>
                      <a:tailEnd type="none" w="med" len="med"/>
                    </a:lnR>
                    <a:solidFill>
                      <a:srgbClr val="0598D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dirty="0">
                          <a:solidFill>
                            <a:schemeClr val="bg1"/>
                          </a:solidFill>
                        </a:rPr>
                        <a:t>共通</a:t>
                      </a:r>
                      <a:endParaRPr kumimoji="1" lang="ja-JP" altLang="en-US" sz="1000" dirty="0"/>
                    </a:p>
                  </a:txBody>
                  <a:tcPr marL="108000" marR="72000" marT="468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accent6">
                          <a:lumMod val="75000"/>
                        </a:schemeClr>
                      </a:solidFill>
                      <a:prstDash val="solid"/>
                      <a:round/>
                      <a:headEnd type="none" w="med" len="med"/>
                      <a:tailEnd type="none" w="med" len="med"/>
                    </a:lnT>
                    <a:lnB w="9525" cap="flat" cmpd="sng" algn="ctr">
                      <a:solidFill>
                        <a:schemeClr val="accent6">
                          <a:lumMod val="75000"/>
                        </a:schemeClr>
                      </a:solidFill>
                      <a:prstDash val="solid"/>
                      <a:round/>
                      <a:headEnd type="none" w="med" len="med"/>
                      <a:tailEnd type="none" w="med" len="med"/>
                    </a:lnB>
                    <a:lnTlToBr w="12700" cmpd="sng">
                      <a:noFill/>
                      <a:prstDash val="solid"/>
                    </a:lnTlToBr>
                    <a:lnBlToTr w="12700" cmpd="sng">
                      <a:noFill/>
                      <a:prstDash val="solid"/>
                    </a:lnBlToTr>
                    <a:solidFill>
                      <a:srgbClr val="0598DF"/>
                    </a:solidFill>
                  </a:tcPr>
                </a:tc>
                <a:tc>
                  <a:txBody>
                    <a:bodyPr/>
                    <a:lstStyle/>
                    <a:p>
                      <a:pPr algn="ctr" fontAlgn="ctr"/>
                      <a:r>
                        <a:rPr lang="en-US" altLang="ja-JP" sz="1000" b="1" i="0" u="none" strike="noStrike" dirty="0">
                          <a:solidFill>
                            <a:schemeClr val="bg1"/>
                          </a:solidFill>
                          <a:effectLst/>
                          <a:latin typeface="+mn-ea"/>
                          <a:ea typeface="+mn-ea"/>
                        </a:rPr>
                        <a:t>SP</a:t>
                      </a:r>
                      <a:endParaRPr lang="en-US" altLang="ja-JP" sz="800" b="0" i="0" u="none" strike="noStrike" dirty="0">
                        <a:solidFill>
                          <a:srgbClr val="000000"/>
                        </a:solidFill>
                        <a:effectLst/>
                        <a:latin typeface="+mn-ea"/>
                        <a:ea typeface="+mn-ea"/>
                      </a:endParaRPr>
                    </a:p>
                  </a:txBody>
                  <a:tcPr marL="108000" marR="72000" marT="468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rgbClr val="0598DF"/>
                    </a:solidFill>
                  </a:tcPr>
                </a:tc>
                <a:tc>
                  <a:txBody>
                    <a:bodyPr/>
                    <a:lstStyle/>
                    <a:p>
                      <a:pPr algn="ctr"/>
                      <a:r>
                        <a:rPr kumimoji="1" lang="en-US" altLang="ja-JP" sz="1000" b="1" dirty="0">
                          <a:solidFill>
                            <a:schemeClr val="bg1"/>
                          </a:solidFill>
                        </a:rPr>
                        <a:t>PC</a:t>
                      </a:r>
                      <a:endParaRPr kumimoji="1" lang="ja-JP" altLang="en-US" dirty="0"/>
                    </a:p>
                  </a:txBody>
                  <a:tcPr marL="108000" marR="72000" marT="46800" marB="36000" anchor="ctr">
                    <a:lnL w="12700" cap="flat" cmpd="sng" algn="ctr">
                      <a:solidFill>
                        <a:schemeClr val="bg1"/>
                      </a:solidFill>
                      <a:prstDash val="solid"/>
                      <a:round/>
                      <a:headEnd type="none" w="med" len="med"/>
                      <a:tailEnd type="none" w="med" len="med"/>
                    </a:lnL>
                    <a:solidFill>
                      <a:srgbClr val="0598DF"/>
                    </a:solidFill>
                  </a:tcPr>
                </a:tc>
                <a:extLst>
                  <a:ext uri="{0D108BD9-81ED-4DB2-BD59-A6C34878D82A}">
                    <a16:rowId xmlns:a16="http://schemas.microsoft.com/office/drawing/2014/main" val="336024312"/>
                  </a:ext>
                </a:extLst>
              </a:tr>
              <a:tr h="1614392">
                <a:tc>
                  <a:txBody>
                    <a:bodyPr/>
                    <a:lstStyle/>
                    <a:p>
                      <a:pPr algn="ctr"/>
                      <a:r>
                        <a:rPr kumimoji="1" lang="ja-JP" altLang="en-US" sz="1000" b="0" dirty="0">
                          <a:solidFill>
                            <a:schemeClr val="tx1"/>
                          </a:solidFill>
                        </a:rPr>
                        <a:t>サイズ</a:t>
                      </a:r>
                    </a:p>
                  </a:txBody>
                  <a:tcPr marL="108000" marR="72000" marT="46800" marB="3600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dirty="0">
                          <a:solidFill>
                            <a:srgbClr val="FF0000"/>
                          </a:solidFill>
                        </a:rPr>
                        <a:t>必須 </a:t>
                      </a:r>
                      <a:r>
                        <a:rPr kumimoji="1" lang="en-US" altLang="ja-JP" sz="1000" dirty="0">
                          <a:solidFill>
                            <a:schemeClr val="tx1"/>
                          </a:solidFill>
                        </a:rPr>
                        <a:t>180×180 </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dirty="0">
                          <a:solidFill>
                            <a:schemeClr val="tx1"/>
                          </a:solidFill>
                        </a:rPr>
                        <a:t>（企業またはサービスロゴ）</a:t>
                      </a:r>
                    </a:p>
                  </a:txBody>
                  <a:tcPr marL="108000" marR="72000" marT="46800" marB="36000">
                    <a:lnT w="9525" cap="flat" cmpd="sng" algn="ctr">
                      <a:solidFill>
                        <a:schemeClr val="accent6">
                          <a:lumMod val="75000"/>
                        </a:schemeClr>
                      </a:solidFill>
                      <a:prstDash val="solid"/>
                      <a:round/>
                      <a:headEnd type="none" w="med" len="med"/>
                      <a:tailEnd type="none" w="med" len="med"/>
                    </a:lnT>
                  </a:tcPr>
                </a:tc>
                <a:tc>
                  <a:txBody>
                    <a:bodyPr/>
                    <a:lstStyle/>
                    <a:p>
                      <a:pPr>
                        <a:lnSpc>
                          <a:spcPct val="110000"/>
                        </a:lnSpc>
                      </a:pPr>
                      <a:r>
                        <a:rPr kumimoji="1" lang="ja-JP" altLang="en-US" sz="1000" dirty="0">
                          <a:solidFill>
                            <a:srgbClr val="FF0000"/>
                          </a:solidFill>
                        </a:rPr>
                        <a:t>必須① </a:t>
                      </a:r>
                      <a:r>
                        <a:rPr kumimoji="1" lang="en-US" altLang="ja-JP" sz="1000" dirty="0">
                          <a:solidFill>
                            <a:schemeClr val="tx1"/>
                          </a:solidFill>
                        </a:rPr>
                        <a:t>600×500</a:t>
                      </a:r>
                      <a:br>
                        <a:rPr kumimoji="1" lang="ja-JP" altLang="en-US" sz="1000" dirty="0">
                          <a:solidFill>
                            <a:schemeClr val="tx1"/>
                          </a:solidFill>
                        </a:rPr>
                      </a:br>
                      <a:r>
                        <a:rPr kumimoji="1" lang="ja-JP" altLang="en-US" sz="1000" dirty="0">
                          <a:solidFill>
                            <a:srgbClr val="FF0000"/>
                          </a:solidFill>
                        </a:rPr>
                        <a:t>必須② </a:t>
                      </a:r>
                      <a:r>
                        <a:rPr kumimoji="1" lang="ja-JP" altLang="en-US" sz="1000" dirty="0">
                          <a:solidFill>
                            <a:schemeClr val="tx1"/>
                          </a:solidFill>
                        </a:rPr>
                        <a:t>レスポンシブ（インフィード）</a:t>
                      </a:r>
                    </a:p>
                    <a:p>
                      <a:pPr>
                        <a:lnSpc>
                          <a:spcPct val="110000"/>
                        </a:lnSpc>
                      </a:pPr>
                      <a:r>
                        <a:rPr kumimoji="1" lang="ja-JP" altLang="en-US" sz="1000" dirty="0">
                          <a:solidFill>
                            <a:schemeClr val="tx1"/>
                          </a:solidFill>
                        </a:rPr>
                        <a:t>（</a:t>
                      </a:r>
                      <a:r>
                        <a:rPr kumimoji="1" lang="en-US" altLang="ja-JP" sz="1000" dirty="0">
                          <a:solidFill>
                            <a:schemeClr val="tx1"/>
                          </a:solidFill>
                        </a:rPr>
                        <a:t>1200×628</a:t>
                      </a:r>
                      <a:r>
                        <a:rPr kumimoji="1" lang="ja-JP" altLang="en-US" sz="1000" dirty="0">
                          <a:solidFill>
                            <a:schemeClr val="tx1"/>
                          </a:solidFill>
                        </a:rPr>
                        <a:t>＋</a:t>
                      </a:r>
                      <a:r>
                        <a:rPr kumimoji="1" lang="en-US" altLang="ja-JP" sz="1000" dirty="0">
                          <a:solidFill>
                            <a:schemeClr val="tx1"/>
                          </a:solidFill>
                        </a:rPr>
                        <a:t>1080×1080</a:t>
                      </a:r>
                      <a:r>
                        <a:rPr kumimoji="1" lang="ja-JP" altLang="en-US" sz="1000" dirty="0">
                          <a:solidFill>
                            <a:schemeClr val="tx1"/>
                          </a:solidFill>
                        </a:rPr>
                        <a:t>＋テキスト）</a:t>
                      </a:r>
                      <a:endParaRPr kumimoji="1" lang="en-US" altLang="ja-JP" sz="10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282828"/>
                          </a:solidFill>
                          <a:effectLst/>
                          <a:uLnTx/>
                          <a:uFillTx/>
                          <a:latin typeface="+mn-lt"/>
                          <a:ea typeface="+mn-ea"/>
                          <a:cs typeface="+mn-cs"/>
                        </a:rPr>
                        <a:t>※</a:t>
                      </a:r>
                      <a:r>
                        <a:rPr kumimoji="1" lang="ja-JP" altLang="en-US" sz="800" b="0" i="0" u="none" strike="noStrike" kern="1200" cap="none" spc="0" normalizeH="0" baseline="0" noProof="0" dirty="0">
                          <a:ln>
                            <a:noFill/>
                          </a:ln>
                          <a:solidFill>
                            <a:srgbClr val="282828"/>
                          </a:solidFill>
                          <a:effectLst/>
                          <a:uLnTx/>
                          <a:uFillTx/>
                          <a:latin typeface="+mn-lt"/>
                          <a:ea typeface="+mn-ea"/>
                          <a:cs typeface="+mn-cs"/>
                        </a:rPr>
                        <a:t>テキストは弊社専用フォーマットに記載の上</a:t>
                      </a:r>
                      <a:endParaRPr kumimoji="1" lang="en-US" altLang="ja-JP" sz="800" b="0" i="0" u="none" strike="noStrike" kern="1200" cap="none" spc="0" normalizeH="0" baseline="0" noProof="0" dirty="0">
                        <a:ln>
                          <a:noFill/>
                        </a:ln>
                        <a:solidFill>
                          <a:srgbClr val="282828"/>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282828"/>
                          </a:solidFill>
                          <a:effectLst/>
                          <a:uLnTx/>
                          <a:uFillTx/>
                          <a:latin typeface="+mn-lt"/>
                          <a:ea typeface="+mn-ea"/>
                          <a:cs typeface="+mn-cs"/>
                        </a:rPr>
                        <a:t>　ご入稿ください</a:t>
                      </a:r>
                      <a:endParaRPr kumimoji="1" lang="en-US" altLang="ja-JP" sz="800" b="0" i="0" u="none" strike="noStrike" kern="1200" cap="none" spc="0" normalizeH="0" baseline="0" noProof="0" dirty="0">
                        <a:ln>
                          <a:noFill/>
                        </a:ln>
                        <a:solidFill>
                          <a:srgbClr val="282828"/>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400" dirty="0">
                        <a:solidFill>
                          <a:schemeClr val="tx1"/>
                        </a:solidFill>
                        <a:latin typeface="+mn-lt"/>
                      </a:endParaRPr>
                    </a:p>
                    <a:p>
                      <a:pPr>
                        <a:lnSpc>
                          <a:spcPct val="110000"/>
                        </a:lnSpc>
                      </a:pPr>
                      <a:r>
                        <a:rPr kumimoji="1" lang="ja-JP" altLang="en-US" sz="1000" dirty="0">
                          <a:solidFill>
                            <a:schemeClr val="tx1"/>
                          </a:solidFill>
                        </a:rPr>
                        <a:t>・</a:t>
                      </a:r>
                      <a:r>
                        <a:rPr kumimoji="1" lang="en-US" altLang="ja-JP" sz="1000" dirty="0">
                          <a:solidFill>
                            <a:schemeClr val="tx1"/>
                          </a:solidFill>
                        </a:rPr>
                        <a:t>640×200</a:t>
                      </a:r>
                      <a:endParaRPr kumimoji="1" lang="ja-JP" altLang="en-US" sz="1000" dirty="0">
                        <a:solidFill>
                          <a:schemeClr val="tx1"/>
                        </a:solidFill>
                      </a:endParaRPr>
                    </a:p>
                    <a:p>
                      <a:pPr>
                        <a:lnSpc>
                          <a:spcPct val="110000"/>
                        </a:lnSpc>
                      </a:pPr>
                      <a:r>
                        <a:rPr kumimoji="1" lang="ja-JP" altLang="en-US" sz="1000" dirty="0">
                          <a:solidFill>
                            <a:schemeClr val="tx1"/>
                          </a:solidFill>
                        </a:rPr>
                        <a:t>・</a:t>
                      </a:r>
                      <a:r>
                        <a:rPr kumimoji="1" lang="en-US" altLang="ja-JP" sz="1000" dirty="0">
                          <a:solidFill>
                            <a:schemeClr val="tx1"/>
                          </a:solidFill>
                        </a:rPr>
                        <a:t>640×100</a:t>
                      </a:r>
                      <a:endParaRPr kumimoji="1" lang="ja-JP" altLang="en-US" sz="1000" dirty="0">
                        <a:solidFill>
                          <a:schemeClr val="tx1"/>
                        </a:solidFill>
                      </a:endParaRPr>
                    </a:p>
                  </a:txBody>
                  <a:tcPr marL="108000" marR="72000" marT="46800" marB="36000"/>
                </a:tc>
                <a:tc>
                  <a:txBody>
                    <a:bodyPr/>
                    <a:lstStyle/>
                    <a:p>
                      <a:r>
                        <a:rPr kumimoji="1" lang="ja-JP" altLang="en-US" sz="1000" dirty="0">
                          <a:solidFill>
                            <a:srgbClr val="FF0000"/>
                          </a:solidFill>
                        </a:rPr>
                        <a:t>必須① </a:t>
                      </a:r>
                      <a:r>
                        <a:rPr kumimoji="1" lang="en-US" altLang="ja-JP" sz="1000" dirty="0">
                          <a:solidFill>
                            <a:schemeClr val="tx1"/>
                          </a:solidFill>
                        </a:rPr>
                        <a:t>600×500</a:t>
                      </a:r>
                    </a:p>
                    <a:p>
                      <a:r>
                        <a:rPr kumimoji="1" lang="ja-JP" altLang="en-US" sz="1000" dirty="0">
                          <a:solidFill>
                            <a:srgbClr val="FF0000"/>
                          </a:solidFill>
                        </a:rPr>
                        <a:t>必須② </a:t>
                      </a:r>
                      <a:r>
                        <a:rPr kumimoji="1" lang="ja-JP" altLang="en-US" sz="1000" dirty="0">
                          <a:solidFill>
                            <a:schemeClr val="tx1"/>
                          </a:solidFill>
                        </a:rPr>
                        <a:t>レスポンシブ（インフィード）</a:t>
                      </a:r>
                    </a:p>
                    <a:p>
                      <a:r>
                        <a:rPr kumimoji="1" lang="ja-JP" altLang="en-US" sz="1000" dirty="0">
                          <a:solidFill>
                            <a:schemeClr val="tx1"/>
                          </a:solidFill>
                        </a:rPr>
                        <a:t>（</a:t>
                      </a:r>
                      <a:r>
                        <a:rPr kumimoji="1" lang="en-US" altLang="ja-JP" sz="1000" dirty="0">
                          <a:solidFill>
                            <a:schemeClr val="tx1"/>
                          </a:solidFill>
                        </a:rPr>
                        <a:t>1200×628</a:t>
                      </a:r>
                      <a:r>
                        <a:rPr kumimoji="1" lang="ja-JP" altLang="en-US" sz="1000" dirty="0">
                          <a:solidFill>
                            <a:schemeClr val="tx1"/>
                          </a:solidFill>
                        </a:rPr>
                        <a:t>＋</a:t>
                      </a:r>
                      <a:r>
                        <a:rPr kumimoji="1" lang="en-US" altLang="ja-JP" sz="1000" dirty="0">
                          <a:solidFill>
                            <a:schemeClr val="tx1"/>
                          </a:solidFill>
                        </a:rPr>
                        <a:t>1080×1080</a:t>
                      </a:r>
                      <a:r>
                        <a:rPr kumimoji="1" lang="ja-JP" altLang="en-US" sz="1000" dirty="0">
                          <a:solidFill>
                            <a:schemeClr val="tx1"/>
                          </a:solidFill>
                        </a:rPr>
                        <a:t>＋テキスト）</a:t>
                      </a:r>
                    </a:p>
                    <a:p>
                      <a:r>
                        <a:rPr kumimoji="1" lang="en-US" altLang="ja-JP" sz="800" dirty="0">
                          <a:solidFill>
                            <a:schemeClr val="tx1"/>
                          </a:solidFill>
                        </a:rPr>
                        <a:t>※</a:t>
                      </a:r>
                      <a:r>
                        <a:rPr kumimoji="1" lang="ja-JP" altLang="en-US" sz="800" dirty="0">
                          <a:solidFill>
                            <a:schemeClr val="tx1"/>
                          </a:solidFill>
                        </a:rPr>
                        <a:t>テキストは、弊社専用フォーマットに記載の上ご入稿ください</a:t>
                      </a:r>
                      <a:endParaRPr kumimoji="1" lang="en-US" altLang="ja-JP" sz="800" dirty="0">
                        <a:solidFill>
                          <a:schemeClr val="tx1"/>
                        </a:solidFill>
                      </a:endParaRPr>
                    </a:p>
                    <a:p>
                      <a:endParaRPr kumimoji="1" lang="ja-JP" altLang="en-US" sz="400" dirty="0">
                        <a:solidFill>
                          <a:srgbClr val="FF0000"/>
                        </a:solidFill>
                      </a:endParaRPr>
                    </a:p>
                    <a:p>
                      <a:r>
                        <a:rPr kumimoji="1" lang="ja-JP" altLang="en-US" sz="1000" dirty="0">
                          <a:solidFill>
                            <a:schemeClr val="tx1"/>
                          </a:solidFill>
                        </a:rPr>
                        <a:t>・</a:t>
                      </a:r>
                      <a:r>
                        <a:rPr kumimoji="1" lang="en-US" altLang="ja-JP" sz="1000" dirty="0">
                          <a:solidFill>
                            <a:schemeClr val="tx1"/>
                          </a:solidFill>
                        </a:rPr>
                        <a:t>970×250</a:t>
                      </a:r>
                      <a:r>
                        <a:rPr kumimoji="1" lang="en-US" altLang="ja-JP" sz="1000" dirty="0">
                          <a:solidFill>
                            <a:srgbClr val="FF0000"/>
                          </a:solidFill>
                        </a:rPr>
                        <a:t>	</a:t>
                      </a:r>
                    </a:p>
                    <a:p>
                      <a:r>
                        <a:rPr kumimoji="1" lang="ja-JP" altLang="en-US" sz="1000" dirty="0">
                          <a:solidFill>
                            <a:schemeClr val="tx1"/>
                          </a:solidFill>
                        </a:rPr>
                        <a:t>・</a:t>
                      </a:r>
                      <a:r>
                        <a:rPr kumimoji="1" lang="en-US" altLang="ja-JP" sz="1000" dirty="0">
                          <a:solidFill>
                            <a:schemeClr val="tx1"/>
                          </a:solidFill>
                        </a:rPr>
                        <a:t>1456×180</a:t>
                      </a:r>
                    </a:p>
                    <a:p>
                      <a:r>
                        <a:rPr kumimoji="1" lang="ja-JP" altLang="en-US" sz="1000" dirty="0">
                          <a:solidFill>
                            <a:schemeClr val="tx1"/>
                          </a:solidFill>
                        </a:rPr>
                        <a:t>・</a:t>
                      </a:r>
                      <a:r>
                        <a:rPr kumimoji="1" lang="en-US" altLang="ja-JP" sz="1000" dirty="0">
                          <a:solidFill>
                            <a:schemeClr val="tx1"/>
                          </a:solidFill>
                        </a:rPr>
                        <a:t>600×1200</a:t>
                      </a:r>
                    </a:p>
                  </a:txBody>
                  <a:tcPr marL="108000" marR="72000" marT="46800" marB="36000"/>
                </a:tc>
                <a:extLst>
                  <a:ext uri="{0D108BD9-81ED-4DB2-BD59-A6C34878D82A}">
                    <a16:rowId xmlns:a16="http://schemas.microsoft.com/office/drawing/2014/main" val="4205072874"/>
                  </a:ext>
                </a:extLst>
              </a:tr>
              <a:tr h="324000">
                <a:tc>
                  <a:txBody>
                    <a:bodyPr/>
                    <a:lstStyle/>
                    <a:p>
                      <a:pPr algn="ctr"/>
                      <a:r>
                        <a:rPr kumimoji="1" lang="ja-JP" altLang="en-US" sz="1000" b="0" dirty="0">
                          <a:solidFill>
                            <a:schemeClr val="tx1"/>
                          </a:solidFill>
                        </a:rPr>
                        <a:t>容量</a:t>
                      </a:r>
                    </a:p>
                  </a:txBody>
                  <a:tcPr marL="108000" marR="72000" marT="46800" marB="36000" anchor="ctr"/>
                </a:tc>
                <a:tc gridSpan="3">
                  <a:txBody>
                    <a:bodyPr/>
                    <a:lstStyle/>
                    <a:p>
                      <a:pPr algn="ctr"/>
                      <a:r>
                        <a:rPr kumimoji="1" lang="en-US" altLang="ja-JP" sz="1000" dirty="0">
                          <a:solidFill>
                            <a:schemeClr val="tx1"/>
                          </a:solidFill>
                        </a:rPr>
                        <a:t>300KB</a:t>
                      </a:r>
                      <a:r>
                        <a:rPr kumimoji="1" lang="ja-JP" altLang="en-US" sz="1000" dirty="0">
                          <a:solidFill>
                            <a:schemeClr val="tx1"/>
                          </a:solidFill>
                        </a:rPr>
                        <a:t>未満</a:t>
                      </a:r>
                      <a:endParaRPr kumimoji="1" lang="en-US" altLang="ja-JP" sz="1000" dirty="0">
                        <a:solidFill>
                          <a:schemeClr val="tx1"/>
                        </a:solidFill>
                      </a:endParaRPr>
                    </a:p>
                  </a:txBody>
                  <a:tcPr marL="108000" marR="72000" marT="46800" marB="36000" anchor="ctr"/>
                </a:tc>
                <a:tc hMerge="1">
                  <a:txBody>
                    <a:bodyPr/>
                    <a:lstStyle/>
                    <a:p>
                      <a:endParaRPr kumimoji="1" lang="ja-JP" altLang="en-US"/>
                    </a:p>
                  </a:txBody>
                  <a:tcPr/>
                </a:tc>
                <a:tc hMerge="1">
                  <a:txBody>
                    <a:bodyPr/>
                    <a:lstStyle/>
                    <a:p>
                      <a:pPr algn="ctr"/>
                      <a:endParaRPr kumimoji="1" lang="en-US" altLang="ja-JP" sz="1000" dirty="0"/>
                    </a:p>
                  </a:txBody>
                  <a:tcPr marL="108000" marR="72000" marT="46800" marB="36000" anchor="ctr"/>
                </a:tc>
                <a:extLst>
                  <a:ext uri="{0D108BD9-81ED-4DB2-BD59-A6C34878D82A}">
                    <a16:rowId xmlns:a16="http://schemas.microsoft.com/office/drawing/2014/main" val="1716549552"/>
                  </a:ext>
                </a:extLst>
              </a:tr>
              <a:tr h="437717">
                <a:tc>
                  <a:txBody>
                    <a:bodyPr/>
                    <a:lstStyle/>
                    <a:p>
                      <a:pPr algn="ctr"/>
                      <a:r>
                        <a:rPr kumimoji="1" lang="ja-JP" altLang="en-US" sz="1000" b="0" dirty="0">
                          <a:solidFill>
                            <a:schemeClr val="tx1"/>
                          </a:solidFill>
                        </a:rPr>
                        <a:t>その他</a:t>
                      </a:r>
                    </a:p>
                  </a:txBody>
                  <a:tcPr marL="108000" marR="72000" marT="46800" marB="36000" anchor="ctr"/>
                </a:tc>
                <a:tc gridSpan="3">
                  <a:txBody>
                    <a:bodyPr/>
                    <a:lstStyle/>
                    <a:p>
                      <a:pPr algn="l"/>
                      <a:r>
                        <a:rPr lang="en-US" altLang="ja-JP" sz="1000" dirty="0"/>
                        <a:t>JPEG</a:t>
                      </a:r>
                      <a:r>
                        <a:rPr lang="ja-JP" altLang="en-US" sz="1000" dirty="0"/>
                        <a:t>データでの入稿を推奨／カラーコードは</a:t>
                      </a:r>
                      <a:r>
                        <a:rPr lang="en-US" altLang="ja-JP" sz="1000" dirty="0"/>
                        <a:t>RGB</a:t>
                      </a:r>
                      <a:r>
                        <a:rPr lang="ja-JP" altLang="en-US" sz="1000" dirty="0"/>
                        <a:t>形式</a:t>
                      </a:r>
                    </a:p>
                    <a:p>
                      <a:pPr algn="l"/>
                      <a:r>
                        <a:rPr lang="ja-JP" altLang="en-US" sz="1000" dirty="0"/>
                        <a:t>メニューによっては配信されないバナーサイズがございます。</a:t>
                      </a:r>
                    </a:p>
                  </a:txBody>
                  <a:tcPr marL="108000" marR="72000" marT="46800" marB="36000" anchor="ctr"/>
                </a:tc>
                <a:tc hMerge="1">
                  <a:txBody>
                    <a:bodyPr/>
                    <a:lstStyle/>
                    <a:p>
                      <a:endParaRPr kumimoji="1" lang="ja-JP" altLang="en-US" dirty="0"/>
                    </a:p>
                  </a:txBody>
                  <a:tcPr/>
                </a:tc>
                <a:tc hMerge="1">
                  <a:txBody>
                    <a:bodyPr/>
                    <a:lstStyle/>
                    <a:p>
                      <a:pPr algn="ctr"/>
                      <a:endParaRPr lang="ja-JP" altLang="en-US" sz="1000" dirty="0"/>
                    </a:p>
                  </a:txBody>
                  <a:tcPr marL="108000" marR="72000" marT="46800" marB="36000" anchor="ctr"/>
                </a:tc>
                <a:extLst>
                  <a:ext uri="{0D108BD9-81ED-4DB2-BD59-A6C34878D82A}">
                    <a16:rowId xmlns:a16="http://schemas.microsoft.com/office/drawing/2014/main" val="316856183"/>
                  </a:ext>
                </a:extLst>
              </a:tr>
            </a:tbl>
          </a:graphicData>
        </a:graphic>
      </p:graphicFrame>
      <p:grpSp>
        <p:nvGrpSpPr>
          <p:cNvPr id="39" name="グループ化 38">
            <a:extLst>
              <a:ext uri="{FF2B5EF4-FFF2-40B4-BE49-F238E27FC236}">
                <a16:creationId xmlns:a16="http://schemas.microsoft.com/office/drawing/2014/main" id="{15CCEF6D-FA38-67BA-0CB8-83BC1316EE7B}"/>
              </a:ext>
            </a:extLst>
          </p:cNvPr>
          <p:cNvGrpSpPr/>
          <p:nvPr/>
        </p:nvGrpSpPr>
        <p:grpSpPr>
          <a:xfrm>
            <a:off x="7805753" y="1219341"/>
            <a:ext cx="1655747" cy="2620782"/>
            <a:chOff x="7348553" y="876441"/>
            <a:chExt cx="1655747" cy="2620782"/>
          </a:xfrm>
        </p:grpSpPr>
        <p:pic>
          <p:nvPicPr>
            <p:cNvPr id="29" name="object 3">
              <a:extLst>
                <a:ext uri="{FF2B5EF4-FFF2-40B4-BE49-F238E27FC236}">
                  <a16:creationId xmlns:a16="http://schemas.microsoft.com/office/drawing/2014/main" id="{1B994ADA-492B-327C-51F5-AA79BF46C315}"/>
                </a:ext>
              </a:extLst>
            </p:cNvPr>
            <p:cNvPicPr/>
            <p:nvPr/>
          </p:nvPicPr>
          <p:blipFill rotWithShape="1">
            <a:blip r:embed="rId5" cstate="email">
              <a:extLst>
                <a:ext uri="{28A0092B-C50C-407E-A947-70E740481C1C}">
                  <a14:useLocalDpi xmlns:a14="http://schemas.microsoft.com/office/drawing/2010/main"/>
                </a:ext>
              </a:extLst>
            </a:blip>
            <a:srcRect l="8673" r="8673"/>
            <a:stretch/>
          </p:blipFill>
          <p:spPr>
            <a:xfrm>
              <a:off x="7940413" y="2382687"/>
              <a:ext cx="357930" cy="359286"/>
            </a:xfrm>
            <a:prstGeom prst="rect">
              <a:avLst/>
            </a:prstGeom>
            <a:ln>
              <a:solidFill>
                <a:schemeClr val="bg1">
                  <a:lumMod val="75000"/>
                </a:schemeClr>
              </a:solidFill>
            </a:ln>
          </p:spPr>
        </p:pic>
        <p:sp>
          <p:nvSpPr>
            <p:cNvPr id="30" name="object 2">
              <a:extLst>
                <a:ext uri="{FF2B5EF4-FFF2-40B4-BE49-F238E27FC236}">
                  <a16:creationId xmlns:a16="http://schemas.microsoft.com/office/drawing/2014/main" id="{7CC44D29-EA32-AE24-A2E5-8D41DC9522B5}"/>
                </a:ext>
              </a:extLst>
            </p:cNvPr>
            <p:cNvSpPr txBox="1"/>
            <p:nvPr/>
          </p:nvSpPr>
          <p:spPr>
            <a:xfrm>
              <a:off x="7383093" y="2870944"/>
              <a:ext cx="1621207" cy="573234"/>
            </a:xfrm>
            <a:prstGeom prst="rect">
              <a:avLst/>
            </a:prstGeom>
            <a:noFill/>
          </p:spPr>
          <p:txBody>
            <a:bodyPr vert="horz" wrap="square" lIns="0" tIns="100330" rIns="0" bIns="0" rtlCol="0">
              <a:spAutoFit/>
            </a:bodyPr>
            <a:lstStyle/>
            <a:p>
              <a:pPr marL="12700">
                <a:lnSpc>
                  <a:spcPct val="100000"/>
                </a:lnSpc>
                <a:spcBef>
                  <a:spcPts val="790"/>
                </a:spcBef>
              </a:pPr>
              <a:r>
                <a:rPr sz="800" b="1" dirty="0" err="1">
                  <a:solidFill>
                    <a:srgbClr val="221714"/>
                  </a:solidFill>
                  <a:latin typeface="Yu Gothic"/>
                  <a:cs typeface="Yu Gothic"/>
                </a:rPr>
                <a:t>広告タイトル</a:t>
              </a:r>
              <a:r>
                <a:rPr sz="800" b="1" dirty="0">
                  <a:solidFill>
                    <a:srgbClr val="221714"/>
                  </a:solidFill>
                  <a:latin typeface="Yu Gothic"/>
                  <a:cs typeface="Yu Gothic"/>
                </a:rPr>
                <a:t>（</a:t>
              </a:r>
              <a:r>
                <a:rPr lang="ja-JP" altLang="en-US" sz="800" b="1" dirty="0">
                  <a:solidFill>
                    <a:srgbClr val="221714"/>
                  </a:solidFill>
                  <a:latin typeface="Yu Gothic"/>
                  <a:cs typeface="Yu Gothic"/>
                </a:rPr>
                <a:t>半角</a:t>
              </a:r>
              <a:r>
                <a:rPr lang="en-US" altLang="ja-JP" sz="800" b="1" dirty="0">
                  <a:solidFill>
                    <a:srgbClr val="221714"/>
                  </a:solidFill>
                  <a:latin typeface="Yu Gothic"/>
                  <a:cs typeface="Yu Gothic"/>
                </a:rPr>
                <a:t>30</a:t>
              </a:r>
              <a:r>
                <a:rPr sz="800" b="1" dirty="0">
                  <a:solidFill>
                    <a:srgbClr val="221714"/>
                  </a:solidFill>
                  <a:latin typeface="Yu Gothic"/>
                  <a:cs typeface="Yu Gothic"/>
                </a:rPr>
                <a:t>文字以内） </a:t>
              </a:r>
              <a:endParaRPr lang="en-US" sz="800" b="1" dirty="0">
                <a:latin typeface="Yu Gothic"/>
                <a:cs typeface="Yu Gothic"/>
              </a:endParaRPr>
            </a:p>
            <a:p>
              <a:pPr marL="12700">
                <a:lnSpc>
                  <a:spcPct val="100000"/>
                </a:lnSpc>
                <a:spcBef>
                  <a:spcPts val="790"/>
                </a:spcBef>
              </a:pPr>
              <a:r>
                <a:rPr lang="ja-JP" altLang="en-US" sz="800" dirty="0">
                  <a:solidFill>
                    <a:srgbClr val="221714"/>
                  </a:solidFill>
                  <a:latin typeface="Yu Gothic"/>
                  <a:cs typeface="Yu Gothic"/>
                </a:rPr>
                <a:t>説明文</a:t>
              </a:r>
              <a:r>
                <a:rPr sz="800" dirty="0">
                  <a:solidFill>
                    <a:srgbClr val="221714"/>
                  </a:solidFill>
                  <a:latin typeface="Yu Gothic"/>
                  <a:cs typeface="Yu Gothic"/>
                </a:rPr>
                <a:t>（</a:t>
              </a:r>
              <a:r>
                <a:rPr lang="ja-JP" altLang="en-US" sz="800" dirty="0">
                  <a:solidFill>
                    <a:srgbClr val="221714"/>
                  </a:solidFill>
                  <a:latin typeface="Yu Gothic"/>
                  <a:cs typeface="Yu Gothic"/>
                </a:rPr>
                <a:t>半角</a:t>
              </a:r>
              <a:r>
                <a:rPr lang="en-US" altLang="ja-JP" sz="800" dirty="0">
                  <a:solidFill>
                    <a:srgbClr val="221714"/>
                  </a:solidFill>
                  <a:latin typeface="Yu Gothic"/>
                  <a:cs typeface="Yu Gothic"/>
                </a:rPr>
                <a:t>90</a:t>
              </a:r>
              <a:r>
                <a:rPr sz="800" dirty="0">
                  <a:solidFill>
                    <a:srgbClr val="221714"/>
                  </a:solidFill>
                  <a:latin typeface="Yu Gothic"/>
                  <a:cs typeface="Yu Gothic"/>
                </a:rPr>
                <a:t>文字以内）</a:t>
              </a:r>
              <a:br>
                <a:rPr lang="en-US" sz="800" dirty="0">
                  <a:solidFill>
                    <a:srgbClr val="221714"/>
                  </a:solidFill>
                  <a:latin typeface="Yu Gothic"/>
                  <a:cs typeface="Yu Gothic"/>
                </a:rPr>
              </a:br>
              <a:r>
                <a:rPr sz="800" dirty="0" err="1">
                  <a:solidFill>
                    <a:srgbClr val="221714"/>
                  </a:solidFill>
                  <a:latin typeface="Yu Gothic"/>
                  <a:cs typeface="Yu Gothic"/>
                </a:rPr>
                <a:t>広告主</a:t>
              </a:r>
              <a:r>
                <a:rPr sz="800" dirty="0">
                  <a:solidFill>
                    <a:srgbClr val="221714"/>
                  </a:solidFill>
                  <a:latin typeface="Yu Gothic"/>
                  <a:cs typeface="Yu Gothic"/>
                </a:rPr>
                <a:t>（</a:t>
              </a:r>
              <a:r>
                <a:rPr lang="ja-JP" altLang="en-US" sz="800" dirty="0">
                  <a:solidFill>
                    <a:srgbClr val="221714"/>
                  </a:solidFill>
                  <a:latin typeface="Yu Gothic"/>
                  <a:cs typeface="Yu Gothic"/>
                </a:rPr>
                <a:t>半角</a:t>
              </a:r>
              <a:r>
                <a:rPr lang="en-US" altLang="ja-JP" sz="800" dirty="0">
                  <a:solidFill>
                    <a:srgbClr val="221714"/>
                  </a:solidFill>
                  <a:latin typeface="Yu Gothic"/>
                  <a:cs typeface="Yu Gothic"/>
                </a:rPr>
                <a:t>25</a:t>
              </a:r>
              <a:r>
                <a:rPr sz="800" dirty="0">
                  <a:solidFill>
                    <a:srgbClr val="221714"/>
                  </a:solidFill>
                  <a:latin typeface="Yu Gothic"/>
                  <a:cs typeface="Yu Gothic"/>
                </a:rPr>
                <a:t>文字以内）</a:t>
              </a:r>
              <a:endParaRPr sz="800" dirty="0">
                <a:latin typeface="Yu Gothic"/>
                <a:cs typeface="Yu Gothic"/>
              </a:endParaRPr>
            </a:p>
          </p:txBody>
        </p:sp>
        <p:sp>
          <p:nvSpPr>
            <p:cNvPr id="31" name="正方形/長方形 30">
              <a:extLst>
                <a:ext uri="{FF2B5EF4-FFF2-40B4-BE49-F238E27FC236}">
                  <a16:creationId xmlns:a16="http://schemas.microsoft.com/office/drawing/2014/main" id="{680915E0-755E-46C2-C7A3-4B6A6007B669}"/>
                </a:ext>
              </a:extLst>
            </p:cNvPr>
            <p:cNvSpPr/>
            <p:nvPr/>
          </p:nvSpPr>
          <p:spPr>
            <a:xfrm>
              <a:off x="7348553" y="891245"/>
              <a:ext cx="1440000" cy="2605978"/>
            </a:xfrm>
            <a:prstGeom prst="rect">
              <a:avLst/>
            </a:prstGeom>
            <a:noFill/>
            <a:ln w="12700">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2" name="図 31" descr="建物の前の家&#10;&#10;AI によって生成されたコンテンツは間違っている可能性があります。">
              <a:extLst>
                <a:ext uri="{FF2B5EF4-FFF2-40B4-BE49-F238E27FC236}">
                  <a16:creationId xmlns:a16="http://schemas.microsoft.com/office/drawing/2014/main" id="{BA284DD0-CB3F-E7F1-7E15-C054C306EB8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48795" y="876441"/>
              <a:ext cx="1440000" cy="1440000"/>
            </a:xfrm>
            <a:prstGeom prst="rect">
              <a:avLst/>
            </a:prstGeom>
          </p:spPr>
        </p:pic>
      </p:grpSp>
      <p:grpSp>
        <p:nvGrpSpPr>
          <p:cNvPr id="40" name="グループ化 39">
            <a:extLst>
              <a:ext uri="{FF2B5EF4-FFF2-40B4-BE49-F238E27FC236}">
                <a16:creationId xmlns:a16="http://schemas.microsoft.com/office/drawing/2014/main" id="{FDD5A82C-C4DA-299D-FBBC-9FBF8985A5C1}"/>
              </a:ext>
            </a:extLst>
          </p:cNvPr>
          <p:cNvGrpSpPr/>
          <p:nvPr/>
        </p:nvGrpSpPr>
        <p:grpSpPr>
          <a:xfrm>
            <a:off x="5564376" y="1219341"/>
            <a:ext cx="1662021" cy="2620782"/>
            <a:chOff x="5488176" y="876441"/>
            <a:chExt cx="1662021" cy="2620782"/>
          </a:xfrm>
        </p:grpSpPr>
        <p:sp>
          <p:nvSpPr>
            <p:cNvPr id="34" name="object 2">
              <a:extLst>
                <a:ext uri="{FF2B5EF4-FFF2-40B4-BE49-F238E27FC236}">
                  <a16:creationId xmlns:a16="http://schemas.microsoft.com/office/drawing/2014/main" id="{315D142D-BEC8-C551-02E3-0D8BE82A4F34}"/>
                </a:ext>
              </a:extLst>
            </p:cNvPr>
            <p:cNvSpPr txBox="1"/>
            <p:nvPr/>
          </p:nvSpPr>
          <p:spPr>
            <a:xfrm>
              <a:off x="5522847" y="2870944"/>
              <a:ext cx="1627350" cy="573234"/>
            </a:xfrm>
            <a:prstGeom prst="rect">
              <a:avLst/>
            </a:prstGeom>
            <a:noFill/>
          </p:spPr>
          <p:txBody>
            <a:bodyPr vert="horz" wrap="square" lIns="0" tIns="100330" rIns="0" bIns="0" rtlCol="0">
              <a:spAutoFit/>
            </a:bodyPr>
            <a:lstStyle/>
            <a:p>
              <a:pPr marL="12700">
                <a:lnSpc>
                  <a:spcPct val="100000"/>
                </a:lnSpc>
                <a:spcBef>
                  <a:spcPts val="790"/>
                </a:spcBef>
              </a:pPr>
              <a:r>
                <a:rPr sz="800" b="1" dirty="0" err="1">
                  <a:solidFill>
                    <a:srgbClr val="221714"/>
                  </a:solidFill>
                  <a:latin typeface="Yu Gothic"/>
                  <a:cs typeface="Yu Gothic"/>
                </a:rPr>
                <a:t>広告タイトル</a:t>
              </a:r>
              <a:r>
                <a:rPr sz="800" b="1" dirty="0">
                  <a:solidFill>
                    <a:srgbClr val="221714"/>
                  </a:solidFill>
                  <a:latin typeface="Yu Gothic"/>
                  <a:cs typeface="Yu Gothic"/>
                </a:rPr>
                <a:t>（</a:t>
              </a:r>
              <a:r>
                <a:rPr lang="ja-JP" altLang="en-US" sz="800" b="1" dirty="0">
                  <a:solidFill>
                    <a:srgbClr val="221714"/>
                  </a:solidFill>
                  <a:latin typeface="Yu Gothic"/>
                  <a:cs typeface="Yu Gothic"/>
                </a:rPr>
                <a:t>半角</a:t>
              </a:r>
              <a:r>
                <a:rPr lang="en-US" altLang="ja-JP" sz="800" b="1" dirty="0">
                  <a:solidFill>
                    <a:srgbClr val="221714"/>
                  </a:solidFill>
                  <a:latin typeface="Yu Gothic"/>
                  <a:cs typeface="Yu Gothic"/>
                </a:rPr>
                <a:t>30</a:t>
              </a:r>
              <a:r>
                <a:rPr sz="800" b="1" dirty="0">
                  <a:solidFill>
                    <a:srgbClr val="221714"/>
                  </a:solidFill>
                  <a:latin typeface="Yu Gothic"/>
                  <a:cs typeface="Yu Gothic"/>
                </a:rPr>
                <a:t>文字以内） </a:t>
              </a:r>
              <a:endParaRPr lang="en-US" sz="800" b="1" dirty="0">
                <a:latin typeface="Yu Gothic"/>
                <a:cs typeface="Yu Gothic"/>
              </a:endParaRPr>
            </a:p>
            <a:p>
              <a:pPr marL="12700">
                <a:lnSpc>
                  <a:spcPct val="100000"/>
                </a:lnSpc>
                <a:spcBef>
                  <a:spcPts val="790"/>
                </a:spcBef>
              </a:pPr>
              <a:r>
                <a:rPr lang="ja-JP" altLang="en-US" sz="800" dirty="0">
                  <a:solidFill>
                    <a:srgbClr val="221714"/>
                  </a:solidFill>
                  <a:latin typeface="Yu Gothic"/>
                  <a:cs typeface="Yu Gothic"/>
                </a:rPr>
                <a:t>説明文</a:t>
              </a:r>
              <a:r>
                <a:rPr sz="800" dirty="0">
                  <a:solidFill>
                    <a:srgbClr val="221714"/>
                  </a:solidFill>
                  <a:latin typeface="Yu Gothic"/>
                  <a:cs typeface="Yu Gothic"/>
                </a:rPr>
                <a:t>（</a:t>
              </a:r>
              <a:r>
                <a:rPr lang="ja-JP" altLang="en-US" sz="800" dirty="0">
                  <a:solidFill>
                    <a:srgbClr val="221714"/>
                  </a:solidFill>
                  <a:latin typeface="Yu Gothic"/>
                  <a:cs typeface="Yu Gothic"/>
                </a:rPr>
                <a:t>半角</a:t>
              </a:r>
              <a:r>
                <a:rPr lang="en-US" altLang="ja-JP" sz="800" dirty="0">
                  <a:solidFill>
                    <a:srgbClr val="221714"/>
                  </a:solidFill>
                  <a:latin typeface="Yu Gothic"/>
                  <a:cs typeface="Yu Gothic"/>
                </a:rPr>
                <a:t>90</a:t>
              </a:r>
              <a:r>
                <a:rPr sz="800" dirty="0">
                  <a:solidFill>
                    <a:srgbClr val="221714"/>
                  </a:solidFill>
                  <a:latin typeface="Yu Gothic"/>
                  <a:cs typeface="Yu Gothic"/>
                </a:rPr>
                <a:t>文字以内）</a:t>
              </a:r>
              <a:br>
                <a:rPr lang="en-US" sz="800" dirty="0">
                  <a:solidFill>
                    <a:srgbClr val="221714"/>
                  </a:solidFill>
                  <a:latin typeface="Yu Gothic"/>
                  <a:cs typeface="Yu Gothic"/>
                </a:rPr>
              </a:br>
              <a:r>
                <a:rPr sz="800" dirty="0" err="1">
                  <a:solidFill>
                    <a:srgbClr val="221714"/>
                  </a:solidFill>
                  <a:latin typeface="Yu Gothic"/>
                  <a:cs typeface="Yu Gothic"/>
                </a:rPr>
                <a:t>広告主</a:t>
              </a:r>
              <a:r>
                <a:rPr sz="800" dirty="0">
                  <a:solidFill>
                    <a:srgbClr val="221714"/>
                  </a:solidFill>
                  <a:latin typeface="Yu Gothic"/>
                  <a:cs typeface="Yu Gothic"/>
                </a:rPr>
                <a:t>（</a:t>
              </a:r>
              <a:r>
                <a:rPr lang="ja-JP" altLang="en-US" sz="800" dirty="0">
                  <a:solidFill>
                    <a:srgbClr val="221714"/>
                  </a:solidFill>
                  <a:latin typeface="Yu Gothic"/>
                  <a:cs typeface="Yu Gothic"/>
                </a:rPr>
                <a:t>半角</a:t>
              </a:r>
              <a:r>
                <a:rPr lang="en-US" altLang="ja-JP" sz="800" dirty="0">
                  <a:solidFill>
                    <a:srgbClr val="221714"/>
                  </a:solidFill>
                  <a:latin typeface="Yu Gothic"/>
                  <a:cs typeface="Yu Gothic"/>
                </a:rPr>
                <a:t>25</a:t>
              </a:r>
              <a:r>
                <a:rPr sz="800" dirty="0">
                  <a:solidFill>
                    <a:srgbClr val="221714"/>
                  </a:solidFill>
                  <a:latin typeface="Yu Gothic"/>
                  <a:cs typeface="Yu Gothic"/>
                </a:rPr>
                <a:t>文字以内）</a:t>
              </a:r>
              <a:endParaRPr sz="800" dirty="0">
                <a:latin typeface="Yu Gothic"/>
                <a:cs typeface="Yu Gothic"/>
              </a:endParaRPr>
            </a:p>
          </p:txBody>
        </p:sp>
        <p:sp>
          <p:nvSpPr>
            <p:cNvPr id="35" name="正方形/長方形 34">
              <a:extLst>
                <a:ext uri="{FF2B5EF4-FFF2-40B4-BE49-F238E27FC236}">
                  <a16:creationId xmlns:a16="http://schemas.microsoft.com/office/drawing/2014/main" id="{CEFEB7A0-93D0-FC50-F87F-98B70170870D}"/>
                </a:ext>
              </a:extLst>
            </p:cNvPr>
            <p:cNvSpPr/>
            <p:nvPr/>
          </p:nvSpPr>
          <p:spPr>
            <a:xfrm>
              <a:off x="5488176" y="885825"/>
              <a:ext cx="1447736" cy="2611398"/>
            </a:xfrm>
            <a:prstGeom prst="rect">
              <a:avLst/>
            </a:prstGeom>
            <a:noFill/>
            <a:ln w="12700">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37" name="図 36" descr="建物の前の家&#10;&#10;AI によって生成されたコンテンツは間違っている可能性があります。">
              <a:extLst>
                <a:ext uri="{FF2B5EF4-FFF2-40B4-BE49-F238E27FC236}">
                  <a16:creationId xmlns:a16="http://schemas.microsoft.com/office/drawing/2014/main" id="{B33C07B8-4C64-B562-52B7-0AB46D6D0C8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95912" y="876441"/>
              <a:ext cx="1440000" cy="1440000"/>
            </a:xfrm>
            <a:prstGeom prst="rect">
              <a:avLst/>
            </a:prstGeom>
          </p:spPr>
        </p:pic>
        <p:pic>
          <p:nvPicPr>
            <p:cNvPr id="38" name="図 37" descr="建物の前の家&#10;&#10;AI によって生成されたコンテンツは間違っている可能性があります。">
              <a:extLst>
                <a:ext uri="{FF2B5EF4-FFF2-40B4-BE49-F238E27FC236}">
                  <a16:creationId xmlns:a16="http://schemas.microsoft.com/office/drawing/2014/main" id="{6BDDA6FD-F1D1-DC75-9B3E-1A23F003FBE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92638" y="2382687"/>
              <a:ext cx="396000" cy="396000"/>
            </a:xfrm>
            <a:prstGeom prst="rect">
              <a:avLst/>
            </a:prstGeom>
          </p:spPr>
        </p:pic>
      </p:grpSp>
      <p:sp>
        <p:nvSpPr>
          <p:cNvPr id="41" name="テキスト ボックス 40">
            <a:extLst>
              <a:ext uri="{FF2B5EF4-FFF2-40B4-BE49-F238E27FC236}">
                <a16:creationId xmlns:a16="http://schemas.microsoft.com/office/drawing/2014/main" id="{E5575211-1FC3-2081-B313-227917567F0A}"/>
              </a:ext>
            </a:extLst>
          </p:cNvPr>
          <p:cNvSpPr txBox="1"/>
          <p:nvPr/>
        </p:nvSpPr>
        <p:spPr>
          <a:xfrm>
            <a:off x="742083" y="952861"/>
            <a:ext cx="1832968" cy="246221"/>
          </a:xfrm>
          <a:prstGeom prst="rect">
            <a:avLst/>
          </a:prstGeom>
          <a:noFill/>
        </p:spPr>
        <p:txBody>
          <a:bodyPr wrap="square" rtlCol="0">
            <a:spAutoFit/>
          </a:bodyPr>
          <a:lstStyle/>
          <a:p>
            <a:r>
              <a:rPr lang="ja-JP" altLang="en-US" sz="1000" b="1" spc="-35" dirty="0">
                <a:solidFill>
                  <a:srgbClr val="221714"/>
                </a:solidFill>
                <a:latin typeface="Meiryo UI" panose="020B0604030504040204" pitchFamily="50" charset="-128"/>
                <a:ea typeface="Meiryo UI" panose="020B0604030504040204" pitchFamily="50" charset="-128"/>
                <a:cs typeface="Yu Gothic"/>
              </a:rPr>
              <a:t>＞バナー</a:t>
            </a:r>
            <a:endParaRPr lang="ja-JP" altLang="en-US" sz="1000" b="1" dirty="0">
              <a:latin typeface="Meiryo UI" panose="020B0604030504040204" pitchFamily="50" charset="-128"/>
              <a:ea typeface="Meiryo UI" panose="020B0604030504040204" pitchFamily="50" charset="-128"/>
              <a:cs typeface="Yu Gothic"/>
            </a:endParaRPr>
          </a:p>
        </p:txBody>
      </p:sp>
      <p:sp>
        <p:nvSpPr>
          <p:cNvPr id="42" name="テキスト ボックス 41">
            <a:extLst>
              <a:ext uri="{FF2B5EF4-FFF2-40B4-BE49-F238E27FC236}">
                <a16:creationId xmlns:a16="http://schemas.microsoft.com/office/drawing/2014/main" id="{64557587-FD03-C91A-F87F-24256E3BEF35}"/>
              </a:ext>
            </a:extLst>
          </p:cNvPr>
          <p:cNvSpPr txBox="1"/>
          <p:nvPr/>
        </p:nvSpPr>
        <p:spPr>
          <a:xfrm>
            <a:off x="5477606" y="949013"/>
            <a:ext cx="2451226" cy="253916"/>
          </a:xfrm>
          <a:prstGeom prst="rect">
            <a:avLst/>
          </a:prstGeom>
          <a:noFill/>
        </p:spPr>
        <p:txBody>
          <a:bodyPr wrap="square" rtlCol="0">
            <a:spAutoFit/>
          </a:bodyPr>
          <a:lstStyle/>
          <a:p>
            <a:r>
              <a:rPr lang="ja-JP" altLang="en-US" sz="1000" b="1" spc="-35" dirty="0">
                <a:solidFill>
                  <a:srgbClr val="221714"/>
                </a:solidFill>
                <a:latin typeface="Meiryo UI" panose="020B0604030504040204" pitchFamily="50" charset="-128"/>
                <a:ea typeface="Meiryo UI" panose="020B0604030504040204" pitchFamily="50" charset="-128"/>
                <a:cs typeface="Yu Gothic"/>
              </a:rPr>
              <a:t>＞レスポンシブ（インフィード）ロゴなし</a:t>
            </a:r>
            <a:endParaRPr lang="ja-JP" altLang="en-US" sz="1000" b="1" dirty="0">
              <a:latin typeface="Meiryo UI" panose="020B0604030504040204" pitchFamily="50" charset="-128"/>
              <a:ea typeface="Meiryo UI" panose="020B0604030504040204" pitchFamily="50" charset="-128"/>
              <a:cs typeface="Yu Gothic"/>
            </a:endParaRPr>
          </a:p>
        </p:txBody>
      </p:sp>
      <p:sp>
        <p:nvSpPr>
          <p:cNvPr id="43" name="テキスト ボックス 42">
            <a:extLst>
              <a:ext uri="{FF2B5EF4-FFF2-40B4-BE49-F238E27FC236}">
                <a16:creationId xmlns:a16="http://schemas.microsoft.com/office/drawing/2014/main" id="{49735836-C3CB-A1DE-7270-533D2765E6AB}"/>
              </a:ext>
            </a:extLst>
          </p:cNvPr>
          <p:cNvSpPr txBox="1"/>
          <p:nvPr/>
        </p:nvSpPr>
        <p:spPr>
          <a:xfrm>
            <a:off x="7707187" y="949013"/>
            <a:ext cx="2451226" cy="253916"/>
          </a:xfrm>
          <a:prstGeom prst="rect">
            <a:avLst/>
          </a:prstGeom>
          <a:noFill/>
        </p:spPr>
        <p:txBody>
          <a:bodyPr wrap="square" rtlCol="0">
            <a:spAutoFit/>
          </a:bodyPr>
          <a:lstStyle/>
          <a:p>
            <a:r>
              <a:rPr lang="ja-JP" altLang="en-US" sz="1000" b="1" spc="-35" dirty="0">
                <a:solidFill>
                  <a:srgbClr val="221714"/>
                </a:solidFill>
                <a:latin typeface="Meiryo UI" panose="020B0604030504040204" pitchFamily="50" charset="-128"/>
                <a:ea typeface="Meiryo UI" panose="020B0604030504040204" pitchFamily="50" charset="-128"/>
                <a:cs typeface="Yu Gothic"/>
              </a:rPr>
              <a:t>＞レスポンシブ（インフィード）ロゴあり</a:t>
            </a:r>
            <a:endParaRPr lang="ja-JP" altLang="en-US" sz="1000" b="1" dirty="0">
              <a:latin typeface="Meiryo UI" panose="020B0604030504040204" pitchFamily="50" charset="-128"/>
              <a:ea typeface="Meiryo UI" panose="020B0604030504040204" pitchFamily="50" charset="-128"/>
              <a:cs typeface="Yu Gothic"/>
            </a:endParaRPr>
          </a:p>
        </p:txBody>
      </p:sp>
    </p:spTree>
    <p:extLst>
      <p:ext uri="{BB962C8B-B14F-4D97-AF65-F5344CB8AC3E}">
        <p14:creationId xmlns:p14="http://schemas.microsoft.com/office/powerpoint/2010/main" val="37112785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E69E4C0D-811F-46C5-C0DC-315BCFBEA272}"/>
              </a:ext>
            </a:extLst>
          </p:cNvPr>
          <p:cNvSpPr>
            <a:spLocks noGrp="1" noChangeArrowheads="1"/>
          </p:cNvSpPr>
          <p:nvPr>
            <p:ph type="title"/>
          </p:nvPr>
        </p:nvSpPr>
        <p:spPr bwMode="auto">
          <a:xfrm>
            <a:off x="393700" y="271463"/>
            <a:ext cx="9288463" cy="403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rIns="91440" bIns="45720" numCol="1" anchor="t" anchorCtr="0" compatLnSpc="1">
            <a:prstTxWarp prst="textNoShape">
              <a:avLst/>
            </a:prstTxWarp>
          </a:bodyPr>
          <a:lstStyle/>
          <a:p>
            <a:r>
              <a:rPr lang="ja-JP" altLang="en-US" dirty="0">
                <a:latin typeface="Meiryo UI" panose="020B0604030504040204" pitchFamily="50" charset="-128"/>
                <a:ea typeface="Meiryo UI" panose="020B0604030504040204" pitchFamily="50" charset="-128"/>
              </a:rPr>
              <a:t>スケジュール</a:t>
            </a:r>
          </a:p>
        </p:txBody>
      </p:sp>
      <p:sp>
        <p:nvSpPr>
          <p:cNvPr id="26" name="object 7">
            <a:extLst>
              <a:ext uri="{FF2B5EF4-FFF2-40B4-BE49-F238E27FC236}">
                <a16:creationId xmlns:a16="http://schemas.microsoft.com/office/drawing/2014/main" id="{2E958C30-2161-8C48-48EC-3495B9F2850E}"/>
              </a:ext>
            </a:extLst>
          </p:cNvPr>
          <p:cNvSpPr txBox="1"/>
          <p:nvPr/>
        </p:nvSpPr>
        <p:spPr>
          <a:xfrm>
            <a:off x="814149" y="1060732"/>
            <a:ext cx="7166055" cy="527067"/>
          </a:xfrm>
          <a:prstGeom prst="rect">
            <a:avLst/>
          </a:prstGeom>
        </p:spPr>
        <p:txBody>
          <a:bodyPr vert="horz" wrap="square" lIns="0" tIns="80010" rIns="0" bIns="0" rtlCol="0">
            <a:spAutoFit/>
          </a:bodyPr>
          <a:lstStyle/>
          <a:p>
            <a:pPr marL="12700">
              <a:lnSpc>
                <a:spcPct val="100000"/>
              </a:lnSpc>
              <a:spcBef>
                <a:spcPts val="620"/>
              </a:spcBef>
            </a:pPr>
            <a:r>
              <a:rPr lang="ja-JP" altLang="en-US" sz="1000" b="1" dirty="0">
                <a:solidFill>
                  <a:srgbClr val="231F20"/>
                </a:solidFill>
                <a:latin typeface="Meiryo UI" panose="020B0604030504040204" pitchFamily="50" charset="-128"/>
                <a:ea typeface="Meiryo UI" panose="020B0604030504040204" pitchFamily="50" charset="-128"/>
                <a:cs typeface="Yu Gothic"/>
              </a:rPr>
              <a:t>アカウント開設後、入稿およびタグ設置完了から</a:t>
            </a:r>
            <a:r>
              <a:rPr lang="en-US" altLang="ja-JP" sz="1400" b="1" dirty="0">
                <a:solidFill>
                  <a:srgbClr val="C00000"/>
                </a:solidFill>
                <a:latin typeface="Meiryo UI" panose="020B0604030504040204" pitchFamily="50" charset="-128"/>
                <a:ea typeface="Meiryo UI" panose="020B0604030504040204" pitchFamily="50" charset="-128"/>
                <a:cs typeface="Yu Gothic"/>
              </a:rPr>
              <a:t>5</a:t>
            </a:r>
            <a:r>
              <a:rPr lang="ja-JP" altLang="en-US" sz="1400" b="1" dirty="0">
                <a:solidFill>
                  <a:srgbClr val="C00000"/>
                </a:solidFill>
                <a:latin typeface="Meiryo UI" panose="020B0604030504040204" pitchFamily="50" charset="-128"/>
                <a:ea typeface="Meiryo UI" panose="020B0604030504040204" pitchFamily="50" charset="-128"/>
                <a:cs typeface="Yu Gothic"/>
              </a:rPr>
              <a:t>営業日程度</a:t>
            </a:r>
            <a:r>
              <a:rPr lang="ja-JP" altLang="en-US" sz="1000" b="1" dirty="0">
                <a:solidFill>
                  <a:srgbClr val="231F20"/>
                </a:solidFill>
                <a:latin typeface="Meiryo UI" panose="020B0604030504040204" pitchFamily="50" charset="-128"/>
                <a:ea typeface="Meiryo UI" panose="020B0604030504040204" pitchFamily="50" charset="-128"/>
                <a:cs typeface="Yu Gothic"/>
              </a:rPr>
              <a:t>での配信開始となります。 </a:t>
            </a:r>
          </a:p>
          <a:p>
            <a:pPr marL="12700">
              <a:lnSpc>
                <a:spcPct val="100000"/>
              </a:lnSpc>
              <a:spcBef>
                <a:spcPts val="620"/>
              </a:spcBef>
            </a:pPr>
            <a:r>
              <a:rPr lang="ja-JP" altLang="en-US" sz="1000" b="1" dirty="0">
                <a:solidFill>
                  <a:srgbClr val="231F20"/>
                </a:solidFill>
                <a:latin typeface="Meiryo UI" panose="020B0604030504040204" pitchFamily="50" charset="-128"/>
                <a:ea typeface="Meiryo UI" panose="020B0604030504040204" pitchFamily="50" charset="-128"/>
                <a:cs typeface="Yu Gothic"/>
              </a:rPr>
              <a:t>　</a:t>
            </a:r>
            <a:r>
              <a:rPr lang="en-US" altLang="ja-JP" sz="1000" b="1" dirty="0">
                <a:solidFill>
                  <a:srgbClr val="231F20"/>
                </a:solidFill>
                <a:latin typeface="Meiryo UI" panose="020B0604030504040204" pitchFamily="50" charset="-128"/>
                <a:ea typeface="Meiryo UI" panose="020B0604030504040204" pitchFamily="50" charset="-128"/>
                <a:cs typeface="Yu Gothic"/>
              </a:rPr>
              <a:t>※</a:t>
            </a:r>
            <a:r>
              <a:rPr lang="ja-JP" altLang="en-US" sz="1000" b="1" dirty="0">
                <a:solidFill>
                  <a:srgbClr val="231F20"/>
                </a:solidFill>
                <a:latin typeface="Meiryo UI" panose="020B0604030504040204" pitchFamily="50" charset="-128"/>
                <a:ea typeface="Meiryo UI" panose="020B0604030504040204" pitchFamily="50" charset="-128"/>
                <a:cs typeface="Yu Gothic"/>
              </a:rPr>
              <a:t>不備や審査状況・利用データにより開始日が変動します。</a:t>
            </a:r>
          </a:p>
        </p:txBody>
      </p:sp>
      <p:grpSp>
        <p:nvGrpSpPr>
          <p:cNvPr id="2" name="グループ化 1">
            <a:extLst>
              <a:ext uri="{FF2B5EF4-FFF2-40B4-BE49-F238E27FC236}">
                <a16:creationId xmlns:a16="http://schemas.microsoft.com/office/drawing/2014/main" id="{5E936202-7EE1-9374-7C79-AC264BF568A0}"/>
              </a:ext>
            </a:extLst>
          </p:cNvPr>
          <p:cNvGrpSpPr/>
          <p:nvPr/>
        </p:nvGrpSpPr>
        <p:grpSpPr>
          <a:xfrm>
            <a:off x="1276509" y="1722324"/>
            <a:ext cx="7668542" cy="1050542"/>
            <a:chOff x="1276509" y="1722324"/>
            <a:chExt cx="7668542" cy="1050542"/>
          </a:xfrm>
        </p:grpSpPr>
        <p:sp>
          <p:nvSpPr>
            <p:cNvPr id="3" name="object 3">
              <a:extLst>
                <a:ext uri="{FF2B5EF4-FFF2-40B4-BE49-F238E27FC236}">
                  <a16:creationId xmlns:a16="http://schemas.microsoft.com/office/drawing/2014/main" id="{0F94BC2C-2FB7-8734-72E0-7B7609F271C7}"/>
                </a:ext>
              </a:extLst>
            </p:cNvPr>
            <p:cNvSpPr/>
            <p:nvPr/>
          </p:nvSpPr>
          <p:spPr>
            <a:xfrm>
              <a:off x="4498497" y="1722326"/>
              <a:ext cx="1530350" cy="504190"/>
            </a:xfrm>
            <a:custGeom>
              <a:avLst/>
              <a:gdLst/>
              <a:ahLst/>
              <a:cxnLst/>
              <a:rect l="l" t="t" r="r" b="b"/>
              <a:pathLst>
                <a:path w="1530350" h="504189">
                  <a:moveTo>
                    <a:pt x="1368005" y="0"/>
                  </a:moveTo>
                  <a:lnTo>
                    <a:pt x="0" y="0"/>
                  </a:lnTo>
                  <a:lnTo>
                    <a:pt x="162001" y="251993"/>
                  </a:lnTo>
                  <a:lnTo>
                    <a:pt x="0" y="503999"/>
                  </a:lnTo>
                  <a:lnTo>
                    <a:pt x="1368005" y="503999"/>
                  </a:lnTo>
                  <a:lnTo>
                    <a:pt x="1530007" y="251993"/>
                  </a:lnTo>
                  <a:lnTo>
                    <a:pt x="1368005" y="0"/>
                  </a:lnTo>
                  <a:close/>
                </a:path>
              </a:pathLst>
            </a:custGeom>
            <a:solidFill>
              <a:srgbClr val="BEDCE3"/>
            </a:solidFill>
          </p:spPr>
          <p:txBody>
            <a:bodyPr wrap="square" lIns="0" tIns="0" rIns="0" bIns="0" rtlCol="0"/>
            <a:lstStyle/>
            <a:p>
              <a:endParaRPr>
                <a:latin typeface="Meiryo UI" panose="020B0604030504040204" pitchFamily="50" charset="-128"/>
                <a:ea typeface="Meiryo UI" panose="020B0604030504040204" pitchFamily="50" charset="-128"/>
              </a:endParaRPr>
            </a:p>
          </p:txBody>
        </p:sp>
        <p:pic>
          <p:nvPicPr>
            <p:cNvPr id="25" name="object 4">
              <a:extLst>
                <a:ext uri="{FF2B5EF4-FFF2-40B4-BE49-F238E27FC236}">
                  <a16:creationId xmlns:a16="http://schemas.microsoft.com/office/drawing/2014/main" id="{867CCD9D-ECB1-60DF-FA5E-4CB84A6F842F}"/>
                </a:ext>
              </a:extLst>
            </p:cNvPr>
            <p:cNvPicPr/>
            <p:nvPr/>
          </p:nvPicPr>
          <p:blipFill>
            <a:blip r:embed="rId3" cstate="email">
              <a:extLst>
                <a:ext uri="{28A0092B-C50C-407E-A947-70E740481C1C}">
                  <a14:useLocalDpi xmlns:a14="http://schemas.microsoft.com/office/drawing/2010/main"/>
                </a:ext>
              </a:extLst>
            </a:blip>
            <a:stretch>
              <a:fillRect/>
            </a:stretch>
          </p:blipFill>
          <p:spPr>
            <a:xfrm>
              <a:off x="1276509" y="1722324"/>
              <a:ext cx="863993" cy="503999"/>
            </a:xfrm>
            <a:prstGeom prst="rect">
              <a:avLst/>
            </a:prstGeom>
          </p:spPr>
        </p:pic>
        <p:sp>
          <p:nvSpPr>
            <p:cNvPr id="34" name="object 8">
              <a:extLst>
                <a:ext uri="{FF2B5EF4-FFF2-40B4-BE49-F238E27FC236}">
                  <a16:creationId xmlns:a16="http://schemas.microsoft.com/office/drawing/2014/main" id="{7C56872D-38D7-4208-FA82-CE88C05E6582}"/>
                </a:ext>
              </a:extLst>
            </p:cNvPr>
            <p:cNvSpPr txBox="1"/>
            <p:nvPr/>
          </p:nvSpPr>
          <p:spPr>
            <a:xfrm>
              <a:off x="1564535" y="1871085"/>
              <a:ext cx="345440" cy="206477"/>
            </a:xfrm>
            <a:prstGeom prst="rect">
              <a:avLst/>
            </a:prstGeom>
          </p:spPr>
          <p:txBody>
            <a:bodyPr vert="horz" wrap="square" lIns="0" tIns="21600" rIns="0" bIns="0" rtlCol="0">
              <a:spAutoFit/>
            </a:bodyPr>
            <a:lstStyle/>
            <a:p>
              <a:pPr marL="12700">
                <a:lnSpc>
                  <a:spcPct val="100000"/>
                </a:lnSpc>
                <a:spcBef>
                  <a:spcPts val="100"/>
                </a:spcBef>
              </a:pPr>
              <a:r>
                <a:rPr sz="1200" b="1" spc="35" dirty="0">
                  <a:solidFill>
                    <a:srgbClr val="FFFFFF"/>
                  </a:solidFill>
                  <a:latin typeface="Meiryo UI" panose="020B0604030504040204" pitchFamily="50" charset="-128"/>
                  <a:ea typeface="Meiryo UI" panose="020B0604030504040204" pitchFamily="50" charset="-128"/>
                  <a:cs typeface="Yu Gothic"/>
                </a:rPr>
                <a:t>貴社</a:t>
              </a:r>
              <a:endParaRPr sz="1200">
                <a:latin typeface="Meiryo UI" panose="020B0604030504040204" pitchFamily="50" charset="-128"/>
                <a:ea typeface="Meiryo UI" panose="020B0604030504040204" pitchFamily="50" charset="-128"/>
                <a:cs typeface="Yu Gothic"/>
              </a:endParaRPr>
            </a:p>
          </p:txBody>
        </p:sp>
        <p:sp>
          <p:nvSpPr>
            <p:cNvPr id="35" name="object 9">
              <a:extLst>
                <a:ext uri="{FF2B5EF4-FFF2-40B4-BE49-F238E27FC236}">
                  <a16:creationId xmlns:a16="http://schemas.microsoft.com/office/drawing/2014/main" id="{78995375-AC15-2FC1-AC74-390D246FB112}"/>
                </a:ext>
              </a:extLst>
            </p:cNvPr>
            <p:cNvSpPr/>
            <p:nvPr/>
          </p:nvSpPr>
          <p:spPr>
            <a:xfrm>
              <a:off x="2014501" y="1722326"/>
              <a:ext cx="1098550" cy="504190"/>
            </a:xfrm>
            <a:custGeom>
              <a:avLst/>
              <a:gdLst/>
              <a:ahLst/>
              <a:cxnLst/>
              <a:rect l="l" t="t" r="r" b="b"/>
              <a:pathLst>
                <a:path w="1098550" h="504189">
                  <a:moveTo>
                    <a:pt x="936002" y="0"/>
                  </a:moveTo>
                  <a:lnTo>
                    <a:pt x="0" y="0"/>
                  </a:lnTo>
                  <a:lnTo>
                    <a:pt x="162001" y="251993"/>
                  </a:lnTo>
                  <a:lnTo>
                    <a:pt x="0" y="503999"/>
                  </a:lnTo>
                  <a:lnTo>
                    <a:pt x="936002" y="503999"/>
                  </a:lnTo>
                  <a:lnTo>
                    <a:pt x="1098003" y="251993"/>
                  </a:lnTo>
                  <a:lnTo>
                    <a:pt x="936002" y="0"/>
                  </a:lnTo>
                  <a:close/>
                </a:path>
              </a:pathLst>
            </a:custGeom>
            <a:solidFill>
              <a:srgbClr val="BEDCE3"/>
            </a:solidFill>
          </p:spPr>
          <p:txBody>
            <a:bodyPr wrap="square" lIns="0" tIns="0" rIns="0" bIns="0" rtlCol="0"/>
            <a:lstStyle/>
            <a:p>
              <a:endParaRPr>
                <a:latin typeface="Meiryo UI" panose="020B0604030504040204" pitchFamily="50" charset="-128"/>
                <a:ea typeface="Meiryo UI" panose="020B0604030504040204" pitchFamily="50" charset="-128"/>
              </a:endParaRPr>
            </a:p>
          </p:txBody>
        </p:sp>
        <p:sp>
          <p:nvSpPr>
            <p:cNvPr id="36" name="object 10">
              <a:extLst>
                <a:ext uri="{FF2B5EF4-FFF2-40B4-BE49-F238E27FC236}">
                  <a16:creationId xmlns:a16="http://schemas.microsoft.com/office/drawing/2014/main" id="{4955593C-4D81-3004-DEFA-089FBD5983CF}"/>
                </a:ext>
              </a:extLst>
            </p:cNvPr>
            <p:cNvSpPr txBox="1"/>
            <p:nvPr/>
          </p:nvSpPr>
          <p:spPr>
            <a:xfrm>
              <a:off x="2288198" y="1895953"/>
              <a:ext cx="620395" cy="151323"/>
            </a:xfrm>
            <a:prstGeom prst="rect">
              <a:avLst/>
            </a:prstGeom>
          </p:spPr>
          <p:txBody>
            <a:bodyPr vert="horz" wrap="square" lIns="0" tIns="12700" rIns="0" bIns="0" rtlCol="0">
              <a:spAutoFit/>
            </a:bodyPr>
            <a:lstStyle/>
            <a:p>
              <a:pPr marL="12700">
                <a:lnSpc>
                  <a:spcPct val="100000"/>
                </a:lnSpc>
                <a:spcBef>
                  <a:spcPts val="100"/>
                </a:spcBef>
              </a:pPr>
              <a:r>
                <a:rPr sz="900" b="1" spc="-10" dirty="0">
                  <a:solidFill>
                    <a:srgbClr val="231F20"/>
                  </a:solidFill>
                  <a:latin typeface="Meiryo UI" panose="020B0604030504040204" pitchFamily="50" charset="-128"/>
                  <a:ea typeface="Meiryo UI" panose="020B0604030504040204" pitchFamily="50" charset="-128"/>
                  <a:cs typeface="Yu Gothic"/>
                </a:rPr>
                <a:t>配信申込み</a:t>
              </a:r>
              <a:endParaRPr sz="900">
                <a:latin typeface="Meiryo UI" panose="020B0604030504040204" pitchFamily="50" charset="-128"/>
                <a:ea typeface="Meiryo UI" panose="020B0604030504040204" pitchFamily="50" charset="-128"/>
                <a:cs typeface="Yu Gothic"/>
              </a:endParaRPr>
            </a:p>
          </p:txBody>
        </p:sp>
        <p:sp>
          <p:nvSpPr>
            <p:cNvPr id="37" name="object 11">
              <a:extLst>
                <a:ext uri="{FF2B5EF4-FFF2-40B4-BE49-F238E27FC236}">
                  <a16:creationId xmlns:a16="http://schemas.microsoft.com/office/drawing/2014/main" id="{7A361AC7-2DC8-2DC7-F810-4BA6FD5FB9B0}"/>
                </a:ext>
              </a:extLst>
            </p:cNvPr>
            <p:cNvSpPr txBox="1"/>
            <p:nvPr/>
          </p:nvSpPr>
          <p:spPr>
            <a:xfrm>
              <a:off x="5115066" y="1895953"/>
              <a:ext cx="254000" cy="151323"/>
            </a:xfrm>
            <a:prstGeom prst="rect">
              <a:avLst/>
            </a:prstGeom>
          </p:spPr>
          <p:txBody>
            <a:bodyPr vert="horz" wrap="square" lIns="0" tIns="12700" rIns="0" bIns="0" rtlCol="0">
              <a:spAutoFit/>
            </a:bodyPr>
            <a:lstStyle/>
            <a:p>
              <a:pPr marL="12700">
                <a:lnSpc>
                  <a:spcPct val="100000"/>
                </a:lnSpc>
                <a:spcBef>
                  <a:spcPts val="100"/>
                </a:spcBef>
              </a:pPr>
              <a:r>
                <a:rPr sz="900" b="1" spc="-25" dirty="0">
                  <a:solidFill>
                    <a:srgbClr val="231F20"/>
                  </a:solidFill>
                  <a:latin typeface="Meiryo UI" panose="020B0604030504040204" pitchFamily="50" charset="-128"/>
                  <a:ea typeface="Meiryo UI" panose="020B0604030504040204" pitchFamily="50" charset="-128"/>
                  <a:cs typeface="Yu Gothic"/>
                </a:rPr>
                <a:t>入稿</a:t>
              </a:r>
              <a:endParaRPr sz="900">
                <a:latin typeface="Meiryo UI" panose="020B0604030504040204" pitchFamily="50" charset="-128"/>
                <a:ea typeface="Meiryo UI" panose="020B0604030504040204" pitchFamily="50" charset="-128"/>
                <a:cs typeface="Yu Gothic"/>
              </a:endParaRPr>
            </a:p>
          </p:txBody>
        </p:sp>
        <p:grpSp>
          <p:nvGrpSpPr>
            <p:cNvPr id="38" name="object 12">
              <a:extLst>
                <a:ext uri="{FF2B5EF4-FFF2-40B4-BE49-F238E27FC236}">
                  <a16:creationId xmlns:a16="http://schemas.microsoft.com/office/drawing/2014/main" id="{58D453FE-18CF-E9DC-A310-17C04C937D79}"/>
                </a:ext>
              </a:extLst>
            </p:cNvPr>
            <p:cNvGrpSpPr/>
            <p:nvPr/>
          </p:nvGrpSpPr>
          <p:grpSpPr>
            <a:xfrm>
              <a:off x="2242148" y="2255976"/>
              <a:ext cx="876935" cy="516890"/>
              <a:chOff x="2511089" y="2491014"/>
              <a:chExt cx="876935" cy="516890"/>
            </a:xfrm>
          </p:grpSpPr>
          <p:pic>
            <p:nvPicPr>
              <p:cNvPr id="39" name="object 13">
                <a:extLst>
                  <a:ext uri="{FF2B5EF4-FFF2-40B4-BE49-F238E27FC236}">
                    <a16:creationId xmlns:a16="http://schemas.microsoft.com/office/drawing/2014/main" id="{868C122E-90A4-FCEE-71E0-FFB3390EE8B5}"/>
                  </a:ext>
                </a:extLst>
              </p:cNvPr>
              <p:cNvPicPr/>
              <p:nvPr/>
            </p:nvPicPr>
            <p:blipFill>
              <a:blip r:embed="rId4" cstate="email">
                <a:extLst>
                  <a:ext uri="{28A0092B-C50C-407E-A947-70E740481C1C}">
                    <a14:useLocalDpi xmlns:a14="http://schemas.microsoft.com/office/drawing/2010/main"/>
                  </a:ext>
                </a:extLst>
              </a:blip>
              <a:stretch>
                <a:fillRect/>
              </a:stretch>
            </p:blipFill>
            <p:spPr>
              <a:xfrm>
                <a:off x="2517444" y="2497366"/>
                <a:ext cx="863993" cy="503999"/>
              </a:xfrm>
              <a:prstGeom prst="rect">
                <a:avLst/>
              </a:prstGeom>
            </p:spPr>
          </p:pic>
          <p:sp>
            <p:nvSpPr>
              <p:cNvPr id="40" name="object 14">
                <a:extLst>
                  <a:ext uri="{FF2B5EF4-FFF2-40B4-BE49-F238E27FC236}">
                    <a16:creationId xmlns:a16="http://schemas.microsoft.com/office/drawing/2014/main" id="{96041C47-1159-0AF1-14DF-1BFECBCAD89C}"/>
                  </a:ext>
                </a:extLst>
              </p:cNvPr>
              <p:cNvSpPr/>
              <p:nvPr/>
            </p:nvSpPr>
            <p:spPr>
              <a:xfrm>
                <a:off x="2517439" y="2497364"/>
                <a:ext cx="864235" cy="504190"/>
              </a:xfrm>
              <a:custGeom>
                <a:avLst/>
                <a:gdLst/>
                <a:ahLst/>
                <a:cxnLst/>
                <a:rect l="l" t="t" r="r" b="b"/>
                <a:pathLst>
                  <a:path w="864235" h="504189">
                    <a:moveTo>
                      <a:pt x="702005" y="503999"/>
                    </a:moveTo>
                    <a:lnTo>
                      <a:pt x="0" y="503999"/>
                    </a:lnTo>
                    <a:lnTo>
                      <a:pt x="162001" y="251993"/>
                    </a:lnTo>
                    <a:lnTo>
                      <a:pt x="0" y="0"/>
                    </a:lnTo>
                    <a:lnTo>
                      <a:pt x="702005" y="0"/>
                    </a:lnTo>
                    <a:lnTo>
                      <a:pt x="864006" y="251993"/>
                    </a:lnTo>
                    <a:lnTo>
                      <a:pt x="702005" y="503999"/>
                    </a:lnTo>
                    <a:close/>
                  </a:path>
                </a:pathLst>
              </a:custGeom>
              <a:ln w="12700">
                <a:solidFill>
                  <a:srgbClr val="F6F6F9"/>
                </a:solidFill>
              </a:ln>
            </p:spPr>
            <p:txBody>
              <a:bodyPr wrap="square" lIns="0" tIns="0" rIns="0" bIns="0" rtlCol="0"/>
              <a:lstStyle/>
              <a:p>
                <a:endParaRPr>
                  <a:latin typeface="Meiryo UI" panose="020B0604030504040204" pitchFamily="50" charset="-128"/>
                  <a:ea typeface="Meiryo UI" panose="020B0604030504040204" pitchFamily="50" charset="-128"/>
                </a:endParaRPr>
              </a:p>
            </p:txBody>
          </p:sp>
        </p:grpSp>
        <p:sp>
          <p:nvSpPr>
            <p:cNvPr id="41" name="object 15">
              <a:extLst>
                <a:ext uri="{FF2B5EF4-FFF2-40B4-BE49-F238E27FC236}">
                  <a16:creationId xmlns:a16="http://schemas.microsoft.com/office/drawing/2014/main" id="{62DD368A-CD38-96C3-13F7-295BE18CABE4}"/>
                </a:ext>
              </a:extLst>
            </p:cNvPr>
            <p:cNvSpPr txBox="1"/>
            <p:nvPr/>
          </p:nvSpPr>
          <p:spPr>
            <a:xfrm>
              <a:off x="2536537" y="2411183"/>
              <a:ext cx="345440" cy="206477"/>
            </a:xfrm>
            <a:prstGeom prst="rect">
              <a:avLst/>
            </a:prstGeom>
          </p:spPr>
          <p:txBody>
            <a:bodyPr vert="horz" wrap="square" lIns="0" tIns="21600" rIns="0" bIns="0" rtlCol="0">
              <a:spAutoFit/>
            </a:bodyPr>
            <a:lstStyle/>
            <a:p>
              <a:pPr marL="12700">
                <a:lnSpc>
                  <a:spcPct val="100000"/>
                </a:lnSpc>
                <a:spcBef>
                  <a:spcPts val="100"/>
                </a:spcBef>
              </a:pPr>
              <a:r>
                <a:rPr sz="1200" b="1" spc="35" dirty="0">
                  <a:solidFill>
                    <a:srgbClr val="FFFFFF"/>
                  </a:solidFill>
                  <a:latin typeface="Meiryo UI" panose="020B0604030504040204" pitchFamily="50" charset="-128"/>
                  <a:ea typeface="Meiryo UI" panose="020B0604030504040204" pitchFamily="50" charset="-128"/>
                  <a:cs typeface="Yu Gothic"/>
                </a:rPr>
                <a:t>弊社</a:t>
              </a:r>
              <a:endParaRPr sz="1200">
                <a:latin typeface="Meiryo UI" panose="020B0604030504040204" pitchFamily="50" charset="-128"/>
                <a:ea typeface="Meiryo UI" panose="020B0604030504040204" pitchFamily="50" charset="-128"/>
                <a:cs typeface="Yu Gothic"/>
              </a:endParaRPr>
            </a:p>
          </p:txBody>
        </p:sp>
        <p:sp>
          <p:nvSpPr>
            <p:cNvPr id="42" name="object 16">
              <a:extLst>
                <a:ext uri="{FF2B5EF4-FFF2-40B4-BE49-F238E27FC236}">
                  <a16:creationId xmlns:a16="http://schemas.microsoft.com/office/drawing/2014/main" id="{68720F5B-1320-DCBB-EE0F-A0106C642716}"/>
                </a:ext>
              </a:extLst>
            </p:cNvPr>
            <p:cNvSpPr/>
            <p:nvPr/>
          </p:nvSpPr>
          <p:spPr>
            <a:xfrm>
              <a:off x="2986500" y="2262326"/>
              <a:ext cx="1098550" cy="504190"/>
            </a:xfrm>
            <a:custGeom>
              <a:avLst/>
              <a:gdLst/>
              <a:ahLst/>
              <a:cxnLst/>
              <a:rect l="l" t="t" r="r" b="b"/>
              <a:pathLst>
                <a:path w="1098550" h="504189">
                  <a:moveTo>
                    <a:pt x="936002" y="0"/>
                  </a:moveTo>
                  <a:lnTo>
                    <a:pt x="0" y="0"/>
                  </a:lnTo>
                  <a:lnTo>
                    <a:pt x="162001" y="251993"/>
                  </a:lnTo>
                  <a:lnTo>
                    <a:pt x="0" y="503999"/>
                  </a:lnTo>
                  <a:lnTo>
                    <a:pt x="936002" y="503999"/>
                  </a:lnTo>
                  <a:lnTo>
                    <a:pt x="1098003" y="251993"/>
                  </a:lnTo>
                  <a:lnTo>
                    <a:pt x="936002" y="0"/>
                  </a:lnTo>
                  <a:close/>
                </a:path>
              </a:pathLst>
            </a:custGeom>
            <a:solidFill>
              <a:srgbClr val="DCDDDE"/>
            </a:solidFill>
          </p:spPr>
          <p:txBody>
            <a:bodyPr wrap="square" lIns="0" tIns="0" rIns="0" bIns="0" rtlCol="0"/>
            <a:lstStyle/>
            <a:p>
              <a:endParaRPr>
                <a:latin typeface="Meiryo UI" panose="020B0604030504040204" pitchFamily="50" charset="-128"/>
                <a:ea typeface="Meiryo UI" panose="020B0604030504040204" pitchFamily="50" charset="-128"/>
              </a:endParaRPr>
            </a:p>
          </p:txBody>
        </p:sp>
        <p:sp>
          <p:nvSpPr>
            <p:cNvPr id="43" name="object 17">
              <a:extLst>
                <a:ext uri="{FF2B5EF4-FFF2-40B4-BE49-F238E27FC236}">
                  <a16:creationId xmlns:a16="http://schemas.microsoft.com/office/drawing/2014/main" id="{8F727174-F19F-4E3E-D082-3297D029346D}"/>
                </a:ext>
              </a:extLst>
            </p:cNvPr>
            <p:cNvSpPr txBox="1"/>
            <p:nvPr/>
          </p:nvSpPr>
          <p:spPr>
            <a:xfrm>
              <a:off x="3319645" y="2435950"/>
              <a:ext cx="505459" cy="151323"/>
            </a:xfrm>
            <a:prstGeom prst="rect">
              <a:avLst/>
            </a:prstGeom>
          </p:spPr>
          <p:txBody>
            <a:bodyPr vert="horz" wrap="square" lIns="0" tIns="12700" rIns="0" bIns="0" rtlCol="0">
              <a:spAutoFit/>
            </a:bodyPr>
            <a:lstStyle/>
            <a:p>
              <a:pPr marL="12700">
                <a:lnSpc>
                  <a:spcPct val="100000"/>
                </a:lnSpc>
                <a:spcBef>
                  <a:spcPts val="100"/>
                </a:spcBef>
              </a:pPr>
              <a:r>
                <a:rPr sz="900" b="1" spc="-15" dirty="0">
                  <a:solidFill>
                    <a:srgbClr val="231F20"/>
                  </a:solidFill>
                  <a:latin typeface="Meiryo UI" panose="020B0604030504040204" pitchFamily="50" charset="-128"/>
                  <a:ea typeface="Meiryo UI" panose="020B0604030504040204" pitchFamily="50" charset="-128"/>
                  <a:cs typeface="Yu Gothic"/>
                </a:rPr>
                <a:t>申込受領</a:t>
              </a:r>
              <a:endParaRPr sz="900" dirty="0">
                <a:latin typeface="Meiryo UI" panose="020B0604030504040204" pitchFamily="50" charset="-128"/>
                <a:ea typeface="Meiryo UI" panose="020B0604030504040204" pitchFamily="50" charset="-128"/>
                <a:cs typeface="Yu Gothic"/>
              </a:endParaRPr>
            </a:p>
          </p:txBody>
        </p:sp>
        <p:sp>
          <p:nvSpPr>
            <p:cNvPr id="44" name="object 18">
              <a:extLst>
                <a:ext uri="{FF2B5EF4-FFF2-40B4-BE49-F238E27FC236}">
                  <a16:creationId xmlns:a16="http://schemas.microsoft.com/office/drawing/2014/main" id="{5AD27F10-52A7-47DD-2CC9-4107ED83D046}"/>
                </a:ext>
              </a:extLst>
            </p:cNvPr>
            <p:cNvSpPr/>
            <p:nvPr/>
          </p:nvSpPr>
          <p:spPr>
            <a:xfrm>
              <a:off x="3958501" y="2262326"/>
              <a:ext cx="1098550" cy="504190"/>
            </a:xfrm>
            <a:custGeom>
              <a:avLst/>
              <a:gdLst/>
              <a:ahLst/>
              <a:cxnLst/>
              <a:rect l="l" t="t" r="r" b="b"/>
              <a:pathLst>
                <a:path w="1098550" h="504189">
                  <a:moveTo>
                    <a:pt x="936002" y="0"/>
                  </a:moveTo>
                  <a:lnTo>
                    <a:pt x="0" y="0"/>
                  </a:lnTo>
                  <a:lnTo>
                    <a:pt x="162001" y="251993"/>
                  </a:lnTo>
                  <a:lnTo>
                    <a:pt x="0" y="503999"/>
                  </a:lnTo>
                  <a:lnTo>
                    <a:pt x="936002" y="503999"/>
                  </a:lnTo>
                  <a:lnTo>
                    <a:pt x="1098003" y="251993"/>
                  </a:lnTo>
                  <a:lnTo>
                    <a:pt x="936002" y="0"/>
                  </a:lnTo>
                  <a:close/>
                </a:path>
              </a:pathLst>
            </a:custGeom>
            <a:solidFill>
              <a:srgbClr val="DCDDDE"/>
            </a:solidFill>
          </p:spPr>
          <p:txBody>
            <a:bodyPr wrap="square" lIns="0" tIns="0" rIns="0" bIns="0" rtlCol="0"/>
            <a:lstStyle/>
            <a:p>
              <a:endParaRPr>
                <a:latin typeface="Meiryo UI" panose="020B0604030504040204" pitchFamily="50" charset="-128"/>
                <a:ea typeface="Meiryo UI" panose="020B0604030504040204" pitchFamily="50" charset="-128"/>
              </a:endParaRPr>
            </a:p>
          </p:txBody>
        </p:sp>
        <p:sp>
          <p:nvSpPr>
            <p:cNvPr id="45" name="object 19">
              <a:extLst>
                <a:ext uri="{FF2B5EF4-FFF2-40B4-BE49-F238E27FC236}">
                  <a16:creationId xmlns:a16="http://schemas.microsoft.com/office/drawing/2014/main" id="{FDA3EAC0-D0A8-B003-8C72-04C7BEE00C1F}"/>
                </a:ext>
              </a:extLst>
            </p:cNvPr>
            <p:cNvSpPr txBox="1"/>
            <p:nvPr/>
          </p:nvSpPr>
          <p:spPr>
            <a:xfrm>
              <a:off x="4097717" y="2375225"/>
              <a:ext cx="814091" cy="302647"/>
            </a:xfrm>
            <a:prstGeom prst="rect">
              <a:avLst/>
            </a:prstGeom>
          </p:spPr>
          <p:txBody>
            <a:bodyPr vert="horz" wrap="square" lIns="0" tIns="12700" rIns="0" bIns="0" rtlCol="0">
              <a:spAutoFit/>
            </a:bodyPr>
            <a:lstStyle/>
            <a:p>
              <a:pPr marL="12700" algn="ctr">
                <a:lnSpc>
                  <a:spcPct val="100000"/>
                </a:lnSpc>
                <a:spcBef>
                  <a:spcPts val="100"/>
                </a:spcBef>
              </a:pPr>
              <a:r>
                <a:rPr lang="ja-JP" altLang="en-US" sz="900" b="1" spc="-40" dirty="0">
                  <a:solidFill>
                    <a:srgbClr val="231F20"/>
                  </a:solidFill>
                  <a:latin typeface="Meiryo UI" panose="020B0604030504040204" pitchFamily="50" charset="-128"/>
                  <a:ea typeface="Meiryo UI" panose="020B0604030504040204" pitchFamily="50" charset="-128"/>
                  <a:cs typeface="Yu Gothic"/>
                </a:rPr>
                <a:t>アカウント開設</a:t>
              </a:r>
            </a:p>
            <a:p>
              <a:pPr marL="12700" algn="ctr">
                <a:lnSpc>
                  <a:spcPct val="100000"/>
                </a:lnSpc>
                <a:spcBef>
                  <a:spcPts val="100"/>
                </a:spcBef>
              </a:pPr>
              <a:r>
                <a:rPr lang="ja-JP" altLang="en-US" sz="900" b="1" spc="-40" dirty="0">
                  <a:solidFill>
                    <a:srgbClr val="231F20"/>
                  </a:solidFill>
                  <a:latin typeface="Meiryo UI" panose="020B0604030504040204" pitchFamily="50" charset="-128"/>
                  <a:ea typeface="Meiryo UI" panose="020B0604030504040204" pitchFamily="50" charset="-128"/>
                  <a:cs typeface="Yu Gothic"/>
                </a:rPr>
                <a:t>タグ発行</a:t>
              </a:r>
              <a:endParaRPr lang="ja-JP" altLang="en-US" sz="900" dirty="0">
                <a:latin typeface="Meiryo UI" panose="020B0604030504040204" pitchFamily="50" charset="-128"/>
                <a:ea typeface="Meiryo UI" panose="020B0604030504040204" pitchFamily="50" charset="-128"/>
                <a:cs typeface="Yu Gothic"/>
              </a:endParaRPr>
            </a:p>
          </p:txBody>
        </p:sp>
        <p:grpSp>
          <p:nvGrpSpPr>
            <p:cNvPr id="46" name="object 20">
              <a:extLst>
                <a:ext uri="{FF2B5EF4-FFF2-40B4-BE49-F238E27FC236}">
                  <a16:creationId xmlns:a16="http://schemas.microsoft.com/office/drawing/2014/main" id="{D3EA5197-1BF5-6E6D-6CFA-599C59BB6ECB}"/>
                </a:ext>
              </a:extLst>
            </p:cNvPr>
            <p:cNvGrpSpPr/>
            <p:nvPr/>
          </p:nvGrpSpPr>
          <p:grpSpPr>
            <a:xfrm>
              <a:off x="5902500" y="1722326"/>
              <a:ext cx="1098550" cy="1044575"/>
              <a:chOff x="6171441" y="1957364"/>
              <a:chExt cx="1098550" cy="1044575"/>
            </a:xfrm>
          </p:grpSpPr>
          <p:sp>
            <p:nvSpPr>
              <p:cNvPr id="47" name="object 21">
                <a:extLst>
                  <a:ext uri="{FF2B5EF4-FFF2-40B4-BE49-F238E27FC236}">
                    <a16:creationId xmlns:a16="http://schemas.microsoft.com/office/drawing/2014/main" id="{806CDA77-67DE-A27D-4B23-E61D835EDE60}"/>
                  </a:ext>
                </a:extLst>
              </p:cNvPr>
              <p:cNvSpPr/>
              <p:nvPr/>
            </p:nvSpPr>
            <p:spPr>
              <a:xfrm>
                <a:off x="6171441" y="2497364"/>
                <a:ext cx="1098550" cy="504190"/>
              </a:xfrm>
              <a:custGeom>
                <a:avLst/>
                <a:gdLst/>
                <a:ahLst/>
                <a:cxnLst/>
                <a:rect l="l" t="t" r="r" b="b"/>
                <a:pathLst>
                  <a:path w="1098550" h="504189">
                    <a:moveTo>
                      <a:pt x="936002" y="0"/>
                    </a:moveTo>
                    <a:lnTo>
                      <a:pt x="0" y="0"/>
                    </a:lnTo>
                    <a:lnTo>
                      <a:pt x="162001" y="251993"/>
                    </a:lnTo>
                    <a:lnTo>
                      <a:pt x="0" y="503999"/>
                    </a:lnTo>
                    <a:lnTo>
                      <a:pt x="936002" y="503999"/>
                    </a:lnTo>
                    <a:lnTo>
                      <a:pt x="1098003" y="251993"/>
                    </a:lnTo>
                    <a:lnTo>
                      <a:pt x="936002" y="0"/>
                    </a:lnTo>
                    <a:close/>
                  </a:path>
                </a:pathLst>
              </a:custGeom>
              <a:solidFill>
                <a:srgbClr val="DCDDDE"/>
              </a:solidFill>
            </p:spPr>
            <p:txBody>
              <a:bodyPr wrap="square" lIns="0" tIns="0" rIns="0" bIns="0" rtlCol="0"/>
              <a:lstStyle/>
              <a:p>
                <a:endParaRPr>
                  <a:latin typeface="Meiryo UI" panose="020B0604030504040204" pitchFamily="50" charset="-128"/>
                  <a:ea typeface="Meiryo UI" panose="020B0604030504040204" pitchFamily="50" charset="-128"/>
                </a:endParaRPr>
              </a:p>
            </p:txBody>
          </p:sp>
          <p:sp>
            <p:nvSpPr>
              <p:cNvPr id="48" name="object 22">
                <a:extLst>
                  <a:ext uri="{FF2B5EF4-FFF2-40B4-BE49-F238E27FC236}">
                    <a16:creationId xmlns:a16="http://schemas.microsoft.com/office/drawing/2014/main" id="{78AA94FD-E2E5-8A22-60EF-356875F18957}"/>
                  </a:ext>
                </a:extLst>
              </p:cNvPr>
              <p:cNvSpPr/>
              <p:nvPr/>
            </p:nvSpPr>
            <p:spPr>
              <a:xfrm>
                <a:off x="6171441" y="1957364"/>
                <a:ext cx="1098550" cy="504190"/>
              </a:xfrm>
              <a:custGeom>
                <a:avLst/>
                <a:gdLst/>
                <a:ahLst/>
                <a:cxnLst/>
                <a:rect l="l" t="t" r="r" b="b"/>
                <a:pathLst>
                  <a:path w="1098550" h="504189">
                    <a:moveTo>
                      <a:pt x="936002" y="0"/>
                    </a:moveTo>
                    <a:lnTo>
                      <a:pt x="0" y="0"/>
                    </a:lnTo>
                    <a:lnTo>
                      <a:pt x="162001" y="251993"/>
                    </a:lnTo>
                    <a:lnTo>
                      <a:pt x="0" y="503999"/>
                    </a:lnTo>
                    <a:lnTo>
                      <a:pt x="936002" y="503999"/>
                    </a:lnTo>
                    <a:lnTo>
                      <a:pt x="1098003" y="251993"/>
                    </a:lnTo>
                    <a:lnTo>
                      <a:pt x="936002" y="0"/>
                    </a:lnTo>
                    <a:close/>
                  </a:path>
                </a:pathLst>
              </a:custGeom>
              <a:solidFill>
                <a:srgbClr val="BEDCE3"/>
              </a:solidFill>
            </p:spPr>
            <p:txBody>
              <a:bodyPr wrap="square" lIns="0" tIns="0" rIns="0" bIns="0" rtlCol="0"/>
              <a:lstStyle/>
              <a:p>
                <a:endParaRPr>
                  <a:latin typeface="Meiryo UI" panose="020B0604030504040204" pitchFamily="50" charset="-128"/>
                  <a:ea typeface="Meiryo UI" panose="020B0604030504040204" pitchFamily="50" charset="-128"/>
                </a:endParaRPr>
              </a:p>
            </p:txBody>
          </p:sp>
        </p:grpSp>
        <p:sp>
          <p:nvSpPr>
            <p:cNvPr id="49" name="object 23">
              <a:extLst>
                <a:ext uri="{FF2B5EF4-FFF2-40B4-BE49-F238E27FC236}">
                  <a16:creationId xmlns:a16="http://schemas.microsoft.com/office/drawing/2014/main" id="{979F2DC1-3152-EDD3-1B1D-43260155629B}"/>
                </a:ext>
              </a:extLst>
            </p:cNvPr>
            <p:cNvSpPr txBox="1"/>
            <p:nvPr/>
          </p:nvSpPr>
          <p:spPr>
            <a:xfrm>
              <a:off x="6244973" y="1895953"/>
              <a:ext cx="473709" cy="151323"/>
            </a:xfrm>
            <a:prstGeom prst="rect">
              <a:avLst/>
            </a:prstGeom>
          </p:spPr>
          <p:txBody>
            <a:bodyPr vert="horz" wrap="square" lIns="0" tIns="12700" rIns="0" bIns="0" rtlCol="0">
              <a:spAutoFit/>
            </a:bodyPr>
            <a:lstStyle/>
            <a:p>
              <a:pPr marL="12700">
                <a:lnSpc>
                  <a:spcPct val="100000"/>
                </a:lnSpc>
                <a:spcBef>
                  <a:spcPts val="100"/>
                </a:spcBef>
              </a:pPr>
              <a:r>
                <a:rPr sz="900" b="1" spc="-40" dirty="0">
                  <a:solidFill>
                    <a:srgbClr val="231F20"/>
                  </a:solidFill>
                  <a:latin typeface="Meiryo UI" panose="020B0604030504040204" pitchFamily="50" charset="-128"/>
                  <a:ea typeface="Meiryo UI" panose="020B0604030504040204" pitchFamily="50" charset="-128"/>
                  <a:cs typeface="Yu Gothic"/>
                </a:rPr>
                <a:t>タグ設置</a:t>
              </a:r>
              <a:endParaRPr sz="900">
                <a:latin typeface="Meiryo UI" panose="020B0604030504040204" pitchFamily="50" charset="-128"/>
                <a:ea typeface="Meiryo UI" panose="020B0604030504040204" pitchFamily="50" charset="-128"/>
                <a:cs typeface="Yu Gothic"/>
              </a:endParaRPr>
            </a:p>
          </p:txBody>
        </p:sp>
        <p:sp>
          <p:nvSpPr>
            <p:cNvPr id="50" name="object 24">
              <a:extLst>
                <a:ext uri="{FF2B5EF4-FFF2-40B4-BE49-F238E27FC236}">
                  <a16:creationId xmlns:a16="http://schemas.microsoft.com/office/drawing/2014/main" id="{97607B23-7A49-9E3F-4F24-AD014457F586}"/>
                </a:ext>
              </a:extLst>
            </p:cNvPr>
            <p:cNvSpPr txBox="1"/>
            <p:nvPr/>
          </p:nvSpPr>
          <p:spPr>
            <a:xfrm>
              <a:off x="6244173" y="2346180"/>
              <a:ext cx="482600" cy="304827"/>
            </a:xfrm>
            <a:prstGeom prst="rect">
              <a:avLst/>
            </a:prstGeom>
          </p:spPr>
          <p:txBody>
            <a:bodyPr vert="horz" wrap="square" lIns="0" tIns="12700" rIns="0" bIns="0" rtlCol="0">
              <a:spAutoFit/>
            </a:bodyPr>
            <a:lstStyle/>
            <a:p>
              <a:pPr marL="46355" marR="5080" indent="-34290">
                <a:lnSpc>
                  <a:spcPct val="111100"/>
                </a:lnSpc>
                <a:spcBef>
                  <a:spcPts val="100"/>
                </a:spcBef>
              </a:pPr>
              <a:r>
                <a:rPr sz="900" b="1" spc="-15" dirty="0">
                  <a:solidFill>
                    <a:srgbClr val="231F20"/>
                  </a:solidFill>
                  <a:latin typeface="Meiryo UI" panose="020B0604030504040204" pitchFamily="50" charset="-128"/>
                  <a:ea typeface="Meiryo UI" panose="020B0604030504040204" pitchFamily="50" charset="-128"/>
                  <a:cs typeface="Yu Gothic"/>
                </a:rPr>
                <a:t>入稿不備</a:t>
              </a:r>
              <a:r>
                <a:rPr sz="900" b="1" spc="-140" dirty="0">
                  <a:solidFill>
                    <a:srgbClr val="231F20"/>
                  </a:solidFill>
                  <a:latin typeface="Meiryo UI" panose="020B0604030504040204" pitchFamily="50" charset="-128"/>
                  <a:ea typeface="Meiryo UI" panose="020B0604030504040204" pitchFamily="50" charset="-128"/>
                  <a:cs typeface="Yu Gothic"/>
                </a:rPr>
                <a:t>チェック</a:t>
              </a:r>
              <a:endParaRPr sz="900">
                <a:latin typeface="Meiryo UI" panose="020B0604030504040204" pitchFamily="50" charset="-128"/>
                <a:ea typeface="Meiryo UI" panose="020B0604030504040204" pitchFamily="50" charset="-128"/>
                <a:cs typeface="Yu Gothic"/>
              </a:endParaRPr>
            </a:p>
          </p:txBody>
        </p:sp>
        <p:sp>
          <p:nvSpPr>
            <p:cNvPr id="51" name="object 25">
              <a:extLst>
                <a:ext uri="{FF2B5EF4-FFF2-40B4-BE49-F238E27FC236}">
                  <a16:creationId xmlns:a16="http://schemas.microsoft.com/office/drawing/2014/main" id="{B3769E6D-75D7-04EE-C3C3-374577B3619A}"/>
                </a:ext>
              </a:extLst>
            </p:cNvPr>
            <p:cNvSpPr/>
            <p:nvPr/>
          </p:nvSpPr>
          <p:spPr>
            <a:xfrm>
              <a:off x="6874502" y="2262326"/>
              <a:ext cx="1098550" cy="504190"/>
            </a:xfrm>
            <a:custGeom>
              <a:avLst/>
              <a:gdLst/>
              <a:ahLst/>
              <a:cxnLst/>
              <a:rect l="l" t="t" r="r" b="b"/>
              <a:pathLst>
                <a:path w="1098550" h="504189">
                  <a:moveTo>
                    <a:pt x="936002" y="0"/>
                  </a:moveTo>
                  <a:lnTo>
                    <a:pt x="0" y="0"/>
                  </a:lnTo>
                  <a:lnTo>
                    <a:pt x="162001" y="251993"/>
                  </a:lnTo>
                  <a:lnTo>
                    <a:pt x="0" y="503999"/>
                  </a:lnTo>
                  <a:lnTo>
                    <a:pt x="936002" y="503999"/>
                  </a:lnTo>
                  <a:lnTo>
                    <a:pt x="1098003" y="251993"/>
                  </a:lnTo>
                  <a:lnTo>
                    <a:pt x="936002" y="0"/>
                  </a:lnTo>
                  <a:close/>
                </a:path>
              </a:pathLst>
            </a:custGeom>
            <a:solidFill>
              <a:srgbClr val="DCDDDE"/>
            </a:solidFill>
          </p:spPr>
          <p:txBody>
            <a:bodyPr wrap="square" lIns="0" tIns="0" rIns="0" bIns="0" rtlCol="0"/>
            <a:lstStyle/>
            <a:p>
              <a:endParaRPr>
                <a:latin typeface="Meiryo UI" panose="020B0604030504040204" pitchFamily="50" charset="-128"/>
                <a:ea typeface="Meiryo UI" panose="020B0604030504040204" pitchFamily="50" charset="-128"/>
              </a:endParaRPr>
            </a:p>
          </p:txBody>
        </p:sp>
        <p:sp>
          <p:nvSpPr>
            <p:cNvPr id="52" name="object 26">
              <a:extLst>
                <a:ext uri="{FF2B5EF4-FFF2-40B4-BE49-F238E27FC236}">
                  <a16:creationId xmlns:a16="http://schemas.microsoft.com/office/drawing/2014/main" id="{B8E04644-25B1-7A51-E213-32D54AD62996}"/>
                </a:ext>
              </a:extLst>
            </p:cNvPr>
            <p:cNvSpPr txBox="1"/>
            <p:nvPr/>
          </p:nvSpPr>
          <p:spPr>
            <a:xfrm>
              <a:off x="7085785" y="2435950"/>
              <a:ext cx="702310" cy="151323"/>
            </a:xfrm>
            <a:prstGeom prst="rect">
              <a:avLst/>
            </a:prstGeom>
          </p:spPr>
          <p:txBody>
            <a:bodyPr vert="horz" wrap="square" lIns="0" tIns="12700" rIns="0" bIns="0" rtlCol="0">
              <a:spAutoFit/>
            </a:bodyPr>
            <a:lstStyle/>
            <a:p>
              <a:pPr marL="12700">
                <a:lnSpc>
                  <a:spcPct val="100000"/>
                </a:lnSpc>
                <a:spcBef>
                  <a:spcPts val="100"/>
                </a:spcBef>
              </a:pPr>
              <a:r>
                <a:rPr sz="900" b="1" spc="-30" dirty="0">
                  <a:solidFill>
                    <a:srgbClr val="231F20"/>
                  </a:solidFill>
                  <a:latin typeface="Meiryo UI" panose="020B0604030504040204" pitchFamily="50" charset="-128"/>
                  <a:ea typeface="Meiryo UI" panose="020B0604030504040204" pitchFamily="50" charset="-128"/>
                  <a:cs typeface="Yu Gothic"/>
                </a:rPr>
                <a:t>タグ設置確認</a:t>
              </a:r>
              <a:endParaRPr sz="900">
                <a:latin typeface="Meiryo UI" panose="020B0604030504040204" pitchFamily="50" charset="-128"/>
                <a:ea typeface="Meiryo UI" panose="020B0604030504040204" pitchFamily="50" charset="-128"/>
                <a:cs typeface="Yu Gothic"/>
              </a:endParaRPr>
            </a:p>
          </p:txBody>
        </p:sp>
        <p:sp>
          <p:nvSpPr>
            <p:cNvPr id="53" name="object 27">
              <a:extLst>
                <a:ext uri="{FF2B5EF4-FFF2-40B4-BE49-F238E27FC236}">
                  <a16:creationId xmlns:a16="http://schemas.microsoft.com/office/drawing/2014/main" id="{BD1C3CF1-69D3-F3FB-88D7-E6DAE5A744EC}"/>
                </a:ext>
              </a:extLst>
            </p:cNvPr>
            <p:cNvSpPr/>
            <p:nvPr/>
          </p:nvSpPr>
          <p:spPr>
            <a:xfrm>
              <a:off x="7846501" y="2262326"/>
              <a:ext cx="1098550" cy="504190"/>
            </a:xfrm>
            <a:custGeom>
              <a:avLst/>
              <a:gdLst/>
              <a:ahLst/>
              <a:cxnLst/>
              <a:rect l="l" t="t" r="r" b="b"/>
              <a:pathLst>
                <a:path w="1098550" h="504189">
                  <a:moveTo>
                    <a:pt x="936002" y="0"/>
                  </a:moveTo>
                  <a:lnTo>
                    <a:pt x="0" y="0"/>
                  </a:lnTo>
                  <a:lnTo>
                    <a:pt x="162001" y="251993"/>
                  </a:lnTo>
                  <a:lnTo>
                    <a:pt x="0" y="503999"/>
                  </a:lnTo>
                  <a:lnTo>
                    <a:pt x="936002" y="503999"/>
                  </a:lnTo>
                  <a:lnTo>
                    <a:pt x="1098003" y="251993"/>
                  </a:lnTo>
                  <a:lnTo>
                    <a:pt x="936002" y="0"/>
                  </a:lnTo>
                  <a:close/>
                </a:path>
              </a:pathLst>
            </a:custGeom>
            <a:solidFill>
              <a:srgbClr val="DCDDDE"/>
            </a:solidFill>
          </p:spPr>
          <p:txBody>
            <a:bodyPr wrap="square" lIns="0" tIns="0" rIns="0" bIns="0" rtlCol="0"/>
            <a:lstStyle/>
            <a:p>
              <a:endParaRPr>
                <a:latin typeface="Meiryo UI" panose="020B0604030504040204" pitchFamily="50" charset="-128"/>
                <a:ea typeface="Meiryo UI" panose="020B0604030504040204" pitchFamily="50" charset="-128"/>
              </a:endParaRPr>
            </a:p>
          </p:txBody>
        </p:sp>
        <p:sp>
          <p:nvSpPr>
            <p:cNvPr id="54" name="object 28">
              <a:extLst>
                <a:ext uri="{FF2B5EF4-FFF2-40B4-BE49-F238E27FC236}">
                  <a16:creationId xmlns:a16="http://schemas.microsoft.com/office/drawing/2014/main" id="{A6473B29-CA74-C3A9-383A-846CA4412930}"/>
                </a:ext>
              </a:extLst>
            </p:cNvPr>
            <p:cNvSpPr txBox="1"/>
            <p:nvPr/>
          </p:nvSpPr>
          <p:spPr>
            <a:xfrm>
              <a:off x="8171325" y="2435950"/>
              <a:ext cx="482600" cy="151323"/>
            </a:xfrm>
            <a:prstGeom prst="rect">
              <a:avLst/>
            </a:prstGeom>
          </p:spPr>
          <p:txBody>
            <a:bodyPr vert="horz" wrap="square" lIns="0" tIns="12700" rIns="0" bIns="0" rtlCol="0">
              <a:spAutoFit/>
            </a:bodyPr>
            <a:lstStyle/>
            <a:p>
              <a:pPr marL="12700">
                <a:lnSpc>
                  <a:spcPct val="100000"/>
                </a:lnSpc>
                <a:spcBef>
                  <a:spcPts val="100"/>
                </a:spcBef>
              </a:pPr>
              <a:r>
                <a:rPr sz="900" b="1" spc="-15" dirty="0">
                  <a:solidFill>
                    <a:srgbClr val="231F20"/>
                  </a:solidFill>
                  <a:latin typeface="Meiryo UI" panose="020B0604030504040204" pitchFamily="50" charset="-128"/>
                  <a:ea typeface="Meiryo UI" panose="020B0604030504040204" pitchFamily="50" charset="-128"/>
                  <a:cs typeface="Yu Gothic"/>
                </a:rPr>
                <a:t>配信開始</a:t>
              </a:r>
              <a:endParaRPr sz="900">
                <a:latin typeface="Meiryo UI" panose="020B0604030504040204" pitchFamily="50" charset="-128"/>
                <a:ea typeface="Meiryo UI" panose="020B0604030504040204" pitchFamily="50" charset="-128"/>
                <a:cs typeface="Yu Gothic"/>
              </a:endParaRPr>
            </a:p>
          </p:txBody>
        </p:sp>
        <p:sp>
          <p:nvSpPr>
            <p:cNvPr id="55" name="object 57">
              <a:extLst>
                <a:ext uri="{FF2B5EF4-FFF2-40B4-BE49-F238E27FC236}">
                  <a16:creationId xmlns:a16="http://schemas.microsoft.com/office/drawing/2014/main" id="{36ABD9E6-769B-9914-2AFB-95A8DE7D8042}"/>
                </a:ext>
              </a:extLst>
            </p:cNvPr>
            <p:cNvSpPr/>
            <p:nvPr/>
          </p:nvSpPr>
          <p:spPr>
            <a:xfrm>
              <a:off x="3147613" y="1974325"/>
              <a:ext cx="1440000" cy="0"/>
            </a:xfrm>
            <a:custGeom>
              <a:avLst/>
              <a:gdLst/>
              <a:ahLst/>
              <a:cxnLst/>
              <a:rect l="l" t="t" r="r" b="b"/>
              <a:pathLst>
                <a:path w="1400175">
                  <a:moveTo>
                    <a:pt x="0" y="0"/>
                  </a:moveTo>
                  <a:lnTo>
                    <a:pt x="1399654" y="0"/>
                  </a:lnTo>
                </a:path>
              </a:pathLst>
            </a:custGeom>
            <a:ln w="25400">
              <a:solidFill>
                <a:srgbClr val="BEDCE3"/>
              </a:solidFill>
              <a:prstDash val="sysDot"/>
            </a:ln>
          </p:spPr>
          <p:txBody>
            <a:bodyPr wrap="square" lIns="0" tIns="0" rIns="0" bIns="0" rtlCol="0"/>
            <a:lstStyle/>
            <a:p>
              <a:endParaRPr>
                <a:latin typeface="Meiryo UI" panose="020B0604030504040204" pitchFamily="50" charset="-128"/>
                <a:ea typeface="Meiryo UI" panose="020B0604030504040204" pitchFamily="50" charset="-128"/>
              </a:endParaRPr>
            </a:p>
          </p:txBody>
        </p:sp>
        <p:sp>
          <p:nvSpPr>
            <p:cNvPr id="56" name="object 60">
              <a:extLst>
                <a:ext uri="{FF2B5EF4-FFF2-40B4-BE49-F238E27FC236}">
                  <a16:creationId xmlns:a16="http://schemas.microsoft.com/office/drawing/2014/main" id="{C6F87080-299E-C917-6DE0-37B622CD56DD}"/>
                </a:ext>
              </a:extLst>
            </p:cNvPr>
            <p:cNvSpPr/>
            <p:nvPr/>
          </p:nvSpPr>
          <p:spPr>
            <a:xfrm>
              <a:off x="5087173" y="2514325"/>
              <a:ext cx="900000" cy="0"/>
            </a:xfrm>
            <a:custGeom>
              <a:avLst/>
              <a:gdLst/>
              <a:ahLst/>
              <a:cxnLst/>
              <a:rect l="l" t="t" r="r" b="b"/>
              <a:pathLst>
                <a:path w="858520">
                  <a:moveTo>
                    <a:pt x="0" y="0"/>
                  </a:moveTo>
                  <a:lnTo>
                    <a:pt x="857999" y="0"/>
                  </a:lnTo>
                </a:path>
              </a:pathLst>
            </a:custGeom>
            <a:ln w="25400">
              <a:solidFill>
                <a:srgbClr val="D1D3D4"/>
              </a:solidFill>
              <a:prstDash val="sysDot"/>
            </a:ln>
          </p:spPr>
          <p:txBody>
            <a:bodyPr wrap="square" lIns="0" tIns="0" rIns="0" bIns="0" rtlCol="0"/>
            <a:lstStyle/>
            <a:p>
              <a:endParaRPr>
                <a:latin typeface="Meiryo UI" panose="020B0604030504040204" pitchFamily="50" charset="-128"/>
                <a:ea typeface="Meiryo UI" panose="020B0604030504040204" pitchFamily="50" charset="-128"/>
              </a:endParaRPr>
            </a:p>
          </p:txBody>
        </p:sp>
      </p:grpSp>
      <p:grpSp>
        <p:nvGrpSpPr>
          <p:cNvPr id="6" name="グループ化 5">
            <a:extLst>
              <a:ext uri="{FF2B5EF4-FFF2-40B4-BE49-F238E27FC236}">
                <a16:creationId xmlns:a16="http://schemas.microsoft.com/office/drawing/2014/main" id="{D6E83875-7DA2-8B35-D93A-AE609DD645EC}"/>
              </a:ext>
            </a:extLst>
          </p:cNvPr>
          <p:cNvGrpSpPr/>
          <p:nvPr/>
        </p:nvGrpSpPr>
        <p:grpSpPr>
          <a:xfrm>
            <a:off x="803284" y="2967949"/>
            <a:ext cx="8132009" cy="3691839"/>
            <a:chOff x="803284" y="2967949"/>
            <a:chExt cx="8132009" cy="3691839"/>
          </a:xfrm>
        </p:grpSpPr>
        <p:sp>
          <p:nvSpPr>
            <p:cNvPr id="104" name="テキスト ボックス 103">
              <a:extLst>
                <a:ext uri="{FF2B5EF4-FFF2-40B4-BE49-F238E27FC236}">
                  <a16:creationId xmlns:a16="http://schemas.microsoft.com/office/drawing/2014/main" id="{4D950197-1540-2595-DF38-29C6965C5770}"/>
                </a:ext>
              </a:extLst>
            </p:cNvPr>
            <p:cNvSpPr txBox="1"/>
            <p:nvPr/>
          </p:nvSpPr>
          <p:spPr>
            <a:xfrm>
              <a:off x="5897719" y="6290456"/>
              <a:ext cx="1885453" cy="369332"/>
            </a:xfrm>
            <a:prstGeom prst="rect">
              <a:avLst/>
            </a:prstGeom>
            <a:noFill/>
          </p:spPr>
          <p:txBody>
            <a:bodyPr wrap="none" rtlCol="0">
              <a:spAutoFit/>
            </a:bodyPr>
            <a:lstStyle/>
            <a:p>
              <a:pPr algn="l"/>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商材の完売・天災や事故に起因する</a:t>
              </a:r>
            </a:p>
            <a:p>
              <a:pPr algn="l"/>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「やむを得ない事情」のみ可能です。</a:t>
              </a:r>
            </a:p>
          </p:txBody>
        </p:sp>
        <p:grpSp>
          <p:nvGrpSpPr>
            <p:cNvPr id="5" name="グループ化 4">
              <a:extLst>
                <a:ext uri="{FF2B5EF4-FFF2-40B4-BE49-F238E27FC236}">
                  <a16:creationId xmlns:a16="http://schemas.microsoft.com/office/drawing/2014/main" id="{AFC6DC9B-7C0F-FC70-6F45-453C5712C873}"/>
                </a:ext>
              </a:extLst>
            </p:cNvPr>
            <p:cNvGrpSpPr/>
            <p:nvPr/>
          </p:nvGrpSpPr>
          <p:grpSpPr>
            <a:xfrm>
              <a:off x="803284" y="2967949"/>
              <a:ext cx="8132009" cy="3553339"/>
              <a:chOff x="803284" y="2967949"/>
              <a:chExt cx="8132009" cy="3553339"/>
            </a:xfrm>
          </p:grpSpPr>
          <p:sp>
            <p:nvSpPr>
              <p:cNvPr id="57" name="テキスト ボックス 56">
                <a:extLst>
                  <a:ext uri="{FF2B5EF4-FFF2-40B4-BE49-F238E27FC236}">
                    <a16:creationId xmlns:a16="http://schemas.microsoft.com/office/drawing/2014/main" id="{C1A9995E-4F77-E325-E7C3-1341AAEECB52}"/>
                  </a:ext>
                </a:extLst>
              </p:cNvPr>
              <p:cNvSpPr txBox="1"/>
              <p:nvPr/>
            </p:nvSpPr>
            <p:spPr>
              <a:xfrm>
                <a:off x="884400" y="3062308"/>
                <a:ext cx="668773" cy="369332"/>
              </a:xfrm>
              <a:prstGeom prst="rect">
                <a:avLst/>
              </a:prstGeom>
              <a:noFill/>
            </p:spPr>
            <p:txBody>
              <a:bodyPr wrap="none" rtlCol="0">
                <a:spAutoFit/>
              </a:bodyPr>
              <a:lstStyle/>
              <a:p>
                <a:pPr algn="ctr"/>
                <a:r>
                  <a:rPr lang="en-US" altLang="ja-JP" spc="100">
                    <a:ln/>
                    <a:solidFill>
                      <a:srgbClr val="231815"/>
                    </a:solidFill>
                    <a:latin typeface="Meiryo UI" panose="020B0604030504040204" pitchFamily="50" charset="-128"/>
                    <a:ea typeface="Meiryo UI" panose="020B0604030504040204" pitchFamily="50" charset="-128"/>
                    <a:cs typeface="DINPro-Medium"/>
                    <a:sym typeface="DINPro-Medium"/>
                    <a:rtl val="0"/>
                  </a:rPr>
                  <a:t>Q</a:t>
                </a:r>
                <a:r>
                  <a:rPr lang="en-US" altLang="ja-JP" sz="1200" spc="100">
                    <a:ln/>
                    <a:solidFill>
                      <a:srgbClr val="231815"/>
                    </a:solidFill>
                    <a:latin typeface="Meiryo UI" panose="020B0604030504040204" pitchFamily="50" charset="-128"/>
                    <a:ea typeface="Meiryo UI" panose="020B0604030504040204" pitchFamily="50" charset="-128"/>
                    <a:cs typeface="DINPro-Medium"/>
                    <a:sym typeface="DINPro-Medium"/>
                    <a:rtl val="0"/>
                  </a:rPr>
                  <a:t>&amp;</a:t>
                </a:r>
                <a:r>
                  <a:rPr lang="en-US" altLang="ja-JP" spc="100">
                    <a:ln/>
                    <a:solidFill>
                      <a:srgbClr val="231815"/>
                    </a:solidFill>
                    <a:latin typeface="Meiryo UI" panose="020B0604030504040204" pitchFamily="50" charset="-128"/>
                    <a:ea typeface="Meiryo UI" panose="020B0604030504040204" pitchFamily="50" charset="-128"/>
                    <a:cs typeface="DINPro-Medium"/>
                    <a:sym typeface="DINPro-Medium"/>
                    <a:rtl val="0"/>
                  </a:rPr>
                  <a:t>A</a:t>
                </a:r>
                <a:endParaRPr lang="ja-JP" altLang="en-US" spc="100">
                  <a:ln/>
                  <a:solidFill>
                    <a:srgbClr val="231815"/>
                  </a:solidFill>
                  <a:latin typeface="Meiryo UI" panose="020B0604030504040204" pitchFamily="50" charset="-128"/>
                  <a:ea typeface="Meiryo UI" panose="020B0604030504040204" pitchFamily="50" charset="-128"/>
                  <a:cs typeface="DINPro-Medium"/>
                  <a:sym typeface="DINPro-Medium"/>
                  <a:rtl val="0"/>
                </a:endParaRPr>
              </a:p>
            </p:txBody>
          </p:sp>
          <p:sp>
            <p:nvSpPr>
              <p:cNvPr id="58" name="フリーフォーム 378">
                <a:extLst>
                  <a:ext uri="{FF2B5EF4-FFF2-40B4-BE49-F238E27FC236}">
                    <a16:creationId xmlns:a16="http://schemas.microsoft.com/office/drawing/2014/main" id="{CB574E84-861A-DF95-8F81-EC9C6D01A670}"/>
                  </a:ext>
                </a:extLst>
              </p:cNvPr>
              <p:cNvSpPr/>
              <p:nvPr/>
            </p:nvSpPr>
            <p:spPr>
              <a:xfrm>
                <a:off x="1037947" y="3508425"/>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7 h 286335"/>
                  <a:gd name="connsiteX3" fmla="*/ 3547797 w 3589714"/>
                  <a:gd name="connsiteY3" fmla="*/ 286335 h 286335"/>
                  <a:gd name="connsiteX4" fmla="*/ 41918 w 3589714"/>
                  <a:gd name="connsiteY4" fmla="*/ 286335 h 286335"/>
                  <a:gd name="connsiteX5" fmla="*/ 0 w 3589714"/>
                  <a:gd name="connsiteY5" fmla="*/ 244547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09"/>
                      <a:pt x="3589715" y="41789"/>
                    </a:cubicBezTo>
                    <a:lnTo>
                      <a:pt x="3589715" y="244547"/>
                    </a:lnTo>
                    <a:cubicBezTo>
                      <a:pt x="3589715" y="267626"/>
                      <a:pt x="3570948" y="286335"/>
                      <a:pt x="3547797" y="286335"/>
                    </a:cubicBezTo>
                    <a:lnTo>
                      <a:pt x="41918" y="286335"/>
                    </a:lnTo>
                    <a:cubicBezTo>
                      <a:pt x="18767" y="286335"/>
                      <a:pt x="0" y="267626"/>
                      <a:pt x="0" y="244547"/>
                    </a:cubicBezTo>
                    <a:lnTo>
                      <a:pt x="0" y="41789"/>
                    </a:lnTo>
                    <a:cubicBezTo>
                      <a:pt x="0" y="18709"/>
                      <a:pt x="18767" y="0"/>
                      <a:pt x="41918" y="0"/>
                    </a:cubicBezTo>
                    <a:close/>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59" name="テキスト ボックス 58">
                <a:extLst>
                  <a:ext uri="{FF2B5EF4-FFF2-40B4-BE49-F238E27FC236}">
                    <a16:creationId xmlns:a16="http://schemas.microsoft.com/office/drawing/2014/main" id="{18DE116E-EE9D-1082-A04C-8B6602D680BF}"/>
                  </a:ext>
                </a:extLst>
              </p:cNvPr>
              <p:cNvSpPr txBox="1"/>
              <p:nvPr/>
            </p:nvSpPr>
            <p:spPr>
              <a:xfrm>
                <a:off x="1026416" y="3489723"/>
                <a:ext cx="397866" cy="276999"/>
              </a:xfrm>
              <a:prstGeom prst="rect">
                <a:avLst/>
              </a:prstGeom>
              <a:noFill/>
            </p:spPr>
            <p:txBody>
              <a:bodyPr wrap="none" rtlCol="0">
                <a:spAutoFit/>
              </a:bodyPr>
              <a:lstStyle/>
              <a:p>
                <a:pPr algn="l"/>
                <a:r>
                  <a:rPr lang="ja-JP" altLang="en-US" sz="1200" baseline="0">
                    <a:ln/>
                    <a:solidFill>
                      <a:srgbClr val="FFFFFF"/>
                    </a:solidFill>
                    <a:latin typeface="Meiryo UI" panose="020B0604030504040204" pitchFamily="50" charset="-128"/>
                    <a:ea typeface="Meiryo UI" panose="020B0604030504040204" pitchFamily="50" charset="-128"/>
                    <a:cs typeface="DINPro-Medium"/>
                    <a:sym typeface="DINPro-Medium"/>
                    <a:rtl val="0"/>
                  </a:rPr>
                  <a:t>Q1</a:t>
                </a:r>
              </a:p>
            </p:txBody>
          </p:sp>
          <p:sp>
            <p:nvSpPr>
              <p:cNvPr id="60" name="テキスト ボックス 59">
                <a:extLst>
                  <a:ext uri="{FF2B5EF4-FFF2-40B4-BE49-F238E27FC236}">
                    <a16:creationId xmlns:a16="http://schemas.microsoft.com/office/drawing/2014/main" id="{1C990D60-0B81-8CF2-8A2A-82AF554BCE8D}"/>
                  </a:ext>
                </a:extLst>
              </p:cNvPr>
              <p:cNvSpPr txBox="1"/>
              <p:nvPr/>
            </p:nvSpPr>
            <p:spPr>
              <a:xfrm>
                <a:off x="1320852" y="3533279"/>
                <a:ext cx="1503938" cy="230832"/>
              </a:xfrm>
              <a:prstGeom prst="rect">
                <a:avLst/>
              </a:prstGeom>
              <a:noFill/>
            </p:spPr>
            <p:txBody>
              <a:bodyPr wrap="none" rtlCol="0">
                <a:spAutoFit/>
              </a:bodyPr>
              <a:lstStyle/>
              <a:p>
                <a:pPr algn="l"/>
                <a:r>
                  <a:rPr lang="ja-JP" altLang="en-US" sz="900" b="1" dirty="0">
                    <a:ln/>
                    <a:solidFill>
                      <a:srgbClr val="002870"/>
                    </a:solidFill>
                    <a:latin typeface="Meiryo UI" panose="020B0604030504040204" pitchFamily="50" charset="-128"/>
                    <a:ea typeface="Meiryo UI" panose="020B0604030504040204" pitchFamily="50" charset="-128"/>
                    <a:sym typeface="游ゴシック"/>
                    <a:rtl val="0"/>
                  </a:rPr>
                  <a:t>運用はどちらで行いますか？</a:t>
                </a:r>
                <a:endParaRPr lang="ja-JP" altLang="en-US" sz="900" b="1" baseline="0" dirty="0">
                  <a:ln/>
                  <a:solidFill>
                    <a:srgbClr val="002870"/>
                  </a:solidFill>
                  <a:latin typeface="Meiryo UI" panose="020B0604030504040204" pitchFamily="50" charset="-128"/>
                  <a:ea typeface="Meiryo UI" panose="020B0604030504040204" pitchFamily="50" charset="-128"/>
                  <a:sym typeface="游ゴシック"/>
                  <a:rtl val="0"/>
                </a:endParaRPr>
              </a:p>
            </p:txBody>
          </p:sp>
          <p:sp>
            <p:nvSpPr>
              <p:cNvPr id="61" name="テキスト ボックス 60">
                <a:extLst>
                  <a:ext uri="{FF2B5EF4-FFF2-40B4-BE49-F238E27FC236}">
                    <a16:creationId xmlns:a16="http://schemas.microsoft.com/office/drawing/2014/main" id="{AAC1614E-D3ED-C166-EEFF-1C53A01251B3}"/>
                  </a:ext>
                </a:extLst>
              </p:cNvPr>
              <p:cNvSpPr txBox="1"/>
              <p:nvPr/>
            </p:nvSpPr>
            <p:spPr>
              <a:xfrm>
                <a:off x="1295651" y="3794112"/>
                <a:ext cx="385042" cy="276999"/>
              </a:xfrm>
              <a:prstGeom prst="rect">
                <a:avLst/>
              </a:prstGeom>
              <a:noFill/>
            </p:spPr>
            <p:txBody>
              <a:bodyPr wrap="none" rtlCol="0">
                <a:spAutoFit/>
              </a:bodyPr>
              <a:lstStyle/>
              <a:p>
                <a:pPr algn="l"/>
                <a:r>
                  <a:rPr lang="ja-JP" altLang="en-US" sz="1200" baseline="0">
                    <a:ln/>
                    <a:solidFill>
                      <a:srgbClr val="9DA5C0"/>
                    </a:solidFill>
                    <a:latin typeface="Meiryo UI" panose="020B0604030504040204" pitchFamily="50" charset="-128"/>
                    <a:ea typeface="Meiryo UI" panose="020B0604030504040204" pitchFamily="50" charset="-128"/>
                    <a:cs typeface="DINPro-Medium"/>
                    <a:sym typeface="DINPro-Medium"/>
                    <a:rtl val="0"/>
                  </a:rPr>
                  <a:t>A1</a:t>
                </a:r>
              </a:p>
            </p:txBody>
          </p:sp>
          <p:sp>
            <p:nvSpPr>
              <p:cNvPr id="62" name="テキスト ボックス 61">
                <a:extLst>
                  <a:ext uri="{FF2B5EF4-FFF2-40B4-BE49-F238E27FC236}">
                    <a16:creationId xmlns:a16="http://schemas.microsoft.com/office/drawing/2014/main" id="{89A944FD-6DAA-BDD0-1064-8B21A886D3CE}"/>
                  </a:ext>
                </a:extLst>
              </p:cNvPr>
              <p:cNvSpPr txBox="1"/>
              <p:nvPr/>
            </p:nvSpPr>
            <p:spPr>
              <a:xfrm>
                <a:off x="1574510" y="3854586"/>
                <a:ext cx="1595309" cy="230832"/>
              </a:xfrm>
              <a:prstGeom prst="rect">
                <a:avLst/>
              </a:prstGeom>
              <a:noFill/>
            </p:spPr>
            <p:txBody>
              <a:bodyPr wrap="none" rtlCol="0">
                <a:spAutoFit/>
              </a:bodyPr>
              <a:lstStyle/>
              <a:p>
                <a:pPr algn="l"/>
                <a:r>
                  <a:rPr lang="ja-JP" altLang="en-US" sz="900" b="1" dirty="0">
                    <a:ln/>
                    <a:solidFill>
                      <a:srgbClr val="231815"/>
                    </a:solidFill>
                    <a:latin typeface="Meiryo UI" panose="020B0604030504040204" pitchFamily="50" charset="-128"/>
                    <a:ea typeface="Meiryo UI" panose="020B0604030504040204" pitchFamily="50" charset="-128"/>
                    <a:sym typeface="游ゴシック"/>
                    <a:rtl val="0"/>
                  </a:rPr>
                  <a:t>ドリームネクサスにて行います。</a:t>
                </a:r>
                <a:endParaRPr lang="ja-JP" altLang="en-US" sz="900" b="1" baseline="0" dirty="0">
                  <a:ln/>
                  <a:solidFill>
                    <a:srgbClr val="231815"/>
                  </a:solidFill>
                  <a:latin typeface="Meiryo UI" panose="020B0604030504040204" pitchFamily="50" charset="-128"/>
                  <a:ea typeface="Meiryo UI" panose="020B0604030504040204" pitchFamily="50" charset="-128"/>
                  <a:sym typeface="游ゴシック"/>
                  <a:rtl val="0"/>
                </a:endParaRPr>
              </a:p>
            </p:txBody>
          </p:sp>
          <p:sp>
            <p:nvSpPr>
              <p:cNvPr id="63" name="フリーフォーム 409">
                <a:extLst>
                  <a:ext uri="{FF2B5EF4-FFF2-40B4-BE49-F238E27FC236}">
                    <a16:creationId xmlns:a16="http://schemas.microsoft.com/office/drawing/2014/main" id="{B451F2B0-A032-3B30-7DB2-7A127E4B0235}"/>
                  </a:ext>
                </a:extLst>
              </p:cNvPr>
              <p:cNvSpPr/>
              <p:nvPr/>
            </p:nvSpPr>
            <p:spPr>
              <a:xfrm>
                <a:off x="1151542" y="3788069"/>
                <a:ext cx="147408" cy="184703"/>
              </a:xfrm>
              <a:custGeom>
                <a:avLst/>
                <a:gdLst>
                  <a:gd name="connsiteX0" fmla="*/ 81429 w 147408"/>
                  <a:gd name="connsiteY0" fmla="*/ 0 h 184703"/>
                  <a:gd name="connsiteX1" fmla="*/ 147408 w 147408"/>
                  <a:gd name="connsiteY1" fmla="*/ 184704 h 184703"/>
                  <a:gd name="connsiteX2" fmla="*/ 0 w 147408"/>
                  <a:gd name="connsiteY2" fmla="*/ 0 h 184703"/>
                </a:gdLst>
                <a:ahLst/>
                <a:cxnLst>
                  <a:cxn ang="0">
                    <a:pos x="connsiteX0" y="connsiteY0"/>
                  </a:cxn>
                  <a:cxn ang="0">
                    <a:pos x="connsiteX1" y="connsiteY1"/>
                  </a:cxn>
                  <a:cxn ang="0">
                    <a:pos x="connsiteX2" y="connsiteY2"/>
                  </a:cxn>
                </a:cxnLst>
                <a:rect l="l" t="t" r="r" b="b"/>
                <a:pathLst>
                  <a:path w="147408" h="184703">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64" name="フリーフォーム 411">
                <a:extLst>
                  <a:ext uri="{FF2B5EF4-FFF2-40B4-BE49-F238E27FC236}">
                    <a16:creationId xmlns:a16="http://schemas.microsoft.com/office/drawing/2014/main" id="{9A6FD1FB-939F-0DF6-63A9-791AED4CEFB4}"/>
                  </a:ext>
                </a:extLst>
              </p:cNvPr>
              <p:cNvSpPr/>
              <p:nvPr/>
            </p:nvSpPr>
            <p:spPr>
              <a:xfrm>
                <a:off x="1037947" y="4320340"/>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6 h 286335"/>
                  <a:gd name="connsiteX3" fmla="*/ 3547797 w 3589714"/>
                  <a:gd name="connsiteY3" fmla="*/ 286335 h 286335"/>
                  <a:gd name="connsiteX4" fmla="*/ 41918 w 3589714"/>
                  <a:gd name="connsiteY4" fmla="*/ 286335 h 286335"/>
                  <a:gd name="connsiteX5" fmla="*/ 0 w 3589714"/>
                  <a:gd name="connsiteY5" fmla="*/ 244547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10"/>
                      <a:pt x="3589715" y="41789"/>
                    </a:cubicBezTo>
                    <a:lnTo>
                      <a:pt x="3589715" y="244546"/>
                    </a:lnTo>
                    <a:cubicBezTo>
                      <a:pt x="3589715" y="267626"/>
                      <a:pt x="3570948" y="286335"/>
                      <a:pt x="3547797" y="286335"/>
                    </a:cubicBezTo>
                    <a:lnTo>
                      <a:pt x="41918" y="286335"/>
                    </a:lnTo>
                    <a:cubicBezTo>
                      <a:pt x="18767" y="286335"/>
                      <a:pt x="0" y="267626"/>
                      <a:pt x="0" y="244547"/>
                    </a:cubicBezTo>
                    <a:lnTo>
                      <a:pt x="0" y="41789"/>
                    </a:lnTo>
                    <a:cubicBezTo>
                      <a:pt x="0" y="18710"/>
                      <a:pt x="18767" y="0"/>
                      <a:pt x="41918" y="0"/>
                    </a:cubicBezTo>
                    <a:close/>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65" name="テキスト ボックス 64">
                <a:extLst>
                  <a:ext uri="{FF2B5EF4-FFF2-40B4-BE49-F238E27FC236}">
                    <a16:creationId xmlns:a16="http://schemas.microsoft.com/office/drawing/2014/main" id="{AFA1FAD1-ABA2-56A9-7CCE-9AE293F3557C}"/>
                  </a:ext>
                </a:extLst>
              </p:cNvPr>
              <p:cNvSpPr txBox="1"/>
              <p:nvPr/>
            </p:nvSpPr>
            <p:spPr>
              <a:xfrm>
                <a:off x="1026416" y="4301637"/>
                <a:ext cx="397866" cy="276999"/>
              </a:xfrm>
              <a:prstGeom prst="rect">
                <a:avLst/>
              </a:prstGeom>
              <a:noFill/>
            </p:spPr>
            <p:txBody>
              <a:bodyPr wrap="none" rtlCol="0">
                <a:spAutoFit/>
              </a:bodyPr>
              <a:lstStyle/>
              <a:p>
                <a:pPr algn="l"/>
                <a:r>
                  <a:rPr lang="ja-JP" altLang="en-US" sz="1200" baseline="0">
                    <a:ln/>
                    <a:solidFill>
                      <a:srgbClr val="FFFFFF"/>
                    </a:solidFill>
                    <a:latin typeface="Meiryo UI" panose="020B0604030504040204" pitchFamily="50" charset="-128"/>
                    <a:ea typeface="Meiryo UI" panose="020B0604030504040204" pitchFamily="50" charset="-128"/>
                    <a:cs typeface="DINPro-Medium"/>
                    <a:sym typeface="DINPro-Medium"/>
                    <a:rtl val="0"/>
                  </a:rPr>
                  <a:t>Q2</a:t>
                </a:r>
              </a:p>
            </p:txBody>
          </p:sp>
          <p:sp>
            <p:nvSpPr>
              <p:cNvPr id="66" name="テキスト ボックス 65">
                <a:extLst>
                  <a:ext uri="{FF2B5EF4-FFF2-40B4-BE49-F238E27FC236}">
                    <a16:creationId xmlns:a16="http://schemas.microsoft.com/office/drawing/2014/main" id="{88A55536-C928-1B87-2506-4624F9DA21B5}"/>
                  </a:ext>
                </a:extLst>
              </p:cNvPr>
              <p:cNvSpPr txBox="1"/>
              <p:nvPr/>
            </p:nvSpPr>
            <p:spPr>
              <a:xfrm>
                <a:off x="1320852" y="4345194"/>
                <a:ext cx="1667444" cy="230832"/>
              </a:xfrm>
              <a:prstGeom prst="rect">
                <a:avLst/>
              </a:prstGeom>
              <a:noFill/>
            </p:spPr>
            <p:txBody>
              <a:bodyPr wrap="none" rtlCol="0">
                <a:spAutoFit/>
              </a:bodyPr>
              <a:lstStyle/>
              <a:p>
                <a:pPr algn="l"/>
                <a:r>
                  <a:rPr lang="ja-JP" altLang="en-US" sz="900" b="1">
                    <a:ln/>
                    <a:solidFill>
                      <a:srgbClr val="002870"/>
                    </a:solidFill>
                    <a:latin typeface="Meiryo UI" panose="020B0604030504040204" pitchFamily="50" charset="-128"/>
                    <a:ea typeface="Meiryo UI" panose="020B0604030504040204" pitchFamily="50" charset="-128"/>
                    <a:sym typeface="游ゴシック"/>
                    <a:rtl val="0"/>
                  </a:rPr>
                  <a:t>管理画面開放はしていますか？</a:t>
                </a:r>
                <a:endParaRPr lang="ja-JP" altLang="en-US" sz="900" b="1" baseline="0">
                  <a:ln/>
                  <a:solidFill>
                    <a:srgbClr val="002870"/>
                  </a:solidFill>
                  <a:latin typeface="Meiryo UI" panose="020B0604030504040204" pitchFamily="50" charset="-128"/>
                  <a:ea typeface="Meiryo UI" panose="020B0604030504040204" pitchFamily="50" charset="-128"/>
                  <a:sym typeface="游ゴシック"/>
                  <a:rtl val="0"/>
                </a:endParaRPr>
              </a:p>
            </p:txBody>
          </p:sp>
          <p:sp>
            <p:nvSpPr>
              <p:cNvPr id="67" name="テキスト ボックス 66">
                <a:extLst>
                  <a:ext uri="{FF2B5EF4-FFF2-40B4-BE49-F238E27FC236}">
                    <a16:creationId xmlns:a16="http://schemas.microsoft.com/office/drawing/2014/main" id="{25AC9510-316E-731F-6EAB-A9944B9B6BE9}"/>
                  </a:ext>
                </a:extLst>
              </p:cNvPr>
              <p:cNvSpPr txBox="1"/>
              <p:nvPr/>
            </p:nvSpPr>
            <p:spPr>
              <a:xfrm>
                <a:off x="1295651" y="4606153"/>
                <a:ext cx="385042" cy="276999"/>
              </a:xfrm>
              <a:prstGeom prst="rect">
                <a:avLst/>
              </a:prstGeom>
              <a:noFill/>
            </p:spPr>
            <p:txBody>
              <a:bodyPr wrap="none" rtlCol="0">
                <a:spAutoFit/>
              </a:bodyPr>
              <a:lstStyle/>
              <a:p>
                <a:pPr algn="l"/>
                <a:r>
                  <a:rPr lang="ja-JP" altLang="en-US" sz="1200" baseline="0">
                    <a:ln/>
                    <a:solidFill>
                      <a:srgbClr val="9DA5C0"/>
                    </a:solidFill>
                    <a:latin typeface="Meiryo UI" panose="020B0604030504040204" pitchFamily="50" charset="-128"/>
                    <a:ea typeface="Meiryo UI" panose="020B0604030504040204" pitchFamily="50" charset="-128"/>
                    <a:cs typeface="DINPro-Medium"/>
                    <a:sym typeface="DINPro-Medium"/>
                    <a:rtl val="0"/>
                  </a:rPr>
                  <a:t>A2</a:t>
                </a:r>
              </a:p>
            </p:txBody>
          </p:sp>
          <p:sp>
            <p:nvSpPr>
              <p:cNvPr id="68" name="テキスト ボックス 67">
                <a:extLst>
                  <a:ext uri="{FF2B5EF4-FFF2-40B4-BE49-F238E27FC236}">
                    <a16:creationId xmlns:a16="http://schemas.microsoft.com/office/drawing/2014/main" id="{CDD29756-2F11-095E-9BBC-D3FDE739C2F1}"/>
                  </a:ext>
                </a:extLst>
              </p:cNvPr>
              <p:cNvSpPr txBox="1"/>
              <p:nvPr/>
            </p:nvSpPr>
            <p:spPr>
              <a:xfrm>
                <a:off x="1590087" y="4666500"/>
                <a:ext cx="1136850" cy="230832"/>
              </a:xfrm>
              <a:prstGeom prst="rect">
                <a:avLst/>
              </a:prstGeom>
              <a:noFill/>
            </p:spPr>
            <p:txBody>
              <a:bodyPr wrap="none" rtlCol="0">
                <a:spAutoFit/>
              </a:bodyPr>
              <a:lstStyle/>
              <a:p>
                <a:pPr algn="l"/>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開放しておりません。</a:t>
                </a:r>
                <a:endParaRPr lang="ja-JP" altLang="en-US" sz="900" b="1" baseline="0">
                  <a:ln/>
                  <a:solidFill>
                    <a:srgbClr val="231815"/>
                  </a:solidFill>
                  <a:latin typeface="Meiryo UI" panose="020B0604030504040204" pitchFamily="50" charset="-128"/>
                  <a:ea typeface="Meiryo UI" panose="020B0604030504040204" pitchFamily="50" charset="-128"/>
                  <a:sym typeface="游ゴシック"/>
                  <a:rtl val="0"/>
                </a:endParaRPr>
              </a:p>
            </p:txBody>
          </p:sp>
          <p:sp>
            <p:nvSpPr>
              <p:cNvPr id="69" name="フリーフォーム 434">
                <a:extLst>
                  <a:ext uri="{FF2B5EF4-FFF2-40B4-BE49-F238E27FC236}">
                    <a16:creationId xmlns:a16="http://schemas.microsoft.com/office/drawing/2014/main" id="{4F996063-7272-CF6B-42A5-7320262E6203}"/>
                  </a:ext>
                </a:extLst>
              </p:cNvPr>
              <p:cNvSpPr/>
              <p:nvPr/>
            </p:nvSpPr>
            <p:spPr>
              <a:xfrm>
                <a:off x="1151542" y="4599984"/>
                <a:ext cx="147408" cy="184704"/>
              </a:xfrm>
              <a:custGeom>
                <a:avLst/>
                <a:gdLst>
                  <a:gd name="connsiteX0" fmla="*/ 81429 w 147408"/>
                  <a:gd name="connsiteY0" fmla="*/ 0 h 184704"/>
                  <a:gd name="connsiteX1" fmla="*/ 147408 w 147408"/>
                  <a:gd name="connsiteY1" fmla="*/ 184704 h 184704"/>
                  <a:gd name="connsiteX2" fmla="*/ 0 w 147408"/>
                  <a:gd name="connsiteY2" fmla="*/ 0 h 184704"/>
                </a:gdLst>
                <a:ahLst/>
                <a:cxnLst>
                  <a:cxn ang="0">
                    <a:pos x="connsiteX0" y="connsiteY0"/>
                  </a:cxn>
                  <a:cxn ang="0">
                    <a:pos x="connsiteX1" y="connsiteY1"/>
                  </a:cxn>
                  <a:cxn ang="0">
                    <a:pos x="connsiteX2" y="connsiteY2"/>
                  </a:cxn>
                </a:cxnLst>
                <a:rect l="l" t="t" r="r" b="b"/>
                <a:pathLst>
                  <a:path w="147408" h="184704">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70" name="フリーフォーム 436">
                <a:extLst>
                  <a:ext uri="{FF2B5EF4-FFF2-40B4-BE49-F238E27FC236}">
                    <a16:creationId xmlns:a16="http://schemas.microsoft.com/office/drawing/2014/main" id="{7C9D35ED-BFD7-DBF4-EA96-D6AF40A97D39}"/>
                  </a:ext>
                </a:extLst>
              </p:cNvPr>
              <p:cNvSpPr/>
              <p:nvPr/>
            </p:nvSpPr>
            <p:spPr>
              <a:xfrm>
                <a:off x="1037947" y="5132381"/>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6 h 286335"/>
                  <a:gd name="connsiteX3" fmla="*/ 3547797 w 3589714"/>
                  <a:gd name="connsiteY3" fmla="*/ 286335 h 286335"/>
                  <a:gd name="connsiteX4" fmla="*/ 41918 w 3589714"/>
                  <a:gd name="connsiteY4" fmla="*/ 286335 h 286335"/>
                  <a:gd name="connsiteX5" fmla="*/ 0 w 3589714"/>
                  <a:gd name="connsiteY5" fmla="*/ 244546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09"/>
                      <a:pt x="3589715" y="41789"/>
                    </a:cubicBezTo>
                    <a:lnTo>
                      <a:pt x="3589715" y="244546"/>
                    </a:lnTo>
                    <a:cubicBezTo>
                      <a:pt x="3589715" y="267626"/>
                      <a:pt x="3570948" y="286335"/>
                      <a:pt x="3547797" y="286335"/>
                    </a:cubicBezTo>
                    <a:lnTo>
                      <a:pt x="41918" y="286335"/>
                    </a:lnTo>
                    <a:cubicBezTo>
                      <a:pt x="18767" y="286335"/>
                      <a:pt x="0" y="267626"/>
                      <a:pt x="0" y="244546"/>
                    </a:cubicBezTo>
                    <a:lnTo>
                      <a:pt x="0" y="41789"/>
                    </a:lnTo>
                    <a:cubicBezTo>
                      <a:pt x="0" y="18709"/>
                      <a:pt x="18767" y="0"/>
                      <a:pt x="41918" y="0"/>
                    </a:cubicBezTo>
                    <a:close/>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71" name="テキスト ボックス 70">
                <a:extLst>
                  <a:ext uri="{FF2B5EF4-FFF2-40B4-BE49-F238E27FC236}">
                    <a16:creationId xmlns:a16="http://schemas.microsoft.com/office/drawing/2014/main" id="{2F17DEC7-9CD6-6BDC-3169-CFF7367761BF}"/>
                  </a:ext>
                </a:extLst>
              </p:cNvPr>
              <p:cNvSpPr txBox="1"/>
              <p:nvPr/>
            </p:nvSpPr>
            <p:spPr>
              <a:xfrm>
                <a:off x="1026416" y="5113678"/>
                <a:ext cx="397866" cy="276999"/>
              </a:xfrm>
              <a:prstGeom prst="rect">
                <a:avLst/>
              </a:prstGeom>
              <a:noFill/>
            </p:spPr>
            <p:txBody>
              <a:bodyPr wrap="none" rtlCol="0">
                <a:spAutoFit/>
              </a:bodyPr>
              <a:lstStyle/>
              <a:p>
                <a:pPr algn="l"/>
                <a:r>
                  <a:rPr lang="ja-JP" altLang="en-US" sz="1200" baseline="0">
                    <a:ln/>
                    <a:solidFill>
                      <a:srgbClr val="FFFFFF"/>
                    </a:solidFill>
                    <a:latin typeface="Meiryo UI" panose="020B0604030504040204" pitchFamily="50" charset="-128"/>
                    <a:ea typeface="Meiryo UI" panose="020B0604030504040204" pitchFamily="50" charset="-128"/>
                    <a:cs typeface="DINPro-Medium"/>
                    <a:sym typeface="DINPro-Medium"/>
                    <a:rtl val="0"/>
                  </a:rPr>
                  <a:t>Q3</a:t>
                </a:r>
              </a:p>
            </p:txBody>
          </p:sp>
          <p:sp>
            <p:nvSpPr>
              <p:cNvPr id="72" name="テキスト ボックス 71">
                <a:extLst>
                  <a:ext uri="{FF2B5EF4-FFF2-40B4-BE49-F238E27FC236}">
                    <a16:creationId xmlns:a16="http://schemas.microsoft.com/office/drawing/2014/main" id="{A58BE0C3-00EE-304B-7A12-3ED618290886}"/>
                  </a:ext>
                </a:extLst>
              </p:cNvPr>
              <p:cNvSpPr txBox="1"/>
              <p:nvPr/>
            </p:nvSpPr>
            <p:spPr>
              <a:xfrm>
                <a:off x="1320852" y="5157235"/>
                <a:ext cx="2117887" cy="230832"/>
              </a:xfrm>
              <a:prstGeom prst="rect">
                <a:avLst/>
              </a:prstGeom>
              <a:noFill/>
            </p:spPr>
            <p:txBody>
              <a:bodyPr wrap="none" rtlCol="0">
                <a:spAutoFit/>
              </a:bodyPr>
              <a:lstStyle/>
              <a:p>
                <a:pPr algn="l"/>
                <a:r>
                  <a:rPr lang="ja-JP" altLang="en-US" sz="900" b="1">
                    <a:ln/>
                    <a:solidFill>
                      <a:srgbClr val="002870"/>
                    </a:solidFill>
                    <a:latin typeface="Meiryo UI" panose="020B0604030504040204" pitchFamily="50" charset="-128"/>
                    <a:ea typeface="Meiryo UI" panose="020B0604030504040204" pitchFamily="50" charset="-128"/>
                    <a:sym typeface="游ゴシック"/>
                    <a:rtl val="0"/>
                  </a:rPr>
                  <a:t>掲載において用意するものはありますか？</a:t>
                </a:r>
                <a:endParaRPr lang="ja-JP" altLang="en-US" sz="900" b="1" baseline="0">
                  <a:ln/>
                  <a:solidFill>
                    <a:srgbClr val="002870"/>
                  </a:solidFill>
                  <a:latin typeface="Meiryo UI" panose="020B0604030504040204" pitchFamily="50" charset="-128"/>
                  <a:ea typeface="Meiryo UI" panose="020B0604030504040204" pitchFamily="50" charset="-128"/>
                  <a:sym typeface="游ゴシック"/>
                  <a:rtl val="0"/>
                </a:endParaRPr>
              </a:p>
            </p:txBody>
          </p:sp>
          <p:sp>
            <p:nvSpPr>
              <p:cNvPr id="73" name="テキスト ボックス 72">
                <a:extLst>
                  <a:ext uri="{FF2B5EF4-FFF2-40B4-BE49-F238E27FC236}">
                    <a16:creationId xmlns:a16="http://schemas.microsoft.com/office/drawing/2014/main" id="{398620CC-1C00-9C81-37A1-66EF30D6508C}"/>
                  </a:ext>
                </a:extLst>
              </p:cNvPr>
              <p:cNvSpPr txBox="1"/>
              <p:nvPr/>
            </p:nvSpPr>
            <p:spPr>
              <a:xfrm>
                <a:off x="1295651" y="5418067"/>
                <a:ext cx="385042" cy="276999"/>
              </a:xfrm>
              <a:prstGeom prst="rect">
                <a:avLst/>
              </a:prstGeom>
              <a:noFill/>
            </p:spPr>
            <p:txBody>
              <a:bodyPr wrap="none" rtlCol="0">
                <a:spAutoFit/>
              </a:bodyPr>
              <a:lstStyle/>
              <a:p>
                <a:pPr algn="l"/>
                <a:r>
                  <a:rPr lang="ja-JP" altLang="en-US" sz="1200" baseline="0">
                    <a:ln/>
                    <a:solidFill>
                      <a:srgbClr val="9DA5C0"/>
                    </a:solidFill>
                    <a:latin typeface="Meiryo UI" panose="020B0604030504040204" pitchFamily="50" charset="-128"/>
                    <a:ea typeface="Meiryo UI" panose="020B0604030504040204" pitchFamily="50" charset="-128"/>
                    <a:cs typeface="DINPro-Medium"/>
                    <a:sym typeface="DINPro-Medium"/>
                    <a:rtl val="0"/>
                  </a:rPr>
                  <a:t>A3</a:t>
                </a:r>
              </a:p>
            </p:txBody>
          </p:sp>
          <p:sp>
            <p:nvSpPr>
              <p:cNvPr id="74" name="テキスト ボックス 73">
                <a:extLst>
                  <a:ext uri="{FF2B5EF4-FFF2-40B4-BE49-F238E27FC236}">
                    <a16:creationId xmlns:a16="http://schemas.microsoft.com/office/drawing/2014/main" id="{051C633D-FD47-6047-4DCA-211FE75147F4}"/>
                  </a:ext>
                </a:extLst>
              </p:cNvPr>
              <p:cNvSpPr txBox="1"/>
              <p:nvPr/>
            </p:nvSpPr>
            <p:spPr>
              <a:xfrm>
                <a:off x="1575397" y="5478415"/>
                <a:ext cx="2517036" cy="369332"/>
              </a:xfrm>
              <a:prstGeom prst="rect">
                <a:avLst/>
              </a:prstGeom>
              <a:noFill/>
            </p:spPr>
            <p:txBody>
              <a:bodyPr wrap="none" rtlCol="0">
                <a:spAutoFit/>
              </a:bodyPr>
              <a:lstStyle/>
              <a:p>
                <a:pPr algn="l"/>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リンク先</a:t>
                </a:r>
                <a:r>
                  <a:rPr lang="en-US" altLang="ja-JP" sz="900" b="1" dirty="0">
                    <a:ln/>
                    <a:solidFill>
                      <a:srgbClr val="231815"/>
                    </a:solidFill>
                    <a:latin typeface="Meiryo UI" panose="020B0604030504040204" pitchFamily="50" charset="-128"/>
                    <a:ea typeface="Meiryo UI" panose="020B0604030504040204" pitchFamily="50" charset="-128"/>
                    <a:sym typeface="游ゴシック"/>
                    <a:rtl val="0"/>
                  </a:rPr>
                  <a:t>(</a:t>
                </a:r>
                <a:r>
                  <a:rPr lang="en" altLang="ja-JP" sz="900" b="1" dirty="0">
                    <a:ln/>
                    <a:solidFill>
                      <a:srgbClr val="231815"/>
                    </a:solidFill>
                    <a:latin typeface="Meiryo UI" panose="020B0604030504040204" pitchFamily="50" charset="-128"/>
                    <a:ea typeface="Meiryo UI" panose="020B0604030504040204" pitchFamily="50" charset="-128"/>
                    <a:sym typeface="游ゴシック"/>
                    <a:rtl val="0"/>
                  </a:rPr>
                  <a:t>LP</a:t>
                </a:r>
                <a:r>
                  <a:rPr lang="en-US" altLang="ja-JP" sz="900" b="1" dirty="0">
                    <a:ln/>
                    <a:solidFill>
                      <a:srgbClr val="231815"/>
                    </a:solidFill>
                    <a:latin typeface="Meiryo UI" panose="020B0604030504040204" pitchFamily="50" charset="-128"/>
                    <a:ea typeface="Meiryo UI" panose="020B0604030504040204" pitchFamily="50" charset="-128"/>
                    <a:sym typeface="游ゴシック"/>
                    <a:rtl val="0"/>
                  </a:rPr>
                  <a:t>)</a:t>
                </a:r>
                <a:r>
                  <a:rPr lang="ja-JP" altLang="en" sz="900" b="1">
                    <a:ln/>
                    <a:solidFill>
                      <a:srgbClr val="231815"/>
                    </a:solidFill>
                    <a:latin typeface="Meiryo UI" panose="020B0604030504040204" pitchFamily="50" charset="-128"/>
                    <a:ea typeface="Meiryo UI" panose="020B0604030504040204" pitchFamily="50" charset="-128"/>
                    <a:sym typeface="游ゴシック"/>
                    <a:rtl val="0"/>
                  </a:rPr>
                  <a:t>、</a:t>
                </a:r>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バナー</a:t>
                </a:r>
                <a:r>
                  <a:rPr lang="en-US" altLang="ja-JP" sz="900" b="1" dirty="0">
                    <a:ln/>
                    <a:solidFill>
                      <a:srgbClr val="231815"/>
                    </a:solidFill>
                    <a:latin typeface="Meiryo UI" panose="020B0604030504040204" pitchFamily="50" charset="-128"/>
                    <a:ea typeface="Meiryo UI" panose="020B0604030504040204" pitchFamily="50" charset="-128"/>
                    <a:sym typeface="游ゴシック"/>
                    <a:rtl val="0"/>
                  </a:rPr>
                  <a:t>(</a:t>
                </a:r>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デバイス毎の必須サイズ</a:t>
                </a:r>
                <a:r>
                  <a:rPr lang="en-US" altLang="ja-JP" sz="900" b="1" dirty="0">
                    <a:ln/>
                    <a:solidFill>
                      <a:srgbClr val="231815"/>
                    </a:solidFill>
                    <a:latin typeface="Meiryo UI" panose="020B0604030504040204" pitchFamily="50" charset="-128"/>
                    <a:ea typeface="Meiryo UI" panose="020B0604030504040204" pitchFamily="50" charset="-128"/>
                    <a:sym typeface="游ゴシック"/>
                    <a:rtl val="0"/>
                  </a:rPr>
                  <a:t>)</a:t>
                </a:r>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a:t>
                </a:r>
                <a:endParaRPr lang="en-US" altLang="ja-JP" sz="900" b="1" dirty="0">
                  <a:ln/>
                  <a:solidFill>
                    <a:srgbClr val="231815"/>
                  </a:solidFill>
                  <a:latin typeface="Meiryo UI" panose="020B0604030504040204" pitchFamily="50" charset="-128"/>
                  <a:ea typeface="Meiryo UI" panose="020B0604030504040204" pitchFamily="50" charset="-128"/>
                  <a:sym typeface="游ゴシック"/>
                  <a:rtl val="0"/>
                </a:endParaRPr>
              </a:p>
              <a:p>
                <a:pPr algn="l"/>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テキスト原稿です。</a:t>
                </a:r>
                <a:endParaRPr lang="ja-JP" altLang="en-US" sz="900" b="1" baseline="0">
                  <a:ln/>
                  <a:solidFill>
                    <a:srgbClr val="231815"/>
                  </a:solidFill>
                  <a:latin typeface="Meiryo UI" panose="020B0604030504040204" pitchFamily="50" charset="-128"/>
                  <a:ea typeface="Meiryo UI" panose="020B0604030504040204" pitchFamily="50" charset="-128"/>
                  <a:sym typeface="游ゴシック"/>
                  <a:rtl val="0"/>
                </a:endParaRPr>
              </a:p>
            </p:txBody>
          </p:sp>
          <p:sp>
            <p:nvSpPr>
              <p:cNvPr id="75" name="フリーフォーム 490">
                <a:extLst>
                  <a:ext uri="{FF2B5EF4-FFF2-40B4-BE49-F238E27FC236}">
                    <a16:creationId xmlns:a16="http://schemas.microsoft.com/office/drawing/2014/main" id="{BF156E7B-3F70-09F5-43C4-228EDF25E1CF}"/>
                  </a:ext>
                </a:extLst>
              </p:cNvPr>
              <p:cNvSpPr/>
              <p:nvPr/>
            </p:nvSpPr>
            <p:spPr>
              <a:xfrm>
                <a:off x="1151542" y="5411899"/>
                <a:ext cx="147408" cy="184704"/>
              </a:xfrm>
              <a:custGeom>
                <a:avLst/>
                <a:gdLst>
                  <a:gd name="connsiteX0" fmla="*/ 81429 w 147408"/>
                  <a:gd name="connsiteY0" fmla="*/ 0 h 184704"/>
                  <a:gd name="connsiteX1" fmla="*/ 147408 w 147408"/>
                  <a:gd name="connsiteY1" fmla="*/ 184704 h 184704"/>
                  <a:gd name="connsiteX2" fmla="*/ 0 w 147408"/>
                  <a:gd name="connsiteY2" fmla="*/ 0 h 184704"/>
                </a:gdLst>
                <a:ahLst/>
                <a:cxnLst>
                  <a:cxn ang="0">
                    <a:pos x="connsiteX0" y="connsiteY0"/>
                  </a:cxn>
                  <a:cxn ang="0">
                    <a:pos x="connsiteX1" y="connsiteY1"/>
                  </a:cxn>
                  <a:cxn ang="0">
                    <a:pos x="connsiteX2" y="connsiteY2"/>
                  </a:cxn>
                </a:cxnLst>
                <a:rect l="l" t="t" r="r" b="b"/>
                <a:pathLst>
                  <a:path w="147408" h="184704">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76" name="フリーフォーム 492">
                <a:extLst>
                  <a:ext uri="{FF2B5EF4-FFF2-40B4-BE49-F238E27FC236}">
                    <a16:creationId xmlns:a16="http://schemas.microsoft.com/office/drawing/2014/main" id="{B8BD6BEE-1D67-771A-7567-F369C11F418B}"/>
                  </a:ext>
                </a:extLst>
              </p:cNvPr>
              <p:cNvSpPr/>
              <p:nvPr/>
            </p:nvSpPr>
            <p:spPr>
              <a:xfrm>
                <a:off x="1037947" y="5944295"/>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6 h 286335"/>
                  <a:gd name="connsiteX3" fmla="*/ 3547797 w 3589714"/>
                  <a:gd name="connsiteY3" fmla="*/ 286335 h 286335"/>
                  <a:gd name="connsiteX4" fmla="*/ 41918 w 3589714"/>
                  <a:gd name="connsiteY4" fmla="*/ 286335 h 286335"/>
                  <a:gd name="connsiteX5" fmla="*/ 0 w 3589714"/>
                  <a:gd name="connsiteY5" fmla="*/ 244547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09"/>
                      <a:pt x="3589715" y="41789"/>
                    </a:cubicBezTo>
                    <a:lnTo>
                      <a:pt x="3589715" y="244546"/>
                    </a:lnTo>
                    <a:cubicBezTo>
                      <a:pt x="3589715" y="267626"/>
                      <a:pt x="3570948" y="286335"/>
                      <a:pt x="3547797" y="286335"/>
                    </a:cubicBezTo>
                    <a:lnTo>
                      <a:pt x="41918" y="286335"/>
                    </a:lnTo>
                    <a:cubicBezTo>
                      <a:pt x="18767" y="286335"/>
                      <a:pt x="0" y="267626"/>
                      <a:pt x="0" y="244547"/>
                    </a:cubicBezTo>
                    <a:lnTo>
                      <a:pt x="0" y="41789"/>
                    </a:lnTo>
                    <a:cubicBezTo>
                      <a:pt x="0" y="18710"/>
                      <a:pt x="18767" y="0"/>
                      <a:pt x="41918" y="0"/>
                    </a:cubicBezTo>
                    <a:close/>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77" name="テキスト ボックス 76">
                <a:extLst>
                  <a:ext uri="{FF2B5EF4-FFF2-40B4-BE49-F238E27FC236}">
                    <a16:creationId xmlns:a16="http://schemas.microsoft.com/office/drawing/2014/main" id="{86C6C0B9-2D66-64CD-F9F2-FD96A525424C}"/>
                  </a:ext>
                </a:extLst>
              </p:cNvPr>
              <p:cNvSpPr txBox="1"/>
              <p:nvPr/>
            </p:nvSpPr>
            <p:spPr>
              <a:xfrm>
                <a:off x="1026416" y="5925593"/>
                <a:ext cx="397866" cy="276999"/>
              </a:xfrm>
              <a:prstGeom prst="rect">
                <a:avLst/>
              </a:prstGeom>
              <a:noFill/>
            </p:spPr>
            <p:txBody>
              <a:bodyPr wrap="none" rtlCol="0">
                <a:spAutoFit/>
              </a:bodyPr>
              <a:lstStyle/>
              <a:p>
                <a:pPr algn="l"/>
                <a:r>
                  <a:rPr lang="ja-JP" altLang="en-US" sz="1200" baseline="0">
                    <a:ln/>
                    <a:solidFill>
                      <a:srgbClr val="FFFFFF"/>
                    </a:solidFill>
                    <a:latin typeface="Meiryo UI" panose="020B0604030504040204" pitchFamily="50" charset="-128"/>
                    <a:ea typeface="Meiryo UI" panose="020B0604030504040204" pitchFamily="50" charset="-128"/>
                    <a:cs typeface="DINPro-Medium"/>
                    <a:sym typeface="DINPro-Medium"/>
                    <a:rtl val="0"/>
                  </a:rPr>
                  <a:t>Q4</a:t>
                </a:r>
              </a:p>
            </p:txBody>
          </p:sp>
          <p:sp>
            <p:nvSpPr>
              <p:cNvPr id="78" name="テキスト ボックス 77">
                <a:extLst>
                  <a:ext uri="{FF2B5EF4-FFF2-40B4-BE49-F238E27FC236}">
                    <a16:creationId xmlns:a16="http://schemas.microsoft.com/office/drawing/2014/main" id="{0BB0DA56-FB2C-9353-8BCA-616F506F1D28}"/>
                  </a:ext>
                </a:extLst>
              </p:cNvPr>
              <p:cNvSpPr txBox="1"/>
              <p:nvPr/>
            </p:nvSpPr>
            <p:spPr>
              <a:xfrm>
                <a:off x="1320852" y="5969149"/>
                <a:ext cx="1436612" cy="230832"/>
              </a:xfrm>
              <a:prstGeom prst="rect">
                <a:avLst/>
              </a:prstGeom>
              <a:noFill/>
            </p:spPr>
            <p:txBody>
              <a:bodyPr wrap="none" rtlCol="0">
                <a:spAutoFit/>
              </a:bodyPr>
              <a:lstStyle/>
              <a:p>
                <a:pPr algn="l"/>
                <a:r>
                  <a:rPr lang="ja-JP" altLang="en-US" sz="900" b="1">
                    <a:ln/>
                    <a:solidFill>
                      <a:srgbClr val="002870"/>
                    </a:solidFill>
                    <a:latin typeface="Meiryo UI" panose="020B0604030504040204" pitchFamily="50" charset="-128"/>
                    <a:ea typeface="Meiryo UI" panose="020B0604030504040204" pitchFamily="50" charset="-128"/>
                    <a:sym typeface="游ゴシック"/>
                    <a:rtl val="0"/>
                  </a:rPr>
                  <a:t>初期費用はかかりますか？</a:t>
                </a:r>
                <a:endParaRPr lang="ja-JP" altLang="en-US" sz="900" b="1" baseline="0">
                  <a:ln/>
                  <a:solidFill>
                    <a:srgbClr val="002870"/>
                  </a:solidFill>
                  <a:latin typeface="Meiryo UI" panose="020B0604030504040204" pitchFamily="50" charset="-128"/>
                  <a:ea typeface="Meiryo UI" panose="020B0604030504040204" pitchFamily="50" charset="-128"/>
                  <a:sym typeface="游ゴシック"/>
                  <a:rtl val="0"/>
                </a:endParaRPr>
              </a:p>
            </p:txBody>
          </p:sp>
          <p:sp>
            <p:nvSpPr>
              <p:cNvPr id="79" name="テキスト ボックス 78">
                <a:extLst>
                  <a:ext uri="{FF2B5EF4-FFF2-40B4-BE49-F238E27FC236}">
                    <a16:creationId xmlns:a16="http://schemas.microsoft.com/office/drawing/2014/main" id="{16BD9E01-45E9-5F71-DF0F-31E7E1732976}"/>
                  </a:ext>
                </a:extLst>
              </p:cNvPr>
              <p:cNvSpPr txBox="1"/>
              <p:nvPr/>
            </p:nvSpPr>
            <p:spPr>
              <a:xfrm>
                <a:off x="1295651" y="6230108"/>
                <a:ext cx="385042" cy="276999"/>
              </a:xfrm>
              <a:prstGeom prst="rect">
                <a:avLst/>
              </a:prstGeom>
              <a:noFill/>
            </p:spPr>
            <p:txBody>
              <a:bodyPr wrap="none" rtlCol="0">
                <a:spAutoFit/>
              </a:bodyPr>
              <a:lstStyle/>
              <a:p>
                <a:pPr algn="l"/>
                <a:r>
                  <a:rPr lang="ja-JP" altLang="en-US" sz="1200" baseline="0">
                    <a:ln/>
                    <a:solidFill>
                      <a:srgbClr val="9DA5C0"/>
                    </a:solidFill>
                    <a:latin typeface="Meiryo UI" panose="020B0604030504040204" pitchFamily="50" charset="-128"/>
                    <a:ea typeface="Meiryo UI" panose="020B0604030504040204" pitchFamily="50" charset="-128"/>
                    <a:cs typeface="DINPro-Medium"/>
                    <a:sym typeface="DINPro-Medium"/>
                    <a:rtl val="0"/>
                  </a:rPr>
                  <a:t>A4</a:t>
                </a:r>
              </a:p>
            </p:txBody>
          </p:sp>
          <p:sp>
            <p:nvSpPr>
              <p:cNvPr id="80" name="テキスト ボックス 79">
                <a:extLst>
                  <a:ext uri="{FF2B5EF4-FFF2-40B4-BE49-F238E27FC236}">
                    <a16:creationId xmlns:a16="http://schemas.microsoft.com/office/drawing/2014/main" id="{A7510B86-F945-ACDA-6BE5-6EE0E7A150E9}"/>
                  </a:ext>
                </a:extLst>
              </p:cNvPr>
              <p:cNvSpPr txBox="1"/>
              <p:nvPr/>
            </p:nvSpPr>
            <p:spPr>
              <a:xfrm>
                <a:off x="1590087" y="6290456"/>
                <a:ext cx="1954381" cy="230832"/>
              </a:xfrm>
              <a:prstGeom prst="rect">
                <a:avLst/>
              </a:prstGeom>
              <a:noFill/>
            </p:spPr>
            <p:txBody>
              <a:bodyPr wrap="none" rtlCol="0">
                <a:spAutoFit/>
              </a:bodyPr>
              <a:lstStyle/>
              <a:p>
                <a:pPr algn="l"/>
                <a:r>
                  <a:rPr lang="ja-JP" altLang="en-US" sz="900" b="1" dirty="0">
                    <a:ln/>
                    <a:solidFill>
                      <a:srgbClr val="231815"/>
                    </a:solidFill>
                    <a:latin typeface="Meiryo UI" panose="020B0604030504040204" pitchFamily="50" charset="-128"/>
                    <a:ea typeface="Meiryo UI" panose="020B0604030504040204" pitchFamily="50" charset="-128"/>
                    <a:sym typeface="游ゴシック"/>
                    <a:rtl val="0"/>
                  </a:rPr>
                  <a:t>初期費用や管理費用はかかりません。</a:t>
                </a:r>
                <a:endParaRPr lang="ja-JP" altLang="en-US" sz="900" b="1" baseline="0" dirty="0">
                  <a:ln/>
                  <a:solidFill>
                    <a:srgbClr val="231815"/>
                  </a:solidFill>
                  <a:latin typeface="Meiryo UI" panose="020B0604030504040204" pitchFamily="50" charset="-128"/>
                  <a:ea typeface="Meiryo UI" panose="020B0604030504040204" pitchFamily="50" charset="-128"/>
                  <a:sym typeface="游ゴシック"/>
                  <a:rtl val="0"/>
                </a:endParaRPr>
              </a:p>
            </p:txBody>
          </p:sp>
          <p:sp>
            <p:nvSpPr>
              <p:cNvPr id="81" name="フリーフォーム 518">
                <a:extLst>
                  <a:ext uri="{FF2B5EF4-FFF2-40B4-BE49-F238E27FC236}">
                    <a16:creationId xmlns:a16="http://schemas.microsoft.com/office/drawing/2014/main" id="{A6955531-9F8C-ED03-37CC-64B14FBC7CF5}"/>
                  </a:ext>
                </a:extLst>
              </p:cNvPr>
              <p:cNvSpPr/>
              <p:nvPr/>
            </p:nvSpPr>
            <p:spPr>
              <a:xfrm>
                <a:off x="1151542" y="6223940"/>
                <a:ext cx="147408" cy="184704"/>
              </a:xfrm>
              <a:custGeom>
                <a:avLst/>
                <a:gdLst>
                  <a:gd name="connsiteX0" fmla="*/ 81429 w 147408"/>
                  <a:gd name="connsiteY0" fmla="*/ 0 h 184704"/>
                  <a:gd name="connsiteX1" fmla="*/ 147408 w 147408"/>
                  <a:gd name="connsiteY1" fmla="*/ 184704 h 184704"/>
                  <a:gd name="connsiteX2" fmla="*/ 0 w 147408"/>
                  <a:gd name="connsiteY2" fmla="*/ 0 h 184704"/>
                </a:gdLst>
                <a:ahLst/>
                <a:cxnLst>
                  <a:cxn ang="0">
                    <a:pos x="connsiteX0" y="connsiteY0"/>
                  </a:cxn>
                  <a:cxn ang="0">
                    <a:pos x="connsiteX1" y="connsiteY1"/>
                  </a:cxn>
                  <a:cxn ang="0">
                    <a:pos x="connsiteX2" y="connsiteY2"/>
                  </a:cxn>
                </a:cxnLst>
                <a:rect l="l" t="t" r="r" b="b"/>
                <a:pathLst>
                  <a:path w="147408" h="184704">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82" name="フリーフォーム 520">
                <a:extLst>
                  <a:ext uri="{FF2B5EF4-FFF2-40B4-BE49-F238E27FC236}">
                    <a16:creationId xmlns:a16="http://schemas.microsoft.com/office/drawing/2014/main" id="{4D1A7C3B-7E7D-CBA4-FA42-417C1E66791D}"/>
                  </a:ext>
                </a:extLst>
              </p:cNvPr>
              <p:cNvSpPr/>
              <p:nvPr/>
            </p:nvSpPr>
            <p:spPr>
              <a:xfrm>
                <a:off x="5345579" y="3508425"/>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7 h 286335"/>
                  <a:gd name="connsiteX3" fmla="*/ 3547797 w 3589714"/>
                  <a:gd name="connsiteY3" fmla="*/ 286335 h 286335"/>
                  <a:gd name="connsiteX4" fmla="*/ 41918 w 3589714"/>
                  <a:gd name="connsiteY4" fmla="*/ 286335 h 286335"/>
                  <a:gd name="connsiteX5" fmla="*/ 0 w 3589714"/>
                  <a:gd name="connsiteY5" fmla="*/ 244547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09"/>
                      <a:pt x="3589715" y="41789"/>
                    </a:cubicBezTo>
                    <a:lnTo>
                      <a:pt x="3589715" y="244547"/>
                    </a:lnTo>
                    <a:cubicBezTo>
                      <a:pt x="3589715" y="267626"/>
                      <a:pt x="3570948" y="286335"/>
                      <a:pt x="3547797" y="286335"/>
                    </a:cubicBezTo>
                    <a:lnTo>
                      <a:pt x="41918" y="286335"/>
                    </a:lnTo>
                    <a:cubicBezTo>
                      <a:pt x="18768" y="286335"/>
                      <a:pt x="0" y="267626"/>
                      <a:pt x="0" y="244547"/>
                    </a:cubicBezTo>
                    <a:lnTo>
                      <a:pt x="0" y="41789"/>
                    </a:lnTo>
                    <a:cubicBezTo>
                      <a:pt x="0" y="18709"/>
                      <a:pt x="18768" y="0"/>
                      <a:pt x="41918" y="0"/>
                    </a:cubicBezTo>
                    <a:close/>
                  </a:path>
                </a:pathLst>
              </a:custGeom>
              <a:solidFill>
                <a:srgbClr val="BCBFD3"/>
              </a:solidFill>
              <a:ln w="12661" cap="flat">
                <a:noFill/>
                <a:prstDash val="solid"/>
                <a:miter/>
              </a:ln>
            </p:spPr>
            <p:txBody>
              <a:bodyPr rtlCol="0" anchor="ctr"/>
              <a:lstStyle/>
              <a:p>
                <a:endParaRPr lang="ja-JP" altLang="en-US" sz="1600">
                  <a:latin typeface="Meiryo UI" panose="020B0604030504040204" pitchFamily="50" charset="-128"/>
                  <a:ea typeface="Meiryo UI" panose="020B0604030504040204" pitchFamily="50" charset="-128"/>
                </a:endParaRPr>
              </a:p>
            </p:txBody>
          </p:sp>
          <p:sp>
            <p:nvSpPr>
              <p:cNvPr id="83" name="テキスト ボックス 82">
                <a:extLst>
                  <a:ext uri="{FF2B5EF4-FFF2-40B4-BE49-F238E27FC236}">
                    <a16:creationId xmlns:a16="http://schemas.microsoft.com/office/drawing/2014/main" id="{D35627A2-B994-DDB1-99AD-8F4FE6323E14}"/>
                  </a:ext>
                </a:extLst>
              </p:cNvPr>
              <p:cNvSpPr txBox="1"/>
              <p:nvPr/>
            </p:nvSpPr>
            <p:spPr>
              <a:xfrm>
                <a:off x="5334175" y="3489723"/>
                <a:ext cx="397866" cy="276999"/>
              </a:xfrm>
              <a:prstGeom prst="rect">
                <a:avLst/>
              </a:prstGeom>
              <a:noFill/>
            </p:spPr>
            <p:txBody>
              <a:bodyPr wrap="none" rtlCol="0">
                <a:spAutoFit/>
              </a:bodyPr>
              <a:lstStyle/>
              <a:p>
                <a:pPr algn="l"/>
                <a:r>
                  <a:rPr lang="ja-JP" altLang="en-US" sz="1200" baseline="0">
                    <a:ln/>
                    <a:solidFill>
                      <a:srgbClr val="FFFFFF"/>
                    </a:solidFill>
                    <a:latin typeface="Meiryo UI" panose="020B0604030504040204" pitchFamily="50" charset="-128"/>
                    <a:ea typeface="Meiryo UI" panose="020B0604030504040204" pitchFamily="50" charset="-128"/>
                    <a:cs typeface="DINPro-Medium"/>
                    <a:sym typeface="DINPro-Medium"/>
                    <a:rtl val="0"/>
                  </a:rPr>
                  <a:t>Q5</a:t>
                </a:r>
              </a:p>
            </p:txBody>
          </p:sp>
          <p:sp>
            <p:nvSpPr>
              <p:cNvPr id="84" name="テキスト ボックス 83">
                <a:extLst>
                  <a:ext uri="{FF2B5EF4-FFF2-40B4-BE49-F238E27FC236}">
                    <a16:creationId xmlns:a16="http://schemas.microsoft.com/office/drawing/2014/main" id="{7592309A-CB34-D21B-83EB-E69DF8FA5D58}"/>
                  </a:ext>
                </a:extLst>
              </p:cNvPr>
              <p:cNvSpPr txBox="1"/>
              <p:nvPr/>
            </p:nvSpPr>
            <p:spPr>
              <a:xfrm>
                <a:off x="5619873" y="3533279"/>
                <a:ext cx="2032929" cy="230832"/>
              </a:xfrm>
              <a:prstGeom prst="rect">
                <a:avLst/>
              </a:prstGeom>
              <a:noFill/>
            </p:spPr>
            <p:txBody>
              <a:bodyPr wrap="none" rtlCol="0">
                <a:spAutoFit/>
              </a:bodyPr>
              <a:lstStyle/>
              <a:p>
                <a:pPr algn="l"/>
                <a:r>
                  <a:rPr lang="ja-JP" altLang="en-US" sz="900" b="1">
                    <a:ln/>
                    <a:solidFill>
                      <a:srgbClr val="002870"/>
                    </a:solidFill>
                    <a:latin typeface="Meiryo UI" panose="020B0604030504040204" pitchFamily="50" charset="-128"/>
                    <a:ea typeface="Meiryo UI" panose="020B0604030504040204" pitchFamily="50" charset="-128"/>
                    <a:sym typeface="游ゴシック"/>
                    <a:rtl val="0"/>
                  </a:rPr>
                  <a:t>タグ設置しなくても配信は可能ですか？</a:t>
                </a:r>
                <a:endParaRPr lang="ja-JP" altLang="en-US" sz="900" b="1" baseline="0">
                  <a:ln/>
                  <a:solidFill>
                    <a:srgbClr val="002870"/>
                  </a:solidFill>
                  <a:latin typeface="Meiryo UI" panose="020B0604030504040204" pitchFamily="50" charset="-128"/>
                  <a:ea typeface="Meiryo UI" panose="020B0604030504040204" pitchFamily="50" charset="-128"/>
                  <a:sym typeface="游ゴシック"/>
                  <a:rtl val="0"/>
                </a:endParaRPr>
              </a:p>
            </p:txBody>
          </p:sp>
          <p:sp>
            <p:nvSpPr>
              <p:cNvPr id="85" name="テキスト ボックス 84">
                <a:extLst>
                  <a:ext uri="{FF2B5EF4-FFF2-40B4-BE49-F238E27FC236}">
                    <a16:creationId xmlns:a16="http://schemas.microsoft.com/office/drawing/2014/main" id="{3C031D32-9C7A-C71C-96F7-1203524BD11A}"/>
                  </a:ext>
                </a:extLst>
              </p:cNvPr>
              <p:cNvSpPr txBox="1"/>
              <p:nvPr/>
            </p:nvSpPr>
            <p:spPr>
              <a:xfrm>
                <a:off x="5603283" y="3794112"/>
                <a:ext cx="385042" cy="276999"/>
              </a:xfrm>
              <a:prstGeom prst="rect">
                <a:avLst/>
              </a:prstGeom>
              <a:noFill/>
            </p:spPr>
            <p:txBody>
              <a:bodyPr wrap="none" rtlCol="0">
                <a:spAutoFit/>
              </a:bodyPr>
              <a:lstStyle/>
              <a:p>
                <a:pPr algn="l"/>
                <a:r>
                  <a:rPr lang="ja-JP" altLang="en-US" sz="1200" baseline="0">
                    <a:ln/>
                    <a:solidFill>
                      <a:srgbClr val="9DA5C0"/>
                    </a:solidFill>
                    <a:latin typeface="Meiryo UI" panose="020B0604030504040204" pitchFamily="50" charset="-128"/>
                    <a:ea typeface="Meiryo UI" panose="020B0604030504040204" pitchFamily="50" charset="-128"/>
                    <a:cs typeface="DINPro-Medium"/>
                    <a:sym typeface="DINPro-Medium"/>
                    <a:rtl val="0"/>
                  </a:rPr>
                  <a:t>A5</a:t>
                </a:r>
              </a:p>
            </p:txBody>
          </p:sp>
          <p:sp>
            <p:nvSpPr>
              <p:cNvPr id="86" name="テキスト ボックス 85">
                <a:extLst>
                  <a:ext uri="{FF2B5EF4-FFF2-40B4-BE49-F238E27FC236}">
                    <a16:creationId xmlns:a16="http://schemas.microsoft.com/office/drawing/2014/main" id="{4362AC0E-69D6-1556-E5FB-A8C89830EEE7}"/>
                  </a:ext>
                </a:extLst>
              </p:cNvPr>
              <p:cNvSpPr txBox="1"/>
              <p:nvPr/>
            </p:nvSpPr>
            <p:spPr>
              <a:xfrm>
                <a:off x="5883156" y="3854586"/>
                <a:ext cx="2097049" cy="369332"/>
              </a:xfrm>
              <a:prstGeom prst="rect">
                <a:avLst/>
              </a:prstGeom>
              <a:noFill/>
            </p:spPr>
            <p:txBody>
              <a:bodyPr wrap="none" rtlCol="0">
                <a:spAutoFit/>
              </a:bodyPr>
              <a:lstStyle/>
              <a:p>
                <a:pPr algn="l"/>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リターゲティングや</a:t>
                </a:r>
                <a:r>
                  <a:rPr lang="en" altLang="ja-JP" sz="900" b="1">
                    <a:ln/>
                    <a:solidFill>
                      <a:srgbClr val="231815"/>
                    </a:solidFill>
                    <a:latin typeface="Meiryo UI" panose="020B0604030504040204" pitchFamily="50" charset="-128"/>
                    <a:ea typeface="Meiryo UI" panose="020B0604030504040204" pitchFamily="50" charset="-128"/>
                    <a:sym typeface="游ゴシック"/>
                    <a:rtl val="0"/>
                  </a:rPr>
                  <a:t>CV</a:t>
                </a:r>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計測はできませんが</a:t>
                </a:r>
                <a:endParaRPr lang="en-US" altLang="ja-JP" sz="900" b="1">
                  <a:ln/>
                  <a:solidFill>
                    <a:srgbClr val="231815"/>
                  </a:solidFill>
                  <a:latin typeface="Meiryo UI" panose="020B0604030504040204" pitchFamily="50" charset="-128"/>
                  <a:ea typeface="Meiryo UI" panose="020B0604030504040204" pitchFamily="50" charset="-128"/>
                  <a:sym typeface="游ゴシック"/>
                  <a:rtl val="0"/>
                </a:endParaRPr>
              </a:p>
              <a:p>
                <a:pPr algn="l"/>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配信は可能です。</a:t>
                </a:r>
                <a:endParaRPr lang="ja-JP" altLang="en-US" sz="900" b="1" baseline="0">
                  <a:ln/>
                  <a:solidFill>
                    <a:srgbClr val="231815"/>
                  </a:solidFill>
                  <a:latin typeface="Meiryo UI" panose="020B0604030504040204" pitchFamily="50" charset="-128"/>
                  <a:ea typeface="Meiryo UI" panose="020B0604030504040204" pitchFamily="50" charset="-128"/>
                  <a:sym typeface="游ゴシック"/>
                  <a:rtl val="0"/>
                </a:endParaRPr>
              </a:p>
            </p:txBody>
          </p:sp>
          <p:sp>
            <p:nvSpPr>
              <p:cNvPr id="87" name="フリーフォーム 567">
                <a:extLst>
                  <a:ext uri="{FF2B5EF4-FFF2-40B4-BE49-F238E27FC236}">
                    <a16:creationId xmlns:a16="http://schemas.microsoft.com/office/drawing/2014/main" id="{89F1D8AC-6AE2-ABA5-2977-6242FD8BE1EF}"/>
                  </a:ext>
                </a:extLst>
              </p:cNvPr>
              <p:cNvSpPr/>
              <p:nvPr/>
            </p:nvSpPr>
            <p:spPr>
              <a:xfrm>
                <a:off x="5459301" y="3788069"/>
                <a:ext cx="147408" cy="184703"/>
              </a:xfrm>
              <a:custGeom>
                <a:avLst/>
                <a:gdLst>
                  <a:gd name="connsiteX0" fmla="*/ 81429 w 147408"/>
                  <a:gd name="connsiteY0" fmla="*/ 0 h 184703"/>
                  <a:gd name="connsiteX1" fmla="*/ 147408 w 147408"/>
                  <a:gd name="connsiteY1" fmla="*/ 184704 h 184703"/>
                  <a:gd name="connsiteX2" fmla="*/ 0 w 147408"/>
                  <a:gd name="connsiteY2" fmla="*/ 0 h 184703"/>
                </a:gdLst>
                <a:ahLst/>
                <a:cxnLst>
                  <a:cxn ang="0">
                    <a:pos x="connsiteX0" y="connsiteY0"/>
                  </a:cxn>
                  <a:cxn ang="0">
                    <a:pos x="connsiteX1" y="connsiteY1"/>
                  </a:cxn>
                  <a:cxn ang="0">
                    <a:pos x="connsiteX2" y="connsiteY2"/>
                  </a:cxn>
                </a:cxnLst>
                <a:rect l="l" t="t" r="r" b="b"/>
                <a:pathLst>
                  <a:path w="147408" h="184703">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88" name="フリーフォーム 569">
                <a:extLst>
                  <a:ext uri="{FF2B5EF4-FFF2-40B4-BE49-F238E27FC236}">
                    <a16:creationId xmlns:a16="http://schemas.microsoft.com/office/drawing/2014/main" id="{6D264086-0F35-CC5F-5702-A7F91F370A87}"/>
                  </a:ext>
                </a:extLst>
              </p:cNvPr>
              <p:cNvSpPr/>
              <p:nvPr/>
            </p:nvSpPr>
            <p:spPr>
              <a:xfrm>
                <a:off x="5345579" y="4320340"/>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6 h 286335"/>
                  <a:gd name="connsiteX3" fmla="*/ 3547797 w 3589714"/>
                  <a:gd name="connsiteY3" fmla="*/ 286335 h 286335"/>
                  <a:gd name="connsiteX4" fmla="*/ 41918 w 3589714"/>
                  <a:gd name="connsiteY4" fmla="*/ 286335 h 286335"/>
                  <a:gd name="connsiteX5" fmla="*/ 0 w 3589714"/>
                  <a:gd name="connsiteY5" fmla="*/ 244547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10"/>
                      <a:pt x="3589715" y="41789"/>
                    </a:cubicBezTo>
                    <a:lnTo>
                      <a:pt x="3589715" y="244546"/>
                    </a:lnTo>
                    <a:cubicBezTo>
                      <a:pt x="3589715" y="267626"/>
                      <a:pt x="3570948" y="286335"/>
                      <a:pt x="3547797" y="286335"/>
                    </a:cubicBezTo>
                    <a:lnTo>
                      <a:pt x="41918" y="286335"/>
                    </a:lnTo>
                    <a:cubicBezTo>
                      <a:pt x="18768" y="286335"/>
                      <a:pt x="0" y="267626"/>
                      <a:pt x="0" y="244547"/>
                    </a:cubicBezTo>
                    <a:lnTo>
                      <a:pt x="0" y="41789"/>
                    </a:lnTo>
                    <a:cubicBezTo>
                      <a:pt x="0" y="18710"/>
                      <a:pt x="18768" y="0"/>
                      <a:pt x="41918" y="0"/>
                    </a:cubicBezTo>
                    <a:close/>
                  </a:path>
                </a:pathLst>
              </a:custGeom>
              <a:solidFill>
                <a:srgbClr val="BCBFD3"/>
              </a:solidFill>
              <a:ln w="12661" cap="flat">
                <a:noFill/>
                <a:prstDash val="solid"/>
                <a:miter/>
              </a:ln>
            </p:spPr>
            <p:txBody>
              <a:bodyPr rtlCol="0" anchor="ctr"/>
              <a:lstStyle/>
              <a:p>
                <a:endParaRPr lang="ja-JP" altLang="en-US" sz="1600">
                  <a:latin typeface="Meiryo UI" panose="020B0604030504040204" pitchFamily="50" charset="-128"/>
                  <a:ea typeface="Meiryo UI" panose="020B0604030504040204" pitchFamily="50" charset="-128"/>
                </a:endParaRPr>
              </a:p>
            </p:txBody>
          </p:sp>
          <p:sp>
            <p:nvSpPr>
              <p:cNvPr id="89" name="テキスト ボックス 88">
                <a:extLst>
                  <a:ext uri="{FF2B5EF4-FFF2-40B4-BE49-F238E27FC236}">
                    <a16:creationId xmlns:a16="http://schemas.microsoft.com/office/drawing/2014/main" id="{E707F420-205F-3B94-1557-3FDEA25F5A99}"/>
                  </a:ext>
                </a:extLst>
              </p:cNvPr>
              <p:cNvSpPr txBox="1"/>
              <p:nvPr/>
            </p:nvSpPr>
            <p:spPr>
              <a:xfrm>
                <a:off x="5334175" y="4301637"/>
                <a:ext cx="397866" cy="276999"/>
              </a:xfrm>
              <a:prstGeom prst="rect">
                <a:avLst/>
              </a:prstGeom>
              <a:noFill/>
            </p:spPr>
            <p:txBody>
              <a:bodyPr wrap="none" rtlCol="0">
                <a:spAutoFit/>
              </a:bodyPr>
              <a:lstStyle/>
              <a:p>
                <a:pPr algn="l"/>
                <a:r>
                  <a:rPr lang="ja-JP" altLang="en-US" sz="1200" baseline="0">
                    <a:ln/>
                    <a:solidFill>
                      <a:srgbClr val="FFFFFF"/>
                    </a:solidFill>
                    <a:latin typeface="Meiryo UI" panose="020B0604030504040204" pitchFamily="50" charset="-128"/>
                    <a:ea typeface="Meiryo UI" panose="020B0604030504040204" pitchFamily="50" charset="-128"/>
                    <a:cs typeface="DINPro-Medium"/>
                    <a:sym typeface="DINPro-Medium"/>
                    <a:rtl val="0"/>
                  </a:rPr>
                  <a:t>Q6</a:t>
                </a:r>
              </a:p>
            </p:txBody>
          </p:sp>
          <p:sp>
            <p:nvSpPr>
              <p:cNvPr id="90" name="テキスト ボックス 89">
                <a:extLst>
                  <a:ext uri="{FF2B5EF4-FFF2-40B4-BE49-F238E27FC236}">
                    <a16:creationId xmlns:a16="http://schemas.microsoft.com/office/drawing/2014/main" id="{3D8E8CDF-317F-31E1-438F-31B8497E2D61}"/>
                  </a:ext>
                </a:extLst>
              </p:cNvPr>
              <p:cNvSpPr txBox="1"/>
              <p:nvPr/>
            </p:nvSpPr>
            <p:spPr>
              <a:xfrm>
                <a:off x="5628611" y="4345194"/>
                <a:ext cx="2262158" cy="230832"/>
              </a:xfrm>
              <a:prstGeom prst="rect">
                <a:avLst/>
              </a:prstGeom>
              <a:noFill/>
            </p:spPr>
            <p:txBody>
              <a:bodyPr wrap="none" rtlCol="0">
                <a:spAutoFit/>
              </a:bodyPr>
              <a:lstStyle/>
              <a:p>
                <a:pPr algn="l">
                  <a:buNone/>
                </a:pPr>
                <a:r>
                  <a:rPr lang="ja-JP" altLang="ja-JP" sz="900" b="1" dirty="0">
                    <a:ln>
                      <a:noFill/>
                    </a:ln>
                    <a:solidFill>
                      <a:srgbClr val="002870"/>
                    </a:solidFill>
                    <a:effectLst/>
                    <a:latin typeface="游ゴシック" panose="020B0400000000000000" pitchFamily="50" charset="-128"/>
                    <a:ea typeface="游ゴシック" panose="020B0400000000000000" pitchFamily="50" charset="-128"/>
                  </a:rPr>
                  <a:t>配信期間を指定した配信は可能ですか？</a:t>
                </a:r>
                <a:endParaRPr lang="ja-JP" altLang="ja-JP" sz="900" dirty="0">
                  <a:effectLst/>
                </a:endParaRPr>
              </a:p>
            </p:txBody>
          </p:sp>
          <p:sp>
            <p:nvSpPr>
              <p:cNvPr id="91" name="テキスト ボックス 90">
                <a:extLst>
                  <a:ext uri="{FF2B5EF4-FFF2-40B4-BE49-F238E27FC236}">
                    <a16:creationId xmlns:a16="http://schemas.microsoft.com/office/drawing/2014/main" id="{FAB86D5F-A4DB-BCF0-0858-C1D8AC4AF078}"/>
                  </a:ext>
                </a:extLst>
              </p:cNvPr>
              <p:cNvSpPr txBox="1"/>
              <p:nvPr/>
            </p:nvSpPr>
            <p:spPr>
              <a:xfrm>
                <a:off x="5603283" y="4606153"/>
                <a:ext cx="385042" cy="276999"/>
              </a:xfrm>
              <a:prstGeom prst="rect">
                <a:avLst/>
              </a:prstGeom>
              <a:noFill/>
            </p:spPr>
            <p:txBody>
              <a:bodyPr wrap="none" rtlCol="0">
                <a:spAutoFit/>
              </a:bodyPr>
              <a:lstStyle/>
              <a:p>
                <a:pPr algn="l"/>
                <a:r>
                  <a:rPr lang="ja-JP" altLang="en-US" sz="1200" baseline="0">
                    <a:ln/>
                    <a:solidFill>
                      <a:srgbClr val="9DA5C0"/>
                    </a:solidFill>
                    <a:latin typeface="Meiryo UI" panose="020B0604030504040204" pitchFamily="50" charset="-128"/>
                    <a:ea typeface="Meiryo UI" panose="020B0604030504040204" pitchFamily="50" charset="-128"/>
                    <a:cs typeface="DINPro-Medium"/>
                    <a:sym typeface="DINPro-Medium"/>
                    <a:rtl val="0"/>
                  </a:rPr>
                  <a:t>A6</a:t>
                </a:r>
              </a:p>
            </p:txBody>
          </p:sp>
          <p:sp>
            <p:nvSpPr>
              <p:cNvPr id="92" name="テキスト ボックス 91">
                <a:extLst>
                  <a:ext uri="{FF2B5EF4-FFF2-40B4-BE49-F238E27FC236}">
                    <a16:creationId xmlns:a16="http://schemas.microsoft.com/office/drawing/2014/main" id="{98F227F1-4FB8-879C-0114-9E1D15E561B1}"/>
                  </a:ext>
                </a:extLst>
              </p:cNvPr>
              <p:cNvSpPr txBox="1"/>
              <p:nvPr/>
            </p:nvSpPr>
            <p:spPr>
              <a:xfrm>
                <a:off x="5897719" y="4666500"/>
                <a:ext cx="1750800" cy="369332"/>
              </a:xfrm>
              <a:prstGeom prst="rect">
                <a:avLst/>
              </a:prstGeom>
              <a:noFill/>
            </p:spPr>
            <p:txBody>
              <a:bodyPr wrap="none" rtlCol="0">
                <a:spAutoFit/>
              </a:bodyPr>
              <a:lstStyle/>
              <a:p>
                <a:pPr algn="l">
                  <a:buNone/>
                </a:pPr>
                <a:r>
                  <a:rPr lang="en-US" altLang="ja-JP" sz="900" b="1" dirty="0">
                    <a:ln>
                      <a:noFill/>
                    </a:ln>
                    <a:solidFill>
                      <a:srgbClr val="231815"/>
                    </a:solidFill>
                    <a:effectLst/>
                    <a:latin typeface="游ゴシック" panose="020B0400000000000000" pitchFamily="50" charset="-128"/>
                    <a:ea typeface="游ゴシック" panose="020B0400000000000000" pitchFamily="50" charset="-128"/>
                  </a:rPr>
                  <a:t>2</a:t>
                </a:r>
                <a:r>
                  <a:rPr lang="ja-JP" altLang="ja-JP" sz="900" b="1" dirty="0">
                    <a:ln>
                      <a:noFill/>
                    </a:ln>
                    <a:solidFill>
                      <a:srgbClr val="231815"/>
                    </a:solidFill>
                    <a:effectLst/>
                    <a:latin typeface="游ゴシック" panose="020B0400000000000000" pitchFamily="50" charset="-128"/>
                    <a:ea typeface="游ゴシック" panose="020B0400000000000000" pitchFamily="50" charset="-128"/>
                  </a:rPr>
                  <a:t>週間の配信なども可能です。</a:t>
                </a:r>
                <a:endParaRPr lang="ja-JP" altLang="ja-JP" sz="900" dirty="0">
                  <a:effectLst/>
                </a:endParaRPr>
              </a:p>
              <a:p>
                <a:pPr algn="l"/>
                <a:endParaRPr lang="ja-JP" altLang="en-US" sz="900" b="1" baseline="0" dirty="0">
                  <a:ln/>
                  <a:solidFill>
                    <a:srgbClr val="231815"/>
                  </a:solidFill>
                  <a:latin typeface="Meiryo UI" panose="020B0604030504040204" pitchFamily="50" charset="-128"/>
                  <a:ea typeface="Meiryo UI" panose="020B0604030504040204" pitchFamily="50" charset="-128"/>
                  <a:sym typeface="游ゴシック"/>
                  <a:rtl val="0"/>
                </a:endParaRPr>
              </a:p>
            </p:txBody>
          </p:sp>
          <p:sp>
            <p:nvSpPr>
              <p:cNvPr id="93" name="フリーフォーム 613">
                <a:extLst>
                  <a:ext uri="{FF2B5EF4-FFF2-40B4-BE49-F238E27FC236}">
                    <a16:creationId xmlns:a16="http://schemas.microsoft.com/office/drawing/2014/main" id="{49917EFE-51A8-192E-BC91-C7F53D32742E}"/>
                  </a:ext>
                </a:extLst>
              </p:cNvPr>
              <p:cNvSpPr/>
              <p:nvPr/>
            </p:nvSpPr>
            <p:spPr>
              <a:xfrm>
                <a:off x="5459301" y="4599984"/>
                <a:ext cx="147408" cy="184704"/>
              </a:xfrm>
              <a:custGeom>
                <a:avLst/>
                <a:gdLst>
                  <a:gd name="connsiteX0" fmla="*/ 81429 w 147408"/>
                  <a:gd name="connsiteY0" fmla="*/ 0 h 184704"/>
                  <a:gd name="connsiteX1" fmla="*/ 147408 w 147408"/>
                  <a:gd name="connsiteY1" fmla="*/ 184704 h 184704"/>
                  <a:gd name="connsiteX2" fmla="*/ 0 w 147408"/>
                  <a:gd name="connsiteY2" fmla="*/ 0 h 184704"/>
                </a:gdLst>
                <a:ahLst/>
                <a:cxnLst>
                  <a:cxn ang="0">
                    <a:pos x="connsiteX0" y="connsiteY0"/>
                  </a:cxn>
                  <a:cxn ang="0">
                    <a:pos x="connsiteX1" y="connsiteY1"/>
                  </a:cxn>
                  <a:cxn ang="0">
                    <a:pos x="connsiteX2" y="connsiteY2"/>
                  </a:cxn>
                </a:cxnLst>
                <a:rect l="l" t="t" r="r" b="b"/>
                <a:pathLst>
                  <a:path w="147408" h="184704">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94" name="フリーフォーム 615">
                <a:extLst>
                  <a:ext uri="{FF2B5EF4-FFF2-40B4-BE49-F238E27FC236}">
                    <a16:creationId xmlns:a16="http://schemas.microsoft.com/office/drawing/2014/main" id="{050CD437-66F4-9412-09E0-AFBF95EDCD3D}"/>
                  </a:ext>
                </a:extLst>
              </p:cNvPr>
              <p:cNvSpPr/>
              <p:nvPr/>
            </p:nvSpPr>
            <p:spPr>
              <a:xfrm>
                <a:off x="5345579" y="5132381"/>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6 h 286335"/>
                  <a:gd name="connsiteX3" fmla="*/ 3547797 w 3589714"/>
                  <a:gd name="connsiteY3" fmla="*/ 286335 h 286335"/>
                  <a:gd name="connsiteX4" fmla="*/ 41918 w 3589714"/>
                  <a:gd name="connsiteY4" fmla="*/ 286335 h 286335"/>
                  <a:gd name="connsiteX5" fmla="*/ 0 w 3589714"/>
                  <a:gd name="connsiteY5" fmla="*/ 244546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09"/>
                      <a:pt x="3589715" y="41789"/>
                    </a:cubicBezTo>
                    <a:lnTo>
                      <a:pt x="3589715" y="244546"/>
                    </a:lnTo>
                    <a:cubicBezTo>
                      <a:pt x="3589715" y="267626"/>
                      <a:pt x="3570948" y="286335"/>
                      <a:pt x="3547797" y="286335"/>
                    </a:cubicBezTo>
                    <a:lnTo>
                      <a:pt x="41918" y="286335"/>
                    </a:lnTo>
                    <a:cubicBezTo>
                      <a:pt x="18768" y="286335"/>
                      <a:pt x="0" y="267626"/>
                      <a:pt x="0" y="244546"/>
                    </a:cubicBezTo>
                    <a:lnTo>
                      <a:pt x="0" y="41789"/>
                    </a:lnTo>
                    <a:cubicBezTo>
                      <a:pt x="0" y="18709"/>
                      <a:pt x="18768" y="0"/>
                      <a:pt x="41918" y="0"/>
                    </a:cubicBezTo>
                    <a:close/>
                  </a:path>
                </a:pathLst>
              </a:custGeom>
              <a:solidFill>
                <a:srgbClr val="BCBFD3"/>
              </a:solidFill>
              <a:ln w="12661" cap="flat">
                <a:noFill/>
                <a:prstDash val="solid"/>
                <a:miter/>
              </a:ln>
            </p:spPr>
            <p:txBody>
              <a:bodyPr rtlCol="0" anchor="ctr"/>
              <a:lstStyle/>
              <a:p>
                <a:endParaRPr lang="ja-JP" altLang="en-US" sz="1600">
                  <a:latin typeface="Meiryo UI" panose="020B0604030504040204" pitchFamily="50" charset="-128"/>
                  <a:ea typeface="Meiryo UI" panose="020B0604030504040204" pitchFamily="50" charset="-128"/>
                </a:endParaRPr>
              </a:p>
            </p:txBody>
          </p:sp>
          <p:sp>
            <p:nvSpPr>
              <p:cNvPr id="95" name="テキスト ボックス 94">
                <a:extLst>
                  <a:ext uri="{FF2B5EF4-FFF2-40B4-BE49-F238E27FC236}">
                    <a16:creationId xmlns:a16="http://schemas.microsoft.com/office/drawing/2014/main" id="{DDF80229-5472-5234-2226-E73FE96BF657}"/>
                  </a:ext>
                </a:extLst>
              </p:cNvPr>
              <p:cNvSpPr txBox="1"/>
              <p:nvPr/>
            </p:nvSpPr>
            <p:spPr>
              <a:xfrm>
                <a:off x="5334175" y="5113678"/>
                <a:ext cx="397866" cy="276999"/>
              </a:xfrm>
              <a:prstGeom prst="rect">
                <a:avLst/>
              </a:prstGeom>
              <a:noFill/>
            </p:spPr>
            <p:txBody>
              <a:bodyPr wrap="none" rtlCol="0">
                <a:spAutoFit/>
              </a:bodyPr>
              <a:lstStyle/>
              <a:p>
                <a:pPr algn="l"/>
                <a:r>
                  <a:rPr lang="ja-JP" altLang="en-US" sz="1200" baseline="0">
                    <a:ln/>
                    <a:solidFill>
                      <a:srgbClr val="FFFFFF"/>
                    </a:solidFill>
                    <a:latin typeface="Meiryo UI" panose="020B0604030504040204" pitchFamily="50" charset="-128"/>
                    <a:ea typeface="Meiryo UI" panose="020B0604030504040204" pitchFamily="50" charset="-128"/>
                    <a:cs typeface="DINPro-Medium"/>
                    <a:sym typeface="DINPro-Medium"/>
                    <a:rtl val="0"/>
                  </a:rPr>
                  <a:t>Q7</a:t>
                </a:r>
              </a:p>
            </p:txBody>
          </p:sp>
          <p:sp>
            <p:nvSpPr>
              <p:cNvPr id="96" name="テキスト ボックス 95">
                <a:extLst>
                  <a:ext uri="{FF2B5EF4-FFF2-40B4-BE49-F238E27FC236}">
                    <a16:creationId xmlns:a16="http://schemas.microsoft.com/office/drawing/2014/main" id="{19747864-8982-A0D7-978C-7AECD5D11E38}"/>
                  </a:ext>
                </a:extLst>
              </p:cNvPr>
              <p:cNvSpPr txBox="1"/>
              <p:nvPr/>
            </p:nvSpPr>
            <p:spPr>
              <a:xfrm>
                <a:off x="5628611" y="5157235"/>
                <a:ext cx="1685077" cy="230832"/>
              </a:xfrm>
              <a:prstGeom prst="rect">
                <a:avLst/>
              </a:prstGeom>
              <a:noFill/>
            </p:spPr>
            <p:txBody>
              <a:bodyPr wrap="none" rtlCol="0">
                <a:spAutoFit/>
              </a:bodyPr>
              <a:lstStyle/>
              <a:p>
                <a:pPr algn="l"/>
                <a:r>
                  <a:rPr lang="ja-JP" altLang="en-US" sz="900" b="1">
                    <a:ln/>
                    <a:solidFill>
                      <a:srgbClr val="002870"/>
                    </a:solidFill>
                    <a:latin typeface="Meiryo UI" panose="020B0604030504040204" pitchFamily="50" charset="-128"/>
                    <a:ea typeface="Meiryo UI" panose="020B0604030504040204" pitchFamily="50" charset="-128"/>
                    <a:sym typeface="游ゴシック"/>
                    <a:rtl val="0"/>
                  </a:rPr>
                  <a:t>休日掲載開始は可能ですか？</a:t>
                </a:r>
                <a:endParaRPr lang="ja-JP" altLang="en-US" sz="900" b="1" baseline="0">
                  <a:ln/>
                  <a:solidFill>
                    <a:srgbClr val="002870"/>
                  </a:solidFill>
                  <a:latin typeface="Meiryo UI" panose="020B0604030504040204" pitchFamily="50" charset="-128"/>
                  <a:ea typeface="Meiryo UI" panose="020B0604030504040204" pitchFamily="50" charset="-128"/>
                  <a:sym typeface="游ゴシック"/>
                  <a:rtl val="0"/>
                </a:endParaRPr>
              </a:p>
            </p:txBody>
          </p:sp>
          <p:sp>
            <p:nvSpPr>
              <p:cNvPr id="97" name="テキスト ボックス 96">
                <a:extLst>
                  <a:ext uri="{FF2B5EF4-FFF2-40B4-BE49-F238E27FC236}">
                    <a16:creationId xmlns:a16="http://schemas.microsoft.com/office/drawing/2014/main" id="{308D0B5B-AA4F-4C13-0E54-8D74BFE9242D}"/>
                  </a:ext>
                </a:extLst>
              </p:cNvPr>
              <p:cNvSpPr txBox="1"/>
              <p:nvPr/>
            </p:nvSpPr>
            <p:spPr>
              <a:xfrm>
                <a:off x="5603283" y="5418067"/>
                <a:ext cx="385042" cy="276999"/>
              </a:xfrm>
              <a:prstGeom prst="rect">
                <a:avLst/>
              </a:prstGeom>
              <a:noFill/>
            </p:spPr>
            <p:txBody>
              <a:bodyPr wrap="none" rtlCol="0">
                <a:spAutoFit/>
              </a:bodyPr>
              <a:lstStyle/>
              <a:p>
                <a:pPr algn="l"/>
                <a:r>
                  <a:rPr lang="ja-JP" altLang="en-US" sz="1200" baseline="0">
                    <a:ln/>
                    <a:solidFill>
                      <a:srgbClr val="9DA5C0"/>
                    </a:solidFill>
                    <a:latin typeface="Meiryo UI" panose="020B0604030504040204" pitchFamily="50" charset="-128"/>
                    <a:ea typeface="Meiryo UI" panose="020B0604030504040204" pitchFamily="50" charset="-128"/>
                    <a:cs typeface="DINPro-Medium"/>
                    <a:sym typeface="DINPro-Medium"/>
                    <a:rtl val="0"/>
                  </a:rPr>
                  <a:t>A7</a:t>
                </a:r>
              </a:p>
            </p:txBody>
          </p:sp>
          <p:sp>
            <p:nvSpPr>
              <p:cNvPr id="98" name="テキスト ボックス 97">
                <a:extLst>
                  <a:ext uri="{FF2B5EF4-FFF2-40B4-BE49-F238E27FC236}">
                    <a16:creationId xmlns:a16="http://schemas.microsoft.com/office/drawing/2014/main" id="{4E0EA510-249A-1B3D-35EE-978A75D68936}"/>
                  </a:ext>
                </a:extLst>
              </p:cNvPr>
              <p:cNvSpPr txBox="1"/>
              <p:nvPr/>
            </p:nvSpPr>
            <p:spPr>
              <a:xfrm>
                <a:off x="5897719" y="5478415"/>
                <a:ext cx="691215" cy="230832"/>
              </a:xfrm>
              <a:prstGeom prst="rect">
                <a:avLst/>
              </a:prstGeom>
              <a:noFill/>
            </p:spPr>
            <p:txBody>
              <a:bodyPr wrap="none" rtlCol="0">
                <a:spAutoFit/>
              </a:bodyPr>
              <a:lstStyle/>
              <a:p>
                <a:pPr algn="l"/>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可能です。</a:t>
                </a:r>
                <a:endParaRPr lang="ja-JP" altLang="en-US" sz="900" b="1" baseline="0">
                  <a:ln/>
                  <a:solidFill>
                    <a:srgbClr val="231815"/>
                  </a:solidFill>
                  <a:latin typeface="Meiryo UI" panose="020B0604030504040204" pitchFamily="50" charset="-128"/>
                  <a:ea typeface="Meiryo UI" panose="020B0604030504040204" pitchFamily="50" charset="-128"/>
                  <a:sym typeface="游ゴシック"/>
                  <a:rtl val="0"/>
                </a:endParaRPr>
              </a:p>
            </p:txBody>
          </p:sp>
          <p:sp>
            <p:nvSpPr>
              <p:cNvPr id="99" name="フリーフォーム 633">
                <a:extLst>
                  <a:ext uri="{FF2B5EF4-FFF2-40B4-BE49-F238E27FC236}">
                    <a16:creationId xmlns:a16="http://schemas.microsoft.com/office/drawing/2014/main" id="{4764D144-CE12-7110-9DE4-DDA597E5AFCC}"/>
                  </a:ext>
                </a:extLst>
              </p:cNvPr>
              <p:cNvSpPr/>
              <p:nvPr/>
            </p:nvSpPr>
            <p:spPr>
              <a:xfrm>
                <a:off x="5459301" y="5411899"/>
                <a:ext cx="147408" cy="184704"/>
              </a:xfrm>
              <a:custGeom>
                <a:avLst/>
                <a:gdLst>
                  <a:gd name="connsiteX0" fmla="*/ 81429 w 147408"/>
                  <a:gd name="connsiteY0" fmla="*/ 0 h 184704"/>
                  <a:gd name="connsiteX1" fmla="*/ 147408 w 147408"/>
                  <a:gd name="connsiteY1" fmla="*/ 184704 h 184704"/>
                  <a:gd name="connsiteX2" fmla="*/ 0 w 147408"/>
                  <a:gd name="connsiteY2" fmla="*/ 0 h 184704"/>
                </a:gdLst>
                <a:ahLst/>
                <a:cxnLst>
                  <a:cxn ang="0">
                    <a:pos x="connsiteX0" y="connsiteY0"/>
                  </a:cxn>
                  <a:cxn ang="0">
                    <a:pos x="connsiteX1" y="connsiteY1"/>
                  </a:cxn>
                  <a:cxn ang="0">
                    <a:pos x="connsiteX2" y="connsiteY2"/>
                  </a:cxn>
                </a:cxnLst>
                <a:rect l="l" t="t" r="r" b="b"/>
                <a:pathLst>
                  <a:path w="147408" h="184704">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00" name="フリーフォーム 635">
                <a:extLst>
                  <a:ext uri="{FF2B5EF4-FFF2-40B4-BE49-F238E27FC236}">
                    <a16:creationId xmlns:a16="http://schemas.microsoft.com/office/drawing/2014/main" id="{4D775DB6-1F3F-5437-AC49-DFE39D4AEA74}"/>
                  </a:ext>
                </a:extLst>
              </p:cNvPr>
              <p:cNvSpPr/>
              <p:nvPr/>
            </p:nvSpPr>
            <p:spPr>
              <a:xfrm>
                <a:off x="5345579" y="5944295"/>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6 h 286335"/>
                  <a:gd name="connsiteX3" fmla="*/ 3547797 w 3589714"/>
                  <a:gd name="connsiteY3" fmla="*/ 286335 h 286335"/>
                  <a:gd name="connsiteX4" fmla="*/ 41918 w 3589714"/>
                  <a:gd name="connsiteY4" fmla="*/ 286335 h 286335"/>
                  <a:gd name="connsiteX5" fmla="*/ 0 w 3589714"/>
                  <a:gd name="connsiteY5" fmla="*/ 244547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09"/>
                      <a:pt x="3589715" y="41789"/>
                    </a:cubicBezTo>
                    <a:lnTo>
                      <a:pt x="3589715" y="244546"/>
                    </a:lnTo>
                    <a:cubicBezTo>
                      <a:pt x="3589715" y="267626"/>
                      <a:pt x="3570948" y="286335"/>
                      <a:pt x="3547797" y="286335"/>
                    </a:cubicBezTo>
                    <a:lnTo>
                      <a:pt x="41918" y="286335"/>
                    </a:lnTo>
                    <a:cubicBezTo>
                      <a:pt x="18768" y="286335"/>
                      <a:pt x="0" y="267626"/>
                      <a:pt x="0" y="244547"/>
                    </a:cubicBezTo>
                    <a:lnTo>
                      <a:pt x="0" y="41789"/>
                    </a:lnTo>
                    <a:cubicBezTo>
                      <a:pt x="0" y="18710"/>
                      <a:pt x="18768" y="0"/>
                      <a:pt x="41918" y="0"/>
                    </a:cubicBezTo>
                    <a:close/>
                  </a:path>
                </a:pathLst>
              </a:custGeom>
              <a:solidFill>
                <a:srgbClr val="BCBFD3"/>
              </a:solidFill>
              <a:ln w="12661" cap="flat">
                <a:noFill/>
                <a:prstDash val="solid"/>
                <a:miter/>
              </a:ln>
            </p:spPr>
            <p:txBody>
              <a:bodyPr rtlCol="0" anchor="ctr"/>
              <a:lstStyle/>
              <a:p>
                <a:endParaRPr lang="ja-JP" altLang="en-US" sz="1600">
                  <a:latin typeface="Meiryo UI" panose="020B0604030504040204" pitchFamily="50" charset="-128"/>
                  <a:ea typeface="Meiryo UI" panose="020B0604030504040204" pitchFamily="50" charset="-128"/>
                </a:endParaRPr>
              </a:p>
            </p:txBody>
          </p:sp>
          <p:sp>
            <p:nvSpPr>
              <p:cNvPr id="101" name="テキスト ボックス 100">
                <a:extLst>
                  <a:ext uri="{FF2B5EF4-FFF2-40B4-BE49-F238E27FC236}">
                    <a16:creationId xmlns:a16="http://schemas.microsoft.com/office/drawing/2014/main" id="{F7B78D00-69E0-E377-1E81-33096E670CAB}"/>
                  </a:ext>
                </a:extLst>
              </p:cNvPr>
              <p:cNvSpPr txBox="1"/>
              <p:nvPr/>
            </p:nvSpPr>
            <p:spPr>
              <a:xfrm>
                <a:off x="5334175" y="5925593"/>
                <a:ext cx="397866" cy="276999"/>
              </a:xfrm>
              <a:prstGeom prst="rect">
                <a:avLst/>
              </a:prstGeom>
              <a:noFill/>
            </p:spPr>
            <p:txBody>
              <a:bodyPr wrap="none" rtlCol="0">
                <a:spAutoFit/>
              </a:bodyPr>
              <a:lstStyle/>
              <a:p>
                <a:pPr algn="l"/>
                <a:r>
                  <a:rPr lang="ja-JP" altLang="en-US" sz="1200" baseline="0">
                    <a:ln/>
                    <a:solidFill>
                      <a:srgbClr val="FFFFFF"/>
                    </a:solidFill>
                    <a:latin typeface="Meiryo UI" panose="020B0604030504040204" pitchFamily="50" charset="-128"/>
                    <a:ea typeface="Meiryo UI" panose="020B0604030504040204" pitchFamily="50" charset="-128"/>
                    <a:cs typeface="DINPro-Medium"/>
                    <a:sym typeface="DINPro-Medium"/>
                    <a:rtl val="0"/>
                  </a:rPr>
                  <a:t>Q8</a:t>
                </a:r>
              </a:p>
            </p:txBody>
          </p:sp>
          <p:sp>
            <p:nvSpPr>
              <p:cNvPr id="102" name="テキスト ボックス 101">
                <a:extLst>
                  <a:ext uri="{FF2B5EF4-FFF2-40B4-BE49-F238E27FC236}">
                    <a16:creationId xmlns:a16="http://schemas.microsoft.com/office/drawing/2014/main" id="{FD9EE9DF-1272-B690-A382-A714FDEFD8AF}"/>
                  </a:ext>
                </a:extLst>
              </p:cNvPr>
              <p:cNvSpPr txBox="1"/>
              <p:nvPr/>
            </p:nvSpPr>
            <p:spPr>
              <a:xfrm>
                <a:off x="5628611" y="5969149"/>
                <a:ext cx="2608406" cy="230832"/>
              </a:xfrm>
              <a:prstGeom prst="rect">
                <a:avLst/>
              </a:prstGeom>
              <a:noFill/>
            </p:spPr>
            <p:txBody>
              <a:bodyPr wrap="none" rtlCol="0">
                <a:spAutoFit/>
              </a:bodyPr>
              <a:lstStyle/>
              <a:p>
                <a:pPr algn="l"/>
                <a:r>
                  <a:rPr lang="ja-JP" altLang="en-US" sz="900" b="1" dirty="0">
                    <a:ln/>
                    <a:solidFill>
                      <a:srgbClr val="002870"/>
                    </a:solidFill>
                    <a:latin typeface="Meiryo UI" panose="020B0604030504040204" pitchFamily="50" charset="-128"/>
                    <a:ea typeface="Meiryo UI" panose="020B0604030504040204" pitchFamily="50" charset="-128"/>
                    <a:sym typeface="游ゴシック"/>
                    <a:rtl val="0"/>
                  </a:rPr>
                  <a:t>配信途中での掲載停止（中止）は可能ですか？</a:t>
                </a:r>
                <a:endParaRPr lang="ja-JP" altLang="en-US" sz="900" b="1" baseline="0" dirty="0">
                  <a:ln/>
                  <a:solidFill>
                    <a:srgbClr val="002870"/>
                  </a:solidFill>
                  <a:latin typeface="Meiryo UI" panose="020B0604030504040204" pitchFamily="50" charset="-128"/>
                  <a:ea typeface="Meiryo UI" panose="020B0604030504040204" pitchFamily="50" charset="-128"/>
                  <a:sym typeface="游ゴシック"/>
                  <a:rtl val="0"/>
                </a:endParaRPr>
              </a:p>
            </p:txBody>
          </p:sp>
          <p:sp>
            <p:nvSpPr>
              <p:cNvPr id="103" name="テキスト ボックス 102">
                <a:extLst>
                  <a:ext uri="{FF2B5EF4-FFF2-40B4-BE49-F238E27FC236}">
                    <a16:creationId xmlns:a16="http://schemas.microsoft.com/office/drawing/2014/main" id="{A7211102-694F-54A0-5E15-E58768C6DFA0}"/>
                  </a:ext>
                </a:extLst>
              </p:cNvPr>
              <p:cNvSpPr txBox="1"/>
              <p:nvPr/>
            </p:nvSpPr>
            <p:spPr>
              <a:xfrm>
                <a:off x="5603283" y="6230108"/>
                <a:ext cx="385042" cy="276999"/>
              </a:xfrm>
              <a:prstGeom prst="rect">
                <a:avLst/>
              </a:prstGeom>
              <a:noFill/>
            </p:spPr>
            <p:txBody>
              <a:bodyPr wrap="none" rtlCol="0">
                <a:spAutoFit/>
              </a:bodyPr>
              <a:lstStyle/>
              <a:p>
                <a:pPr algn="l"/>
                <a:r>
                  <a:rPr lang="ja-JP" altLang="en-US" sz="1200" baseline="0">
                    <a:ln/>
                    <a:solidFill>
                      <a:srgbClr val="9DA5C0"/>
                    </a:solidFill>
                    <a:latin typeface="Meiryo UI" panose="020B0604030504040204" pitchFamily="50" charset="-128"/>
                    <a:ea typeface="Meiryo UI" panose="020B0604030504040204" pitchFamily="50" charset="-128"/>
                    <a:cs typeface="DINPro-Medium"/>
                    <a:sym typeface="DINPro-Medium"/>
                    <a:rtl val="0"/>
                  </a:rPr>
                  <a:t>A8</a:t>
                </a:r>
              </a:p>
            </p:txBody>
          </p:sp>
          <p:sp>
            <p:nvSpPr>
              <p:cNvPr id="105" name="フリーフォーム 684">
                <a:extLst>
                  <a:ext uri="{FF2B5EF4-FFF2-40B4-BE49-F238E27FC236}">
                    <a16:creationId xmlns:a16="http://schemas.microsoft.com/office/drawing/2014/main" id="{DC702CBF-188B-6C11-D53C-55E51A7B4F73}"/>
                  </a:ext>
                </a:extLst>
              </p:cNvPr>
              <p:cNvSpPr/>
              <p:nvPr/>
            </p:nvSpPr>
            <p:spPr>
              <a:xfrm>
                <a:off x="5459301" y="6223940"/>
                <a:ext cx="147408" cy="184704"/>
              </a:xfrm>
              <a:custGeom>
                <a:avLst/>
                <a:gdLst>
                  <a:gd name="connsiteX0" fmla="*/ 81429 w 147408"/>
                  <a:gd name="connsiteY0" fmla="*/ 0 h 184704"/>
                  <a:gd name="connsiteX1" fmla="*/ 147408 w 147408"/>
                  <a:gd name="connsiteY1" fmla="*/ 184704 h 184704"/>
                  <a:gd name="connsiteX2" fmla="*/ 0 w 147408"/>
                  <a:gd name="connsiteY2" fmla="*/ 0 h 184704"/>
                </a:gdLst>
                <a:ahLst/>
                <a:cxnLst>
                  <a:cxn ang="0">
                    <a:pos x="connsiteX0" y="connsiteY0"/>
                  </a:cxn>
                  <a:cxn ang="0">
                    <a:pos x="connsiteX1" y="connsiteY1"/>
                  </a:cxn>
                  <a:cxn ang="0">
                    <a:pos x="connsiteX2" y="connsiteY2"/>
                  </a:cxn>
                </a:cxnLst>
                <a:rect l="l" t="t" r="r" b="b"/>
                <a:pathLst>
                  <a:path w="147408" h="184704">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06" name="フリーフォーム 685">
                <a:extLst>
                  <a:ext uri="{FF2B5EF4-FFF2-40B4-BE49-F238E27FC236}">
                    <a16:creationId xmlns:a16="http://schemas.microsoft.com/office/drawing/2014/main" id="{0D4B35F2-379A-2A3E-3490-C8EE5BDCBAF2}"/>
                  </a:ext>
                </a:extLst>
              </p:cNvPr>
              <p:cNvSpPr/>
              <p:nvPr/>
            </p:nvSpPr>
            <p:spPr>
              <a:xfrm>
                <a:off x="803284" y="2967949"/>
                <a:ext cx="825434" cy="411449"/>
              </a:xfrm>
              <a:custGeom>
                <a:avLst/>
                <a:gdLst>
                  <a:gd name="connsiteX0" fmla="*/ 0 w 825434"/>
                  <a:gd name="connsiteY0" fmla="*/ 411449 h 411449"/>
                  <a:gd name="connsiteX1" fmla="*/ 412717 w 825434"/>
                  <a:gd name="connsiteY1" fmla="*/ 0 h 411449"/>
                  <a:gd name="connsiteX2" fmla="*/ 825434 w 825434"/>
                  <a:gd name="connsiteY2" fmla="*/ 411449 h 411449"/>
                </a:gdLst>
                <a:ahLst/>
                <a:cxnLst>
                  <a:cxn ang="0">
                    <a:pos x="connsiteX0" y="connsiteY0"/>
                  </a:cxn>
                  <a:cxn ang="0">
                    <a:pos x="connsiteX1" y="connsiteY1"/>
                  </a:cxn>
                  <a:cxn ang="0">
                    <a:pos x="connsiteX2" y="connsiteY2"/>
                  </a:cxn>
                </a:cxnLst>
                <a:rect l="l" t="t" r="r" b="b"/>
                <a:pathLst>
                  <a:path w="825434" h="411449">
                    <a:moveTo>
                      <a:pt x="0" y="411449"/>
                    </a:moveTo>
                    <a:cubicBezTo>
                      <a:pt x="0" y="184199"/>
                      <a:pt x="184767" y="0"/>
                      <a:pt x="412717" y="0"/>
                    </a:cubicBezTo>
                    <a:cubicBezTo>
                      <a:pt x="640668" y="0"/>
                      <a:pt x="825434" y="184199"/>
                      <a:pt x="825434" y="411449"/>
                    </a:cubicBezTo>
                  </a:path>
                </a:pathLst>
              </a:custGeom>
              <a:noFill/>
              <a:ln w="5064" cap="flat">
                <a:solidFill>
                  <a:srgbClr val="231815"/>
                </a:solidFill>
                <a:prstDash val="solid"/>
                <a:miter/>
              </a:ln>
            </p:spPr>
            <p:txBody>
              <a:bodyPr rtlCol="0" anchor="ctr"/>
              <a:lstStyle/>
              <a:p>
                <a:endParaRPr lang="ja-JP" altLang="en-US" sz="1600">
                  <a:latin typeface="Meiryo UI" panose="020B0604030504040204" pitchFamily="50" charset="-128"/>
                  <a:ea typeface="Meiryo UI" panose="020B0604030504040204" pitchFamily="50" charset="-128"/>
                </a:endParaRPr>
              </a:p>
            </p:txBody>
          </p:sp>
        </p:grpSp>
      </p:grpSp>
      <p:sp>
        <p:nvSpPr>
          <p:cNvPr id="7" name="テキスト ボックス 3">
            <a:extLst>
              <a:ext uri="{FF2B5EF4-FFF2-40B4-BE49-F238E27FC236}">
                <a16:creationId xmlns:a16="http://schemas.microsoft.com/office/drawing/2014/main" id="{F46D2BB8-362C-77D3-7043-92E207DD0615}"/>
              </a:ext>
            </a:extLst>
          </p:cNvPr>
          <p:cNvSpPr txBox="1">
            <a:spLocks noChangeArrowheads="1"/>
          </p:cNvSpPr>
          <p:nvPr/>
        </p:nvSpPr>
        <p:spPr bwMode="auto">
          <a:xfrm>
            <a:off x="411163" y="691726"/>
            <a:ext cx="77914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r>
              <a:rPr lang="ja-JP" altLang="en-US" sz="1200" b="1" dirty="0">
                <a:latin typeface="Meiryo UI" panose="020B0604030504040204" pitchFamily="50" charset="-128"/>
                <a:ea typeface="Meiryo UI" panose="020B0604030504040204" pitchFamily="50" charset="-128"/>
              </a:rPr>
              <a:t>■配信までの流れ</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テキスト ボックス 107">
            <a:extLst>
              <a:ext uri="{FF2B5EF4-FFF2-40B4-BE49-F238E27FC236}">
                <a16:creationId xmlns:a16="http://schemas.microsoft.com/office/drawing/2014/main" id="{360961B2-81F2-4B1B-8566-9880E0CEF3FB}"/>
              </a:ext>
            </a:extLst>
          </p:cNvPr>
          <p:cNvSpPr txBox="1"/>
          <p:nvPr/>
        </p:nvSpPr>
        <p:spPr>
          <a:xfrm>
            <a:off x="653250" y="976180"/>
            <a:ext cx="8599500" cy="1672568"/>
          </a:xfrm>
          <a:prstGeom prst="rect">
            <a:avLst/>
          </a:prstGeom>
          <a:solidFill>
            <a:schemeClr val="bg1">
              <a:lumMod val="85000"/>
            </a:schemeClr>
          </a:solidFill>
        </p:spPr>
        <p:txBody>
          <a:bodyPr wrap="square" lIns="73125" tIns="58500" rIns="73125" bIns="38025" anchor="ctr">
            <a:noAutofit/>
          </a:bodyPr>
          <a:lstStyle/>
          <a:p>
            <a:pPr algn="ctr">
              <a:lnSpc>
                <a:spcPct val="120000"/>
              </a:lnSpc>
            </a:pPr>
            <a:endParaRPr lang="ja-JP" altLang="en-US" sz="975" b="1" dirty="0">
              <a:solidFill>
                <a:schemeClr val="bg1"/>
              </a:solidFill>
              <a:latin typeface="メイリオ" panose="020B0604030504040204" pitchFamily="50" charset="-128"/>
              <a:ea typeface="メイリオ" panose="020B0604030504040204" pitchFamily="50" charset="-128"/>
            </a:endParaRPr>
          </a:p>
        </p:txBody>
      </p:sp>
      <p:sp>
        <p:nvSpPr>
          <p:cNvPr id="109" name="テキスト ボックス 108">
            <a:extLst>
              <a:ext uri="{FF2B5EF4-FFF2-40B4-BE49-F238E27FC236}">
                <a16:creationId xmlns:a16="http://schemas.microsoft.com/office/drawing/2014/main" id="{CB99AE01-2084-40F6-9C63-5CC955D28DA7}"/>
              </a:ext>
            </a:extLst>
          </p:cNvPr>
          <p:cNvSpPr txBox="1">
            <a:spLocks noChangeAspect="1"/>
          </p:cNvSpPr>
          <p:nvPr/>
        </p:nvSpPr>
        <p:spPr>
          <a:xfrm>
            <a:off x="7434227" y="1551728"/>
            <a:ext cx="877500" cy="877500"/>
          </a:xfrm>
          <a:prstGeom prst="star24">
            <a:avLst>
              <a:gd name="adj" fmla="val 46319"/>
            </a:avLst>
          </a:prstGeom>
          <a:solidFill>
            <a:schemeClr val="tx1"/>
          </a:solidFill>
        </p:spPr>
        <p:txBody>
          <a:bodyPr wrap="square" lIns="0" tIns="0" rIns="0" bIns="0">
            <a:noAutofit/>
          </a:bodyPr>
          <a:lstStyle/>
          <a:p>
            <a:pPr algn="ctr">
              <a:lnSpc>
                <a:spcPct val="110000"/>
              </a:lnSpc>
            </a:pPr>
            <a:r>
              <a:rPr lang="ja-JP" altLang="en-US" sz="975" b="1" dirty="0">
                <a:solidFill>
                  <a:schemeClr val="bg1"/>
                </a:solidFill>
                <a:latin typeface="Meiryo UI" panose="020B0604030504040204" pitchFamily="50" charset="-128"/>
                <a:ea typeface="Meiryo UI" panose="020B0604030504040204" pitchFamily="50" charset="-128"/>
              </a:rPr>
              <a:t>成約！</a:t>
            </a:r>
          </a:p>
        </p:txBody>
      </p:sp>
      <p:sp>
        <p:nvSpPr>
          <p:cNvPr id="110" name="テキスト ボックス 109">
            <a:extLst>
              <a:ext uri="{FF2B5EF4-FFF2-40B4-BE49-F238E27FC236}">
                <a16:creationId xmlns:a16="http://schemas.microsoft.com/office/drawing/2014/main" id="{99DE8DD9-7DF9-4929-A9D7-2BC22388845B}"/>
              </a:ext>
            </a:extLst>
          </p:cNvPr>
          <p:cNvSpPr txBox="1"/>
          <p:nvPr/>
        </p:nvSpPr>
        <p:spPr>
          <a:xfrm>
            <a:off x="653250" y="2805033"/>
            <a:ext cx="8599482" cy="1753326"/>
          </a:xfrm>
          <a:prstGeom prst="rect">
            <a:avLst/>
          </a:prstGeom>
          <a:solidFill>
            <a:schemeClr val="bg1">
              <a:lumMod val="85000"/>
            </a:schemeClr>
          </a:solidFill>
        </p:spPr>
        <p:txBody>
          <a:bodyPr wrap="square" lIns="73125" tIns="58500" rIns="73125" bIns="38025" anchor="ctr">
            <a:noAutofit/>
          </a:bodyPr>
          <a:lstStyle/>
          <a:p>
            <a:pPr algn="ctr">
              <a:lnSpc>
                <a:spcPct val="120000"/>
              </a:lnSpc>
            </a:pPr>
            <a:endParaRPr lang="ja-JP" altLang="en-US" sz="975" b="1" dirty="0">
              <a:solidFill>
                <a:schemeClr val="bg1"/>
              </a:solidFill>
              <a:latin typeface="メイリオ" panose="020B0604030504040204" pitchFamily="50" charset="-128"/>
              <a:ea typeface="メイリオ" panose="020B0604030504040204" pitchFamily="50" charset="-128"/>
            </a:endParaRPr>
          </a:p>
        </p:txBody>
      </p:sp>
      <p:sp>
        <p:nvSpPr>
          <p:cNvPr id="158" name="テキスト ボックス 157">
            <a:extLst>
              <a:ext uri="{FF2B5EF4-FFF2-40B4-BE49-F238E27FC236}">
                <a16:creationId xmlns:a16="http://schemas.microsoft.com/office/drawing/2014/main" id="{6A91056C-258B-461A-A42E-F31C4E4E3B60}"/>
              </a:ext>
            </a:extLst>
          </p:cNvPr>
          <p:cNvSpPr txBox="1"/>
          <p:nvPr/>
        </p:nvSpPr>
        <p:spPr>
          <a:xfrm>
            <a:off x="653250" y="974809"/>
            <a:ext cx="906750" cy="1672568"/>
          </a:xfrm>
          <a:prstGeom prst="rect">
            <a:avLst/>
          </a:prstGeom>
          <a:solidFill>
            <a:schemeClr val="tx1"/>
          </a:solidFill>
        </p:spPr>
        <p:txBody>
          <a:bodyPr wrap="square" lIns="0" tIns="0" rIns="0" bIns="0" anchor="ctr">
            <a:noAutofit/>
          </a:bodyPr>
          <a:lstStyle/>
          <a:p>
            <a:pPr algn="ctr">
              <a:lnSpc>
                <a:spcPct val="110000"/>
              </a:lnSpc>
            </a:pPr>
            <a:r>
              <a:rPr lang="ja-JP" altLang="en-US" sz="894" dirty="0">
                <a:solidFill>
                  <a:schemeClr val="bg1"/>
                </a:solidFill>
                <a:latin typeface="メイリオ" panose="020B0604030504040204" pitchFamily="50" charset="-128"/>
                <a:ea typeface="メイリオ" panose="020B0604030504040204" pitchFamily="50" charset="-128"/>
              </a:rPr>
              <a:t>ネクサス広告</a:t>
            </a:r>
          </a:p>
          <a:p>
            <a:pPr algn="ctr">
              <a:lnSpc>
                <a:spcPct val="110000"/>
              </a:lnSpc>
            </a:pPr>
            <a:r>
              <a:rPr lang="ja-JP" altLang="en-US" sz="894" dirty="0">
                <a:solidFill>
                  <a:schemeClr val="bg1"/>
                </a:solidFill>
                <a:latin typeface="メイリオ" panose="020B0604030504040204" pitchFamily="50" charset="-128"/>
                <a:ea typeface="メイリオ" panose="020B0604030504040204" pitchFamily="50" charset="-128"/>
              </a:rPr>
              <a:t>直接CV</a:t>
            </a:r>
            <a:endParaRPr lang="en-US" altLang="ja-JP" sz="894" dirty="0">
              <a:solidFill>
                <a:schemeClr val="bg1"/>
              </a:solidFill>
              <a:latin typeface="メイリオ" panose="020B0604030504040204" pitchFamily="50" charset="-128"/>
              <a:ea typeface="メイリオ" panose="020B0604030504040204" pitchFamily="50" charset="-128"/>
            </a:endParaRPr>
          </a:p>
          <a:p>
            <a:pPr algn="ctr">
              <a:lnSpc>
                <a:spcPct val="110000"/>
              </a:lnSpc>
            </a:pPr>
            <a:r>
              <a:rPr lang="ja-JP" altLang="en-US" sz="894" dirty="0">
                <a:solidFill>
                  <a:schemeClr val="bg1"/>
                </a:solidFill>
                <a:latin typeface="メイリオ" panose="020B0604030504040204" pitchFamily="50" charset="-128"/>
                <a:ea typeface="メイリオ" panose="020B0604030504040204" pitchFamily="50" charset="-128"/>
              </a:rPr>
              <a:t>（クリック</a:t>
            </a:r>
            <a:r>
              <a:rPr lang="en-US" altLang="ja-JP" sz="894" dirty="0">
                <a:solidFill>
                  <a:schemeClr val="bg1"/>
                </a:solidFill>
                <a:latin typeface="メイリオ" panose="020B0604030504040204" pitchFamily="50" charset="-128"/>
                <a:ea typeface="メイリオ" panose="020B0604030504040204" pitchFamily="50" charset="-128"/>
              </a:rPr>
              <a:t>CV</a:t>
            </a:r>
            <a:r>
              <a:rPr lang="ja-JP" altLang="en-US" sz="894" dirty="0">
                <a:solidFill>
                  <a:schemeClr val="bg1"/>
                </a:solidFill>
                <a:latin typeface="メイリオ" panose="020B0604030504040204" pitchFamily="50" charset="-128"/>
                <a:ea typeface="メイリオ" panose="020B0604030504040204" pitchFamily="50" charset="-128"/>
              </a:rPr>
              <a:t>）</a:t>
            </a:r>
          </a:p>
        </p:txBody>
      </p:sp>
      <p:sp>
        <p:nvSpPr>
          <p:cNvPr id="159" name="テキスト ボックス 158">
            <a:extLst>
              <a:ext uri="{FF2B5EF4-FFF2-40B4-BE49-F238E27FC236}">
                <a16:creationId xmlns:a16="http://schemas.microsoft.com/office/drawing/2014/main" id="{C3B5EF57-FE61-4C56-8D1E-63156AC58D47}"/>
              </a:ext>
            </a:extLst>
          </p:cNvPr>
          <p:cNvSpPr txBox="1"/>
          <p:nvPr/>
        </p:nvSpPr>
        <p:spPr>
          <a:xfrm>
            <a:off x="653250" y="2803130"/>
            <a:ext cx="906750" cy="1753325"/>
          </a:xfrm>
          <a:prstGeom prst="rect">
            <a:avLst/>
          </a:prstGeom>
          <a:solidFill>
            <a:schemeClr val="tx1"/>
          </a:solidFill>
        </p:spPr>
        <p:txBody>
          <a:bodyPr wrap="square" lIns="0" tIns="0" rIns="0" bIns="0" anchor="ctr">
            <a:noAutofit/>
          </a:bodyPr>
          <a:lstStyle/>
          <a:p>
            <a:pPr algn="ctr">
              <a:lnSpc>
                <a:spcPct val="110000"/>
              </a:lnSpc>
            </a:pPr>
            <a:r>
              <a:rPr lang="ja-JP" altLang="en-US" sz="894" dirty="0">
                <a:solidFill>
                  <a:schemeClr val="bg1"/>
                </a:solidFill>
                <a:latin typeface="メイリオ" panose="020B0604030504040204" pitchFamily="50" charset="-128"/>
                <a:ea typeface="メイリオ" panose="020B0604030504040204" pitchFamily="50" charset="-128"/>
              </a:rPr>
              <a:t>ネクサス広告</a:t>
            </a:r>
          </a:p>
          <a:p>
            <a:pPr algn="ctr">
              <a:lnSpc>
                <a:spcPct val="110000"/>
              </a:lnSpc>
            </a:pPr>
            <a:r>
              <a:rPr lang="ja-JP" altLang="en-US" sz="894" dirty="0">
                <a:solidFill>
                  <a:schemeClr val="bg1"/>
                </a:solidFill>
                <a:latin typeface="メイリオ" panose="020B0604030504040204" pitchFamily="50" charset="-128"/>
                <a:ea typeface="メイリオ" panose="020B0604030504040204" pitchFamily="50" charset="-128"/>
              </a:rPr>
              <a:t>間接</a:t>
            </a:r>
            <a:r>
              <a:rPr lang="en-US" altLang="ja-JP" sz="894" dirty="0">
                <a:solidFill>
                  <a:schemeClr val="bg1"/>
                </a:solidFill>
                <a:latin typeface="メイリオ" panose="020B0604030504040204" pitchFamily="50" charset="-128"/>
                <a:ea typeface="メイリオ" panose="020B0604030504040204" pitchFamily="50" charset="-128"/>
              </a:rPr>
              <a:t>CV</a:t>
            </a:r>
          </a:p>
          <a:p>
            <a:pPr algn="ctr">
              <a:lnSpc>
                <a:spcPct val="110000"/>
              </a:lnSpc>
            </a:pPr>
            <a:r>
              <a:rPr lang="ja-JP" altLang="en-US" sz="894" dirty="0">
                <a:solidFill>
                  <a:schemeClr val="bg1"/>
                </a:solidFill>
                <a:latin typeface="メイリオ" panose="020B0604030504040204" pitchFamily="50" charset="-128"/>
                <a:ea typeface="メイリオ" panose="020B0604030504040204" pitchFamily="50" charset="-128"/>
              </a:rPr>
              <a:t>（ビュー</a:t>
            </a:r>
            <a:r>
              <a:rPr lang="en-US" altLang="ja-JP" sz="894" dirty="0">
                <a:solidFill>
                  <a:schemeClr val="bg1"/>
                </a:solidFill>
                <a:latin typeface="メイリオ" panose="020B0604030504040204" pitchFamily="50" charset="-128"/>
                <a:ea typeface="メイリオ" panose="020B0604030504040204" pitchFamily="50" charset="-128"/>
              </a:rPr>
              <a:t>CV</a:t>
            </a:r>
            <a:r>
              <a:rPr lang="ja-JP" altLang="en-US" sz="894" dirty="0">
                <a:solidFill>
                  <a:schemeClr val="bg1"/>
                </a:solidFill>
                <a:latin typeface="メイリオ" panose="020B0604030504040204" pitchFamily="50" charset="-128"/>
                <a:ea typeface="メイリオ" panose="020B0604030504040204" pitchFamily="50" charset="-128"/>
              </a:rPr>
              <a:t>）</a:t>
            </a:r>
          </a:p>
        </p:txBody>
      </p:sp>
      <p:sp>
        <p:nvSpPr>
          <p:cNvPr id="160" name="テキスト ボックス 159">
            <a:extLst>
              <a:ext uri="{FF2B5EF4-FFF2-40B4-BE49-F238E27FC236}">
                <a16:creationId xmlns:a16="http://schemas.microsoft.com/office/drawing/2014/main" id="{250B1C95-0109-416E-B5E5-3BD0642634F5}"/>
              </a:ext>
            </a:extLst>
          </p:cNvPr>
          <p:cNvSpPr txBox="1"/>
          <p:nvPr/>
        </p:nvSpPr>
        <p:spPr>
          <a:xfrm>
            <a:off x="1559982" y="5540402"/>
            <a:ext cx="7692750" cy="380250"/>
          </a:xfrm>
          <a:prstGeom prst="rect">
            <a:avLst/>
          </a:prstGeom>
          <a:noFill/>
          <a:ln w="38100">
            <a:noFill/>
          </a:ln>
        </p:spPr>
        <p:txBody>
          <a:bodyPr wrap="square" lIns="0" tIns="0" rIns="0" bIns="0" anchor="ctr">
            <a:noAutofit/>
          </a:bodyPr>
          <a:lstStyle/>
          <a:p>
            <a:pPr>
              <a:lnSpc>
                <a:spcPct val="110000"/>
              </a:lnSpc>
            </a:pPr>
            <a:endParaRPr lang="en-US" altLang="ja-JP" sz="1050" b="1" dirty="0">
              <a:latin typeface="Meiryo UI" panose="020B0604030504040204" pitchFamily="50" charset="-128"/>
              <a:ea typeface="Meiryo UI" panose="020B0604030504040204" pitchFamily="50" charset="-128"/>
            </a:endParaRPr>
          </a:p>
          <a:p>
            <a:pPr>
              <a:lnSpc>
                <a:spcPct val="110000"/>
              </a:lnSpc>
            </a:pPr>
            <a:r>
              <a:rPr lang="ja-JP" altLang="en-US" sz="1050" dirty="0">
                <a:latin typeface="Meiryo UI" panose="020B0604030504040204" pitchFamily="50" charset="-128"/>
                <a:ea typeface="Meiryo UI" panose="020B0604030504040204" pitchFamily="50" charset="-128"/>
              </a:rPr>
              <a:t>クロスドメイン（</a:t>
            </a:r>
            <a:r>
              <a:rPr lang="en-US" altLang="ja-JP" sz="1050" dirty="0">
                <a:latin typeface="Meiryo UI" panose="020B0604030504040204" pitchFamily="50" charset="-128"/>
                <a:ea typeface="Meiryo UI" panose="020B0604030504040204" pitchFamily="50" charset="-128"/>
              </a:rPr>
              <a:t>2</a:t>
            </a:r>
            <a:r>
              <a:rPr lang="ja-JP" altLang="en-US" sz="1050" dirty="0">
                <a:latin typeface="Meiryo UI" panose="020B0604030504040204" pitchFamily="50" charset="-128"/>
                <a:ea typeface="Meiryo UI" panose="020B0604030504040204" pitchFamily="50" charset="-128"/>
              </a:rPr>
              <a:t>つ以上のドメインをまたぐ）が発生する</a:t>
            </a:r>
            <a:r>
              <a:rPr lang="en-US" altLang="ja-JP" sz="1050" dirty="0">
                <a:latin typeface="Meiryo UI" panose="020B0604030504040204" pitchFamily="50" charset="-128"/>
                <a:ea typeface="Meiryo UI" panose="020B0604030504040204" pitchFamily="50" charset="-128"/>
              </a:rPr>
              <a:t>WEB</a:t>
            </a:r>
            <a:r>
              <a:rPr lang="ja-JP" altLang="en-US" sz="1050" dirty="0">
                <a:latin typeface="Meiryo UI" panose="020B0604030504040204" pitchFamily="50" charset="-128"/>
                <a:ea typeface="Meiryo UI" panose="020B0604030504040204" pitchFamily="50" charset="-128"/>
              </a:rPr>
              <a:t>サイト環境は、タグを </a:t>
            </a:r>
            <a:r>
              <a:rPr lang="en-US" altLang="ja-JP" sz="1050" dirty="0">
                <a:latin typeface="Meiryo UI" panose="020B0604030504040204" pitchFamily="50" charset="-128"/>
                <a:ea typeface="Meiryo UI" panose="020B0604030504040204" pitchFamily="50" charset="-128"/>
              </a:rPr>
              <a:t>HTML </a:t>
            </a:r>
            <a:r>
              <a:rPr lang="ja-JP" altLang="en-US" sz="1050" dirty="0">
                <a:latin typeface="Meiryo UI" panose="020B0604030504040204" pitchFamily="50" charset="-128"/>
                <a:ea typeface="Meiryo UI" panose="020B0604030504040204" pitchFamily="50" charset="-128"/>
              </a:rPr>
              <a:t>に「直接設置」以外、</a:t>
            </a:r>
            <a:r>
              <a:rPr lang="en-US" altLang="ja-JP" sz="1050" dirty="0">
                <a:latin typeface="Meiryo UI" panose="020B0604030504040204" pitchFamily="50" charset="-128"/>
                <a:ea typeface="Meiryo UI" panose="020B0604030504040204" pitchFamily="50" charset="-128"/>
              </a:rPr>
              <a:t>CV</a:t>
            </a:r>
            <a:r>
              <a:rPr lang="ja-JP" altLang="en-US" sz="1050" dirty="0">
                <a:latin typeface="Meiryo UI" panose="020B0604030504040204" pitchFamily="50" charset="-128"/>
                <a:ea typeface="Meiryo UI" panose="020B0604030504040204" pitchFamily="50" charset="-128"/>
              </a:rPr>
              <a:t>計測が出来ません。</a:t>
            </a:r>
            <a:endParaRPr lang="en-US" altLang="ja-JP" sz="1050" dirty="0">
              <a:latin typeface="Meiryo UI" panose="020B0604030504040204" pitchFamily="50" charset="-128"/>
              <a:ea typeface="Meiryo UI" panose="020B0604030504040204" pitchFamily="50" charset="-128"/>
            </a:endParaRPr>
          </a:p>
          <a:p>
            <a:pPr>
              <a:lnSpc>
                <a:spcPct val="110000"/>
              </a:lnSpc>
            </a:pPr>
            <a:r>
              <a:rPr lang="ja-JP" altLang="en-US" sz="1050" dirty="0">
                <a:latin typeface="Meiryo UI" panose="020B0604030504040204" pitchFamily="50" charset="-128"/>
                <a:ea typeface="Meiryo UI" panose="020B0604030504040204" pitchFamily="50" charset="-128"/>
              </a:rPr>
              <a:t>　　　　　　　　　　　</a:t>
            </a:r>
            <a:r>
              <a:rPr lang="en-US" altLang="ja-JP" sz="1050" dirty="0">
                <a:latin typeface="Meiryo UI" panose="020B0604030504040204" pitchFamily="50" charset="-128"/>
                <a:ea typeface="Meiryo UI" panose="020B0604030504040204" pitchFamily="50" charset="-128"/>
              </a:rPr>
              <a:t>AAA.co.jp/</a:t>
            </a:r>
            <a:r>
              <a:rPr lang="ja-JP" altLang="en-US" sz="1050" dirty="0">
                <a:latin typeface="Meiryo UI" panose="020B0604030504040204" pitchFamily="50" charset="-128"/>
                <a:ea typeface="Meiryo UI" panose="020B0604030504040204" pitchFamily="50" charset="-128"/>
              </a:rPr>
              <a:t>（公式サイト） →　</a:t>
            </a:r>
            <a:r>
              <a:rPr lang="en-US" altLang="ja-JP" sz="1050" dirty="0">
                <a:latin typeface="Meiryo UI" panose="020B0604030504040204" pitchFamily="50" charset="-128"/>
                <a:ea typeface="Meiryo UI" panose="020B0604030504040204" pitchFamily="50" charset="-128"/>
              </a:rPr>
              <a:t>BBB.co.jp/form/</a:t>
            </a:r>
            <a:r>
              <a:rPr lang="ja-JP" altLang="en-US" sz="1050" dirty="0">
                <a:latin typeface="Meiryo UI" panose="020B0604030504040204" pitchFamily="50" charset="-128"/>
                <a:ea typeface="Meiryo UI" panose="020B0604030504040204" pitchFamily="50" charset="-128"/>
              </a:rPr>
              <a:t>（フォーム） →　</a:t>
            </a:r>
            <a:r>
              <a:rPr lang="en-US" altLang="ja-JP" sz="1050" dirty="0">
                <a:latin typeface="Meiryo UI" panose="020B0604030504040204" pitchFamily="50" charset="-128"/>
                <a:ea typeface="Meiryo UI" panose="020B0604030504040204" pitchFamily="50" charset="-128"/>
              </a:rPr>
              <a:t>BBB.co.jp/thanks</a:t>
            </a:r>
            <a:r>
              <a:rPr lang="ja-JP" altLang="en-US" sz="1050" dirty="0">
                <a:latin typeface="Meiryo UI" panose="020B0604030504040204" pitchFamily="50" charset="-128"/>
                <a:ea typeface="Meiryo UI" panose="020B0604030504040204" pitchFamily="50" charset="-128"/>
              </a:rPr>
              <a:t>（完了ページ）</a:t>
            </a:r>
            <a:endParaRPr lang="en-US" altLang="ja-JP" sz="1050" dirty="0">
              <a:latin typeface="Meiryo UI" panose="020B0604030504040204" pitchFamily="50" charset="-128"/>
              <a:ea typeface="Meiryo UI" panose="020B0604030504040204" pitchFamily="50" charset="-128"/>
            </a:endParaRPr>
          </a:p>
          <a:p>
            <a:pPr>
              <a:lnSpc>
                <a:spcPct val="110000"/>
              </a:lnSpc>
            </a:pPr>
            <a:endParaRPr lang="ja-JP" altLang="en-US" sz="1050" b="1" dirty="0">
              <a:latin typeface="Meiryo UI" panose="020B0604030504040204" pitchFamily="50" charset="-128"/>
              <a:ea typeface="Meiryo UI" panose="020B0604030504040204" pitchFamily="50" charset="-128"/>
            </a:endParaRPr>
          </a:p>
        </p:txBody>
      </p:sp>
      <p:pic>
        <p:nvPicPr>
          <p:cNvPr id="169" name="グラフィックス 168">
            <a:extLst>
              <a:ext uri="{FF2B5EF4-FFF2-40B4-BE49-F238E27FC236}">
                <a16:creationId xmlns:a16="http://schemas.microsoft.com/office/drawing/2014/main" id="{6364581D-6C9A-481B-891C-92E89B561601}"/>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07725" y="1914813"/>
            <a:ext cx="330505" cy="330505"/>
          </a:xfrm>
          <a:prstGeom prst="rect">
            <a:avLst/>
          </a:prstGeom>
        </p:spPr>
      </p:pic>
      <p:sp>
        <p:nvSpPr>
          <p:cNvPr id="171" name="矢印: 右 170">
            <a:extLst>
              <a:ext uri="{FF2B5EF4-FFF2-40B4-BE49-F238E27FC236}">
                <a16:creationId xmlns:a16="http://schemas.microsoft.com/office/drawing/2014/main" id="{E5D4708E-5083-4157-A7CA-44A6780C8351}"/>
              </a:ext>
            </a:extLst>
          </p:cNvPr>
          <p:cNvSpPr/>
          <p:nvPr/>
        </p:nvSpPr>
        <p:spPr>
          <a:xfrm>
            <a:off x="3573895" y="1859067"/>
            <a:ext cx="351000" cy="263250"/>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097"/>
          </a:p>
        </p:txBody>
      </p:sp>
      <p:pic>
        <p:nvPicPr>
          <p:cNvPr id="174" name="図 173">
            <a:extLst>
              <a:ext uri="{FF2B5EF4-FFF2-40B4-BE49-F238E27FC236}">
                <a16:creationId xmlns:a16="http://schemas.microsoft.com/office/drawing/2014/main" id="{7E15ADF4-4685-4AD6-B9C8-FC62B9DED795}"/>
              </a:ext>
            </a:extLst>
          </p:cNvPr>
          <p:cNvPicPr>
            <a:picLocks noChangeAspect="1"/>
          </p:cNvPicPr>
          <p:nvPr/>
        </p:nvPicPr>
        <p:blipFill>
          <a:blip r:embed="rId4"/>
          <a:stretch>
            <a:fillRect/>
          </a:stretch>
        </p:blipFill>
        <p:spPr>
          <a:xfrm>
            <a:off x="4066793" y="1280338"/>
            <a:ext cx="868909" cy="1170000"/>
          </a:xfrm>
          <a:prstGeom prst="rect">
            <a:avLst/>
          </a:prstGeom>
          <a:ln>
            <a:solidFill>
              <a:schemeClr val="tx1">
                <a:lumMod val="90000"/>
                <a:lumOff val="10000"/>
              </a:schemeClr>
            </a:solidFill>
          </a:ln>
        </p:spPr>
      </p:pic>
      <p:grpSp>
        <p:nvGrpSpPr>
          <p:cNvPr id="175" name="グループ化 174">
            <a:extLst>
              <a:ext uri="{FF2B5EF4-FFF2-40B4-BE49-F238E27FC236}">
                <a16:creationId xmlns:a16="http://schemas.microsoft.com/office/drawing/2014/main" id="{FDBA6FD6-C89E-49E9-BA85-933FF7EEAB2E}"/>
              </a:ext>
            </a:extLst>
          </p:cNvPr>
          <p:cNvGrpSpPr/>
          <p:nvPr/>
        </p:nvGrpSpPr>
        <p:grpSpPr>
          <a:xfrm>
            <a:off x="5400426" y="1352959"/>
            <a:ext cx="1571030" cy="239911"/>
            <a:chOff x="-3727956" y="2011979"/>
            <a:chExt cx="1933575" cy="295275"/>
          </a:xfrm>
        </p:grpSpPr>
        <p:sp>
          <p:nvSpPr>
            <p:cNvPr id="176" name="四角形: 角を丸くする 175">
              <a:extLst>
                <a:ext uri="{FF2B5EF4-FFF2-40B4-BE49-F238E27FC236}">
                  <a16:creationId xmlns:a16="http://schemas.microsoft.com/office/drawing/2014/main" id="{EB9DD019-DFEC-4F23-9B39-5205F53EA197}"/>
                </a:ext>
              </a:extLst>
            </p:cNvPr>
            <p:cNvSpPr/>
            <p:nvPr/>
          </p:nvSpPr>
          <p:spPr bwMode="auto">
            <a:xfrm>
              <a:off x="-3727956" y="2011979"/>
              <a:ext cx="1590675" cy="29527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73125" tIns="58500" rIns="73125" bIns="38025" anchor="ctr">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nSpc>
                  <a:spcPct val="110000"/>
                </a:lnSpc>
                <a:defRPr/>
              </a:pPr>
              <a:r>
                <a:rPr lang="ja-JP" altLang="en-US" sz="813" dirty="0">
                  <a:solidFill>
                    <a:schemeClr val="tx1"/>
                  </a:solidFill>
                </a:rPr>
                <a:t>ドリームネクサス</a:t>
              </a:r>
            </a:p>
          </p:txBody>
        </p:sp>
        <p:sp>
          <p:nvSpPr>
            <p:cNvPr id="177" name="正方形/長方形 176">
              <a:extLst>
                <a:ext uri="{FF2B5EF4-FFF2-40B4-BE49-F238E27FC236}">
                  <a16:creationId xmlns:a16="http://schemas.microsoft.com/office/drawing/2014/main" id="{BE77F859-C0B9-4485-B45D-6A821E8EC2CA}"/>
                </a:ext>
              </a:extLst>
            </p:cNvPr>
            <p:cNvSpPr/>
            <p:nvPr/>
          </p:nvSpPr>
          <p:spPr bwMode="auto">
            <a:xfrm>
              <a:off x="-2384931" y="2011979"/>
              <a:ext cx="590550" cy="29527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73125" tIns="58500" rIns="73125" bIns="38025" anchor="ctr">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lnSpc>
                  <a:spcPct val="110000"/>
                </a:lnSpc>
                <a:defRPr/>
              </a:pPr>
              <a:r>
                <a:rPr lang="ja-JP" altLang="en-US" sz="975" b="1" dirty="0"/>
                <a:t>検索</a:t>
              </a:r>
            </a:p>
          </p:txBody>
        </p:sp>
      </p:grpSp>
      <p:sp>
        <p:nvSpPr>
          <p:cNvPr id="178" name="テキスト ボックス 177">
            <a:extLst>
              <a:ext uri="{FF2B5EF4-FFF2-40B4-BE49-F238E27FC236}">
                <a16:creationId xmlns:a16="http://schemas.microsoft.com/office/drawing/2014/main" id="{159FB158-3DBA-4BAC-8432-F62AADC575C8}"/>
              </a:ext>
            </a:extLst>
          </p:cNvPr>
          <p:cNvSpPr txBox="1"/>
          <p:nvPr/>
        </p:nvSpPr>
        <p:spPr>
          <a:xfrm>
            <a:off x="5429797" y="1680743"/>
            <a:ext cx="1500411" cy="148630"/>
          </a:xfrm>
          <a:prstGeom prst="rect">
            <a:avLst/>
          </a:prstGeom>
          <a:noFill/>
        </p:spPr>
        <p:txBody>
          <a:bodyPr wrap="none" lIns="0" tIns="0" rIns="0" bIns="0">
            <a:spAutoFit/>
          </a:bodyPr>
          <a:lstStyle/>
          <a:p>
            <a:pPr>
              <a:lnSpc>
                <a:spcPct val="110000"/>
              </a:lnSpc>
            </a:pPr>
            <a:r>
              <a:rPr lang="ja-JP" altLang="en-US" sz="975" dirty="0">
                <a:latin typeface="Meiryo UI" panose="020B0604030504040204" pitchFamily="50" charset="-128"/>
                <a:ea typeface="Meiryo UI" panose="020B0604030504040204" pitchFamily="50" charset="-128"/>
              </a:rPr>
              <a:t>離脱～自然検索等～再流入</a:t>
            </a:r>
          </a:p>
        </p:txBody>
      </p:sp>
      <p:sp>
        <p:nvSpPr>
          <p:cNvPr id="179" name="テキスト ボックス 178">
            <a:extLst>
              <a:ext uri="{FF2B5EF4-FFF2-40B4-BE49-F238E27FC236}">
                <a16:creationId xmlns:a16="http://schemas.microsoft.com/office/drawing/2014/main" id="{6280D642-59B6-449C-BC85-0E33957E24B5}"/>
              </a:ext>
            </a:extLst>
          </p:cNvPr>
          <p:cNvSpPr txBox="1"/>
          <p:nvPr/>
        </p:nvSpPr>
        <p:spPr>
          <a:xfrm>
            <a:off x="5429797" y="2352350"/>
            <a:ext cx="461665" cy="148630"/>
          </a:xfrm>
          <a:prstGeom prst="rect">
            <a:avLst/>
          </a:prstGeom>
          <a:noFill/>
        </p:spPr>
        <p:txBody>
          <a:bodyPr wrap="none" lIns="0" tIns="0" rIns="0" bIns="0">
            <a:spAutoFit/>
          </a:bodyPr>
          <a:lstStyle/>
          <a:p>
            <a:pPr>
              <a:lnSpc>
                <a:spcPct val="110000"/>
              </a:lnSpc>
            </a:pPr>
            <a:r>
              <a:rPr lang="ja-JP" altLang="en-US" sz="975" dirty="0">
                <a:latin typeface="Meiryo UI" panose="020B0604030504040204" pitchFamily="50" charset="-128"/>
                <a:ea typeface="Meiryo UI" panose="020B0604030504040204" pitchFamily="50" charset="-128"/>
              </a:rPr>
              <a:t>離脱せず</a:t>
            </a:r>
          </a:p>
        </p:txBody>
      </p:sp>
      <p:sp>
        <p:nvSpPr>
          <p:cNvPr id="180" name="テキスト ボックス 179">
            <a:extLst>
              <a:ext uri="{FF2B5EF4-FFF2-40B4-BE49-F238E27FC236}">
                <a16:creationId xmlns:a16="http://schemas.microsoft.com/office/drawing/2014/main" id="{8923605E-0631-42D9-876E-5F801B052991}"/>
              </a:ext>
            </a:extLst>
          </p:cNvPr>
          <p:cNvSpPr txBox="1"/>
          <p:nvPr/>
        </p:nvSpPr>
        <p:spPr>
          <a:xfrm>
            <a:off x="7528912" y="1204535"/>
            <a:ext cx="688129" cy="281327"/>
          </a:xfrm>
          <a:prstGeom prst="rect">
            <a:avLst/>
          </a:prstGeom>
          <a:noFill/>
        </p:spPr>
        <p:txBody>
          <a:bodyPr wrap="square" lIns="73125" tIns="58500" rIns="73125" bIns="38025">
            <a:noAutofit/>
          </a:bodyPr>
          <a:lstStyle/>
          <a:p>
            <a:pPr algn="ctr">
              <a:lnSpc>
                <a:spcPct val="110000"/>
              </a:lnSpc>
            </a:pPr>
            <a:r>
              <a:rPr lang="ja-JP" altLang="en-US" sz="975" dirty="0">
                <a:latin typeface="Meiryo UI" panose="020B0604030504040204" pitchFamily="50" charset="-128"/>
                <a:ea typeface="Meiryo UI" panose="020B0604030504040204" pitchFamily="50" charset="-128"/>
              </a:rPr>
              <a:t>直接</a:t>
            </a:r>
            <a:r>
              <a:rPr lang="en-US" altLang="ja-JP" sz="975" dirty="0">
                <a:latin typeface="Meiryo UI" panose="020B0604030504040204" pitchFamily="50" charset="-128"/>
                <a:ea typeface="Meiryo UI" panose="020B0604030504040204" pitchFamily="50" charset="-128"/>
              </a:rPr>
              <a:t>CV</a:t>
            </a:r>
            <a:endParaRPr lang="ja-JP" altLang="en-US" sz="975" dirty="0">
              <a:latin typeface="Meiryo UI" panose="020B0604030504040204" pitchFamily="50" charset="-128"/>
              <a:ea typeface="Meiryo UI" panose="020B0604030504040204" pitchFamily="50" charset="-128"/>
            </a:endParaRPr>
          </a:p>
        </p:txBody>
      </p:sp>
      <p:sp>
        <p:nvSpPr>
          <p:cNvPr id="181" name="矢印: 右 180">
            <a:extLst>
              <a:ext uri="{FF2B5EF4-FFF2-40B4-BE49-F238E27FC236}">
                <a16:creationId xmlns:a16="http://schemas.microsoft.com/office/drawing/2014/main" id="{BFD0DCAE-97EC-4943-B140-663D4CA1FAA1}"/>
              </a:ext>
            </a:extLst>
          </p:cNvPr>
          <p:cNvSpPr/>
          <p:nvPr/>
        </p:nvSpPr>
        <p:spPr>
          <a:xfrm>
            <a:off x="7067105" y="1490754"/>
            <a:ext cx="351000" cy="263250"/>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097"/>
          </a:p>
        </p:txBody>
      </p:sp>
      <p:pic>
        <p:nvPicPr>
          <p:cNvPr id="182" name="図 181">
            <a:extLst>
              <a:ext uri="{FF2B5EF4-FFF2-40B4-BE49-F238E27FC236}">
                <a16:creationId xmlns:a16="http://schemas.microsoft.com/office/drawing/2014/main" id="{ECC7D435-49D9-46C0-BB14-1B92586BBE53}"/>
              </a:ext>
            </a:extLst>
          </p:cNvPr>
          <p:cNvPicPr>
            <a:picLocks noChangeAspect="1"/>
          </p:cNvPicPr>
          <p:nvPr/>
        </p:nvPicPr>
        <p:blipFill>
          <a:blip r:embed="rId4"/>
          <a:stretch>
            <a:fillRect/>
          </a:stretch>
        </p:blipFill>
        <p:spPr>
          <a:xfrm>
            <a:off x="6110892" y="3144950"/>
            <a:ext cx="868909" cy="1170000"/>
          </a:xfrm>
          <a:prstGeom prst="rect">
            <a:avLst/>
          </a:prstGeom>
          <a:ln>
            <a:solidFill>
              <a:schemeClr val="tx1">
                <a:lumMod val="90000"/>
                <a:lumOff val="10000"/>
              </a:schemeClr>
            </a:solidFill>
          </a:ln>
        </p:spPr>
      </p:pic>
      <p:sp>
        <p:nvSpPr>
          <p:cNvPr id="183" name="矢印: 右 182">
            <a:extLst>
              <a:ext uri="{FF2B5EF4-FFF2-40B4-BE49-F238E27FC236}">
                <a16:creationId xmlns:a16="http://schemas.microsoft.com/office/drawing/2014/main" id="{20B34D51-1235-4222-9507-736A66A2D241}"/>
              </a:ext>
            </a:extLst>
          </p:cNvPr>
          <p:cNvSpPr/>
          <p:nvPr/>
        </p:nvSpPr>
        <p:spPr>
          <a:xfrm>
            <a:off x="5004315" y="1490754"/>
            <a:ext cx="351000" cy="263250"/>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097"/>
          </a:p>
        </p:txBody>
      </p:sp>
      <p:sp>
        <p:nvSpPr>
          <p:cNvPr id="184" name="矢印: 右 183">
            <a:extLst>
              <a:ext uri="{FF2B5EF4-FFF2-40B4-BE49-F238E27FC236}">
                <a16:creationId xmlns:a16="http://schemas.microsoft.com/office/drawing/2014/main" id="{18A5C0D3-4BC9-4E22-8D96-62D171882771}"/>
              </a:ext>
            </a:extLst>
          </p:cNvPr>
          <p:cNvSpPr/>
          <p:nvPr/>
        </p:nvSpPr>
        <p:spPr>
          <a:xfrm>
            <a:off x="4180179" y="2110845"/>
            <a:ext cx="3237926" cy="263250"/>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097"/>
          </a:p>
        </p:txBody>
      </p:sp>
      <p:sp>
        <p:nvSpPr>
          <p:cNvPr id="188" name="テキスト ボックス 187">
            <a:extLst>
              <a:ext uri="{FF2B5EF4-FFF2-40B4-BE49-F238E27FC236}">
                <a16:creationId xmlns:a16="http://schemas.microsoft.com/office/drawing/2014/main" id="{EB0C699D-FBD2-4F8E-946E-29DD482B112A}"/>
              </a:ext>
            </a:extLst>
          </p:cNvPr>
          <p:cNvSpPr txBox="1"/>
          <p:nvPr/>
        </p:nvSpPr>
        <p:spPr>
          <a:xfrm>
            <a:off x="2501201" y="2977013"/>
            <a:ext cx="963405" cy="123880"/>
          </a:xfrm>
          <a:prstGeom prst="rect">
            <a:avLst/>
          </a:prstGeom>
          <a:noFill/>
        </p:spPr>
        <p:txBody>
          <a:bodyPr wrap="none" lIns="0" tIns="0" rIns="0" bIns="0">
            <a:spAutoFit/>
          </a:bodyPr>
          <a:lstStyle/>
          <a:p>
            <a:pPr algn="ctr">
              <a:lnSpc>
                <a:spcPct val="110000"/>
              </a:lnSpc>
            </a:pPr>
            <a:r>
              <a:rPr lang="ja-JP" altLang="en-US" sz="813" dirty="0">
                <a:latin typeface="Meiryo UI" panose="020B0604030504040204" pitchFamily="50" charset="-128"/>
                <a:ea typeface="Meiryo UI" panose="020B0604030504040204" pitchFamily="50" charset="-128"/>
              </a:rPr>
              <a:t>広告表示～クリックせず</a:t>
            </a:r>
          </a:p>
        </p:txBody>
      </p:sp>
      <p:grpSp>
        <p:nvGrpSpPr>
          <p:cNvPr id="189" name="グループ化 188">
            <a:extLst>
              <a:ext uri="{FF2B5EF4-FFF2-40B4-BE49-F238E27FC236}">
                <a16:creationId xmlns:a16="http://schemas.microsoft.com/office/drawing/2014/main" id="{EEEB064E-591B-4146-A0FF-4BE04B0E1865}"/>
              </a:ext>
            </a:extLst>
          </p:cNvPr>
          <p:cNvGrpSpPr/>
          <p:nvPr/>
        </p:nvGrpSpPr>
        <p:grpSpPr>
          <a:xfrm>
            <a:off x="3992399" y="3132197"/>
            <a:ext cx="1573959" cy="1176724"/>
            <a:chOff x="6248344" y="4195457"/>
            <a:chExt cx="1937180" cy="1448275"/>
          </a:xfrm>
        </p:grpSpPr>
        <p:grpSp>
          <p:nvGrpSpPr>
            <p:cNvPr id="190" name="グループ化 189">
              <a:extLst>
                <a:ext uri="{FF2B5EF4-FFF2-40B4-BE49-F238E27FC236}">
                  <a16:creationId xmlns:a16="http://schemas.microsoft.com/office/drawing/2014/main" id="{002BCEC4-4EDB-498F-8247-1634868824BC}"/>
                </a:ext>
              </a:extLst>
            </p:cNvPr>
            <p:cNvGrpSpPr/>
            <p:nvPr/>
          </p:nvGrpSpPr>
          <p:grpSpPr>
            <a:xfrm>
              <a:off x="6250147" y="4195457"/>
              <a:ext cx="1933575" cy="295275"/>
              <a:chOff x="-3727956" y="2011979"/>
              <a:chExt cx="1933575" cy="295275"/>
            </a:xfrm>
          </p:grpSpPr>
          <p:sp>
            <p:nvSpPr>
              <p:cNvPr id="194" name="四角形: 角を丸くする 193">
                <a:extLst>
                  <a:ext uri="{FF2B5EF4-FFF2-40B4-BE49-F238E27FC236}">
                    <a16:creationId xmlns:a16="http://schemas.microsoft.com/office/drawing/2014/main" id="{81F541E8-724C-4F7D-BB68-F9DB0F77C07A}"/>
                  </a:ext>
                </a:extLst>
              </p:cNvPr>
              <p:cNvSpPr/>
              <p:nvPr/>
            </p:nvSpPr>
            <p:spPr bwMode="auto">
              <a:xfrm>
                <a:off x="-3727956" y="2011979"/>
                <a:ext cx="1590675" cy="29527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73125" tIns="58500" rIns="73125" bIns="38025" anchor="ctr">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nSpc>
                    <a:spcPct val="110000"/>
                  </a:lnSpc>
                  <a:defRPr/>
                </a:pPr>
                <a:r>
                  <a:rPr lang="ja-JP" altLang="en-US" sz="813" dirty="0">
                    <a:solidFill>
                      <a:schemeClr val="tx1"/>
                    </a:solidFill>
                  </a:rPr>
                  <a:t>ドリームネクサス</a:t>
                </a:r>
              </a:p>
            </p:txBody>
          </p:sp>
          <p:sp>
            <p:nvSpPr>
              <p:cNvPr id="195" name="正方形/長方形 194">
                <a:extLst>
                  <a:ext uri="{FF2B5EF4-FFF2-40B4-BE49-F238E27FC236}">
                    <a16:creationId xmlns:a16="http://schemas.microsoft.com/office/drawing/2014/main" id="{CC0AEDE6-CACF-4821-8B81-A9A9BF1019BF}"/>
                  </a:ext>
                </a:extLst>
              </p:cNvPr>
              <p:cNvSpPr/>
              <p:nvPr/>
            </p:nvSpPr>
            <p:spPr bwMode="auto">
              <a:xfrm>
                <a:off x="-2384931" y="2011979"/>
                <a:ext cx="590550" cy="29527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73125" tIns="58500" rIns="73125" bIns="38025" anchor="ctr">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lnSpc>
                    <a:spcPct val="110000"/>
                  </a:lnSpc>
                  <a:defRPr/>
                </a:pPr>
                <a:r>
                  <a:rPr lang="ja-JP" altLang="en-US" sz="975" b="1" dirty="0"/>
                  <a:t>検索</a:t>
                </a:r>
              </a:p>
            </p:txBody>
          </p:sp>
        </p:grpSp>
        <p:sp>
          <p:nvSpPr>
            <p:cNvPr id="191" name="テキスト ボックス 190">
              <a:extLst>
                <a:ext uri="{FF2B5EF4-FFF2-40B4-BE49-F238E27FC236}">
                  <a16:creationId xmlns:a16="http://schemas.microsoft.com/office/drawing/2014/main" id="{029AF287-01DC-4CD8-9FA5-6CEFF4D6DCC1}"/>
                </a:ext>
              </a:extLst>
            </p:cNvPr>
            <p:cNvSpPr txBox="1"/>
            <p:nvPr/>
          </p:nvSpPr>
          <p:spPr>
            <a:xfrm>
              <a:off x="6601381" y="4598883"/>
              <a:ext cx="1231106" cy="182929"/>
            </a:xfrm>
            <a:prstGeom prst="rect">
              <a:avLst/>
            </a:prstGeom>
            <a:noFill/>
          </p:spPr>
          <p:txBody>
            <a:bodyPr wrap="none" lIns="0" tIns="0" rIns="0" bIns="0">
              <a:spAutoFit/>
            </a:bodyPr>
            <a:lstStyle/>
            <a:p>
              <a:pPr>
                <a:lnSpc>
                  <a:spcPct val="110000"/>
                </a:lnSpc>
              </a:pPr>
              <a:r>
                <a:rPr lang="ja-JP" altLang="en-US" sz="975" dirty="0">
                  <a:latin typeface="Meiryo UI" panose="020B0604030504040204" pitchFamily="50" charset="-128"/>
                  <a:ea typeface="Meiryo UI" panose="020B0604030504040204" pitchFamily="50" charset="-128"/>
                </a:rPr>
                <a:t>自然検索等～流入</a:t>
              </a:r>
            </a:p>
          </p:txBody>
        </p:sp>
        <p:sp>
          <p:nvSpPr>
            <p:cNvPr id="192" name="正方形/長方形 191">
              <a:extLst>
                <a:ext uri="{FF2B5EF4-FFF2-40B4-BE49-F238E27FC236}">
                  <a16:creationId xmlns:a16="http://schemas.microsoft.com/office/drawing/2014/main" id="{2D6C65F4-C5D1-4CDD-B588-2034AED421CA}"/>
                </a:ext>
              </a:extLst>
            </p:cNvPr>
            <p:cNvSpPr/>
            <p:nvPr/>
          </p:nvSpPr>
          <p:spPr>
            <a:xfrm>
              <a:off x="6248344" y="4882402"/>
              <a:ext cx="1937180" cy="507836"/>
            </a:xfrm>
            <a:prstGeom prst="rect">
              <a:avLst/>
            </a:prstGeom>
            <a:solidFill>
              <a:srgbClr val="005CAD"/>
            </a:solidFill>
            <a:ln>
              <a:noFill/>
            </a:ln>
          </p:spPr>
          <p:style>
            <a:lnRef idx="2">
              <a:schemeClr val="accent1">
                <a:shade val="50000"/>
              </a:schemeClr>
            </a:lnRef>
            <a:fillRef idx="1">
              <a:schemeClr val="accent1"/>
            </a:fillRef>
            <a:effectRef idx="0">
              <a:schemeClr val="accent1"/>
            </a:effectRef>
            <a:fontRef idx="minor">
              <a:schemeClr val="lt1"/>
            </a:fontRef>
          </p:style>
          <p:txBody>
            <a:bodyPr lIns="73125" tIns="58500" rIns="73125" bIns="38025" rtlCol="0" anchor="ctr">
              <a:noAutofit/>
            </a:bodyPr>
            <a:lstStyle/>
            <a:p>
              <a:pPr algn="ctr">
                <a:lnSpc>
                  <a:spcPct val="110000"/>
                </a:lnSpc>
              </a:pPr>
              <a:r>
                <a:rPr lang="ja-JP" altLang="en-US" sz="1138" dirty="0"/>
                <a:t>他広告</a:t>
              </a:r>
            </a:p>
          </p:txBody>
        </p:sp>
        <p:sp>
          <p:nvSpPr>
            <p:cNvPr id="193" name="テキスト ボックス 192">
              <a:extLst>
                <a:ext uri="{FF2B5EF4-FFF2-40B4-BE49-F238E27FC236}">
                  <a16:creationId xmlns:a16="http://schemas.microsoft.com/office/drawing/2014/main" id="{3161931E-3E13-4B95-BADF-C218201485A4}"/>
                </a:ext>
              </a:extLst>
            </p:cNvPr>
            <p:cNvSpPr txBox="1"/>
            <p:nvPr/>
          </p:nvSpPr>
          <p:spPr>
            <a:xfrm>
              <a:off x="6601381" y="5460803"/>
              <a:ext cx="1128514" cy="182929"/>
            </a:xfrm>
            <a:prstGeom prst="rect">
              <a:avLst/>
            </a:prstGeom>
            <a:noFill/>
          </p:spPr>
          <p:txBody>
            <a:bodyPr wrap="none" lIns="0" tIns="0" rIns="0" bIns="0">
              <a:spAutoFit/>
            </a:bodyPr>
            <a:lstStyle/>
            <a:p>
              <a:pPr>
                <a:lnSpc>
                  <a:spcPct val="110000"/>
                </a:lnSpc>
              </a:pPr>
              <a:r>
                <a:rPr lang="ja-JP" altLang="en-US" sz="975" dirty="0">
                  <a:latin typeface="Meiryo UI" panose="020B0604030504040204" pitchFamily="50" charset="-128"/>
                  <a:ea typeface="Meiryo UI" panose="020B0604030504040204" pitchFamily="50" charset="-128"/>
                </a:rPr>
                <a:t>他の広告から流入</a:t>
              </a:r>
            </a:p>
          </p:txBody>
        </p:sp>
      </p:grpSp>
      <p:sp>
        <p:nvSpPr>
          <p:cNvPr id="196" name="矢印: 右 195">
            <a:extLst>
              <a:ext uri="{FF2B5EF4-FFF2-40B4-BE49-F238E27FC236}">
                <a16:creationId xmlns:a16="http://schemas.microsoft.com/office/drawing/2014/main" id="{80B23EA1-C5A9-4F0E-9C6D-3C23EA65E799}"/>
              </a:ext>
            </a:extLst>
          </p:cNvPr>
          <p:cNvSpPr/>
          <p:nvPr/>
        </p:nvSpPr>
        <p:spPr>
          <a:xfrm>
            <a:off x="3573895" y="3698408"/>
            <a:ext cx="351000" cy="263250"/>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097"/>
          </a:p>
        </p:txBody>
      </p:sp>
      <p:sp>
        <p:nvSpPr>
          <p:cNvPr id="197" name="矢印: 右 196">
            <a:extLst>
              <a:ext uri="{FF2B5EF4-FFF2-40B4-BE49-F238E27FC236}">
                <a16:creationId xmlns:a16="http://schemas.microsoft.com/office/drawing/2014/main" id="{CB9BAF2A-C797-43FC-B32B-1A96AC2D0E20}"/>
              </a:ext>
            </a:extLst>
          </p:cNvPr>
          <p:cNvSpPr/>
          <p:nvPr/>
        </p:nvSpPr>
        <p:spPr>
          <a:xfrm>
            <a:off x="5694194" y="3698408"/>
            <a:ext cx="351000" cy="263250"/>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097"/>
          </a:p>
        </p:txBody>
      </p:sp>
      <p:sp>
        <p:nvSpPr>
          <p:cNvPr id="198" name="テキスト ボックス 197">
            <a:extLst>
              <a:ext uri="{FF2B5EF4-FFF2-40B4-BE49-F238E27FC236}">
                <a16:creationId xmlns:a16="http://schemas.microsoft.com/office/drawing/2014/main" id="{BFAC17C7-F46C-46C7-B75B-B1A66975A1A3}"/>
              </a:ext>
            </a:extLst>
          </p:cNvPr>
          <p:cNvSpPr txBox="1">
            <a:spLocks noChangeAspect="1"/>
          </p:cNvSpPr>
          <p:nvPr/>
        </p:nvSpPr>
        <p:spPr>
          <a:xfrm>
            <a:off x="7434227" y="3367003"/>
            <a:ext cx="877500" cy="877500"/>
          </a:xfrm>
          <a:prstGeom prst="star24">
            <a:avLst>
              <a:gd name="adj" fmla="val 46319"/>
            </a:avLst>
          </a:prstGeom>
          <a:solidFill>
            <a:schemeClr val="tx1"/>
          </a:solidFill>
        </p:spPr>
        <p:txBody>
          <a:bodyPr wrap="square" lIns="0" tIns="0" rIns="0" bIns="0">
            <a:noAutofit/>
          </a:bodyPr>
          <a:lstStyle/>
          <a:p>
            <a:pPr algn="ctr">
              <a:lnSpc>
                <a:spcPct val="110000"/>
              </a:lnSpc>
            </a:pPr>
            <a:r>
              <a:rPr lang="ja-JP" altLang="en-US" sz="975" b="1" dirty="0">
                <a:solidFill>
                  <a:schemeClr val="bg1"/>
                </a:solidFill>
                <a:latin typeface="Meiryo UI" panose="020B0604030504040204" pitchFamily="50" charset="-128"/>
                <a:ea typeface="Meiryo UI" panose="020B0604030504040204" pitchFamily="50" charset="-128"/>
              </a:rPr>
              <a:t>成約！</a:t>
            </a:r>
          </a:p>
        </p:txBody>
      </p:sp>
      <p:pic>
        <p:nvPicPr>
          <p:cNvPr id="199" name="グラフィックス 198">
            <a:extLst>
              <a:ext uri="{FF2B5EF4-FFF2-40B4-BE49-F238E27FC236}">
                <a16:creationId xmlns:a16="http://schemas.microsoft.com/office/drawing/2014/main" id="{D9FE8EE5-13B3-487D-B4A0-3C0691DC9648}"/>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07725" y="3730088"/>
            <a:ext cx="330505" cy="330505"/>
          </a:xfrm>
          <a:prstGeom prst="rect">
            <a:avLst/>
          </a:prstGeom>
        </p:spPr>
      </p:pic>
      <p:sp>
        <p:nvSpPr>
          <p:cNvPr id="200" name="テキスト ボックス 199">
            <a:extLst>
              <a:ext uri="{FF2B5EF4-FFF2-40B4-BE49-F238E27FC236}">
                <a16:creationId xmlns:a16="http://schemas.microsoft.com/office/drawing/2014/main" id="{4D43FFC0-3728-44F8-8EE4-51EAD0407666}"/>
              </a:ext>
            </a:extLst>
          </p:cNvPr>
          <p:cNvSpPr txBox="1"/>
          <p:nvPr/>
        </p:nvSpPr>
        <p:spPr>
          <a:xfrm>
            <a:off x="7528912" y="3019809"/>
            <a:ext cx="688129" cy="281327"/>
          </a:xfrm>
          <a:prstGeom prst="rect">
            <a:avLst/>
          </a:prstGeom>
          <a:noFill/>
        </p:spPr>
        <p:txBody>
          <a:bodyPr wrap="square" lIns="73125" tIns="58500" rIns="73125" bIns="38025">
            <a:noAutofit/>
          </a:bodyPr>
          <a:lstStyle/>
          <a:p>
            <a:pPr algn="ctr">
              <a:lnSpc>
                <a:spcPct val="110000"/>
              </a:lnSpc>
            </a:pPr>
            <a:r>
              <a:rPr lang="ja-JP" altLang="en-US" sz="975" dirty="0">
                <a:latin typeface="Meiryo UI" panose="020B0604030504040204" pitchFamily="50" charset="-128"/>
                <a:ea typeface="Meiryo UI" panose="020B0604030504040204" pitchFamily="50" charset="-128"/>
              </a:rPr>
              <a:t>間接</a:t>
            </a:r>
            <a:r>
              <a:rPr lang="en-US" altLang="ja-JP" sz="975" dirty="0">
                <a:latin typeface="Meiryo UI" panose="020B0604030504040204" pitchFamily="50" charset="-128"/>
                <a:ea typeface="Meiryo UI" panose="020B0604030504040204" pitchFamily="50" charset="-128"/>
              </a:rPr>
              <a:t>CV</a:t>
            </a:r>
          </a:p>
        </p:txBody>
      </p:sp>
      <p:sp>
        <p:nvSpPr>
          <p:cNvPr id="201" name="テキスト ボックス 200">
            <a:extLst>
              <a:ext uri="{FF2B5EF4-FFF2-40B4-BE49-F238E27FC236}">
                <a16:creationId xmlns:a16="http://schemas.microsoft.com/office/drawing/2014/main" id="{9D827E85-6D87-40EF-9DFB-F0E3A087362D}"/>
              </a:ext>
            </a:extLst>
          </p:cNvPr>
          <p:cNvSpPr txBox="1"/>
          <p:nvPr/>
        </p:nvSpPr>
        <p:spPr>
          <a:xfrm>
            <a:off x="2569583" y="1142886"/>
            <a:ext cx="787075" cy="123880"/>
          </a:xfrm>
          <a:prstGeom prst="rect">
            <a:avLst/>
          </a:prstGeom>
          <a:noFill/>
        </p:spPr>
        <p:txBody>
          <a:bodyPr wrap="none" lIns="0" tIns="0" rIns="0" bIns="0">
            <a:spAutoFit/>
          </a:bodyPr>
          <a:lstStyle/>
          <a:p>
            <a:pPr algn="ctr">
              <a:lnSpc>
                <a:spcPct val="110000"/>
              </a:lnSpc>
            </a:pPr>
            <a:r>
              <a:rPr lang="ja-JP" altLang="en-US" sz="813" dirty="0">
                <a:latin typeface="Meiryo UI" panose="020B0604030504040204" pitchFamily="50" charset="-128"/>
                <a:ea typeface="Meiryo UI" panose="020B0604030504040204" pitchFamily="50" charset="-128"/>
              </a:rPr>
              <a:t>広告表示～クリック</a:t>
            </a:r>
          </a:p>
        </p:txBody>
      </p:sp>
      <p:grpSp>
        <p:nvGrpSpPr>
          <p:cNvPr id="202" name="グループ化 201">
            <a:extLst>
              <a:ext uri="{FF2B5EF4-FFF2-40B4-BE49-F238E27FC236}">
                <a16:creationId xmlns:a16="http://schemas.microsoft.com/office/drawing/2014/main" id="{42382F47-C7A5-4D51-9DD3-21284578FCA4}"/>
              </a:ext>
            </a:extLst>
          </p:cNvPr>
          <p:cNvGrpSpPr/>
          <p:nvPr/>
        </p:nvGrpSpPr>
        <p:grpSpPr>
          <a:xfrm>
            <a:off x="2553620" y="1280338"/>
            <a:ext cx="819000" cy="1258435"/>
            <a:chOff x="4047401" y="2287948"/>
            <a:chExt cx="1008000" cy="1548843"/>
          </a:xfrm>
        </p:grpSpPr>
        <p:sp>
          <p:nvSpPr>
            <p:cNvPr id="203" name="テキスト ボックス 202">
              <a:extLst>
                <a:ext uri="{FF2B5EF4-FFF2-40B4-BE49-F238E27FC236}">
                  <a16:creationId xmlns:a16="http://schemas.microsoft.com/office/drawing/2014/main" id="{CC7F9DF3-E05B-4E4E-89F1-B39DF9416557}"/>
                </a:ext>
              </a:extLst>
            </p:cNvPr>
            <p:cNvSpPr txBox="1"/>
            <p:nvPr/>
          </p:nvSpPr>
          <p:spPr>
            <a:xfrm>
              <a:off x="4047401" y="2287948"/>
              <a:ext cx="1008000" cy="1476000"/>
            </a:xfrm>
            <a:prstGeom prst="rect">
              <a:avLst/>
            </a:prstGeom>
            <a:solidFill>
              <a:schemeClr val="bg1"/>
            </a:solidFill>
          </p:spPr>
          <p:txBody>
            <a:bodyPr wrap="square" lIns="73125" tIns="58500" rIns="73125" bIns="38025" anchor="ctr">
              <a:noAutofit/>
            </a:bodyPr>
            <a:lstStyle/>
            <a:p>
              <a:pPr algn="ctr">
                <a:lnSpc>
                  <a:spcPct val="120000"/>
                </a:lnSpc>
              </a:pPr>
              <a:endParaRPr lang="ja-JP" altLang="en-US" sz="975" b="1" dirty="0">
                <a:solidFill>
                  <a:schemeClr val="bg1"/>
                </a:solidFill>
                <a:latin typeface="メイリオ" panose="020B0604030504040204" pitchFamily="50" charset="-128"/>
                <a:ea typeface="メイリオ" panose="020B0604030504040204" pitchFamily="50" charset="-128"/>
              </a:endParaRPr>
            </a:p>
          </p:txBody>
        </p:sp>
        <p:pic>
          <p:nvPicPr>
            <p:cNvPr id="204" name="図 203">
              <a:extLst>
                <a:ext uri="{FF2B5EF4-FFF2-40B4-BE49-F238E27FC236}">
                  <a16:creationId xmlns:a16="http://schemas.microsoft.com/office/drawing/2014/main" id="{332CE276-49C6-4C86-A614-F849E918C5A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4047401" y="2287948"/>
              <a:ext cx="1008000" cy="69904"/>
            </a:xfrm>
            <a:custGeom>
              <a:avLst/>
              <a:gdLst>
                <a:gd name="connsiteX0" fmla="*/ 0 w 2805035"/>
                <a:gd name="connsiteY0" fmla="*/ 0 h 194526"/>
                <a:gd name="connsiteX1" fmla="*/ 2805035 w 2805035"/>
                <a:gd name="connsiteY1" fmla="*/ 0 h 194526"/>
                <a:gd name="connsiteX2" fmla="*/ 2805035 w 2805035"/>
                <a:gd name="connsiteY2" fmla="*/ 194526 h 194526"/>
                <a:gd name="connsiteX3" fmla="*/ 0 w 2805035"/>
                <a:gd name="connsiteY3" fmla="*/ 194526 h 194526"/>
              </a:gdLst>
              <a:ahLst/>
              <a:cxnLst>
                <a:cxn ang="0">
                  <a:pos x="connsiteX0" y="connsiteY0"/>
                </a:cxn>
                <a:cxn ang="0">
                  <a:pos x="connsiteX1" y="connsiteY1"/>
                </a:cxn>
                <a:cxn ang="0">
                  <a:pos x="connsiteX2" y="connsiteY2"/>
                </a:cxn>
                <a:cxn ang="0">
                  <a:pos x="connsiteX3" y="connsiteY3"/>
                </a:cxn>
              </a:cxnLst>
              <a:rect l="l" t="t" r="r" b="b"/>
              <a:pathLst>
                <a:path w="2805035" h="194526">
                  <a:moveTo>
                    <a:pt x="0" y="0"/>
                  </a:moveTo>
                  <a:lnTo>
                    <a:pt x="2805035" y="0"/>
                  </a:lnTo>
                  <a:lnTo>
                    <a:pt x="2805035" y="194526"/>
                  </a:lnTo>
                  <a:lnTo>
                    <a:pt x="0" y="194526"/>
                  </a:lnTo>
                  <a:close/>
                </a:path>
              </a:pathLst>
            </a:custGeom>
          </p:spPr>
        </p:pic>
        <p:sp>
          <p:nvSpPr>
            <p:cNvPr id="205" name="四角形: 角を丸くする 204">
              <a:extLst>
                <a:ext uri="{FF2B5EF4-FFF2-40B4-BE49-F238E27FC236}">
                  <a16:creationId xmlns:a16="http://schemas.microsoft.com/office/drawing/2014/main" id="{15A455E3-A9EA-4B9B-A2AA-59CF7BABF7CE}"/>
                </a:ext>
              </a:extLst>
            </p:cNvPr>
            <p:cNvSpPr/>
            <p:nvPr/>
          </p:nvSpPr>
          <p:spPr>
            <a:xfrm>
              <a:off x="4047401" y="2358131"/>
              <a:ext cx="252000" cy="144000"/>
            </a:xfrm>
            <a:prstGeom prst="round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29250" rIns="0" bIns="29250" rtlCol="0" anchor="t"/>
            <a:lstStyle/>
            <a:p>
              <a:pPr algn="ctr"/>
              <a:r>
                <a:rPr lang="ja-JP" altLang="en-US" sz="244" dirty="0">
                  <a:solidFill>
                    <a:schemeClr val="tx1"/>
                  </a:solidFill>
                </a:rPr>
                <a:t>主要</a:t>
              </a:r>
            </a:p>
          </p:txBody>
        </p:sp>
        <p:sp>
          <p:nvSpPr>
            <p:cNvPr id="206" name="四角形: 角を丸くする 205">
              <a:extLst>
                <a:ext uri="{FF2B5EF4-FFF2-40B4-BE49-F238E27FC236}">
                  <a16:creationId xmlns:a16="http://schemas.microsoft.com/office/drawing/2014/main" id="{E1CC22E1-DADA-4C5C-B020-9E56FDE3814F}"/>
                </a:ext>
              </a:extLst>
            </p:cNvPr>
            <p:cNvSpPr/>
            <p:nvPr/>
          </p:nvSpPr>
          <p:spPr>
            <a:xfrm>
              <a:off x="4299401" y="2358131"/>
              <a:ext cx="252000" cy="144000"/>
            </a:xfrm>
            <a:prstGeom prst="roundRect">
              <a:avLst/>
            </a:prstGeom>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29250" rIns="0" bIns="29250" rtlCol="0" anchor="t"/>
            <a:lstStyle/>
            <a:p>
              <a:pPr algn="ctr"/>
              <a:r>
                <a:rPr lang="ja-JP" altLang="en-US" sz="244" dirty="0"/>
                <a:t>経済</a:t>
              </a:r>
            </a:p>
          </p:txBody>
        </p:sp>
        <p:sp>
          <p:nvSpPr>
            <p:cNvPr id="207" name="四角形: 角を丸くする 206">
              <a:extLst>
                <a:ext uri="{FF2B5EF4-FFF2-40B4-BE49-F238E27FC236}">
                  <a16:creationId xmlns:a16="http://schemas.microsoft.com/office/drawing/2014/main" id="{27BD5E32-7DD2-4EA3-9A8A-1ACC1E03A12E}"/>
                </a:ext>
              </a:extLst>
            </p:cNvPr>
            <p:cNvSpPr/>
            <p:nvPr/>
          </p:nvSpPr>
          <p:spPr>
            <a:xfrm>
              <a:off x="4551401" y="2358131"/>
              <a:ext cx="252000" cy="144000"/>
            </a:xfrm>
            <a:prstGeom prst="roundRect">
              <a:avLst/>
            </a:prstGeom>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29250" rIns="0" bIns="29250" rtlCol="0" anchor="t"/>
            <a:lstStyle/>
            <a:p>
              <a:pPr algn="ctr"/>
              <a:r>
                <a:rPr lang="ja-JP" altLang="en-US" sz="244" dirty="0"/>
                <a:t>エンタメ</a:t>
              </a:r>
            </a:p>
          </p:txBody>
        </p:sp>
        <p:sp>
          <p:nvSpPr>
            <p:cNvPr id="208" name="四角形: 角を丸くする 207">
              <a:extLst>
                <a:ext uri="{FF2B5EF4-FFF2-40B4-BE49-F238E27FC236}">
                  <a16:creationId xmlns:a16="http://schemas.microsoft.com/office/drawing/2014/main" id="{27FDFE56-781A-4457-89BB-4D637F5CAC5B}"/>
                </a:ext>
              </a:extLst>
            </p:cNvPr>
            <p:cNvSpPr/>
            <p:nvPr/>
          </p:nvSpPr>
          <p:spPr>
            <a:xfrm>
              <a:off x="4803401" y="2358131"/>
              <a:ext cx="252000" cy="144000"/>
            </a:xfrm>
            <a:prstGeom prst="roundRect">
              <a:avLst/>
            </a:prstGeom>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29250" rIns="0" bIns="29250" rtlCol="0" anchor="t"/>
            <a:lstStyle/>
            <a:p>
              <a:pPr algn="ctr"/>
              <a:r>
                <a:rPr lang="ja-JP" altLang="en-US" sz="244" dirty="0"/>
                <a:t>スポーツ</a:t>
              </a:r>
            </a:p>
          </p:txBody>
        </p:sp>
        <p:sp>
          <p:nvSpPr>
            <p:cNvPr id="209" name="テキスト ボックス 208">
              <a:extLst>
                <a:ext uri="{FF2B5EF4-FFF2-40B4-BE49-F238E27FC236}">
                  <a16:creationId xmlns:a16="http://schemas.microsoft.com/office/drawing/2014/main" id="{80DDE8FF-6862-4124-8FB6-9FFDEDAE5F04}"/>
                </a:ext>
              </a:extLst>
            </p:cNvPr>
            <p:cNvSpPr txBox="1"/>
            <p:nvPr/>
          </p:nvSpPr>
          <p:spPr>
            <a:xfrm>
              <a:off x="4047401" y="2462212"/>
              <a:ext cx="1008000" cy="144001"/>
            </a:xfrm>
            <a:prstGeom prst="rect">
              <a:avLst/>
            </a:prstGeom>
            <a:solidFill>
              <a:schemeClr val="bg1"/>
            </a:solidFill>
          </p:spPr>
          <p:txBody>
            <a:bodyPr wrap="square" lIns="73125" tIns="58500" rIns="73125" bIns="38025" anchor="ctr">
              <a:noAutofit/>
            </a:bodyPr>
            <a:lstStyle/>
            <a:p>
              <a:pPr algn="ctr">
                <a:lnSpc>
                  <a:spcPct val="120000"/>
                </a:lnSpc>
              </a:pPr>
              <a:endParaRPr lang="ja-JP" altLang="en-US" sz="975" b="1" dirty="0">
                <a:solidFill>
                  <a:schemeClr val="bg1"/>
                </a:solidFill>
                <a:latin typeface="メイリオ" panose="020B0604030504040204" pitchFamily="50" charset="-128"/>
                <a:ea typeface="メイリオ" panose="020B0604030504040204" pitchFamily="50" charset="-128"/>
              </a:endParaRPr>
            </a:p>
          </p:txBody>
        </p:sp>
        <p:sp>
          <p:nvSpPr>
            <p:cNvPr id="210" name="正方形/長方形 209">
              <a:extLst>
                <a:ext uri="{FF2B5EF4-FFF2-40B4-BE49-F238E27FC236}">
                  <a16:creationId xmlns:a16="http://schemas.microsoft.com/office/drawing/2014/main" id="{75684ABA-5096-45D0-BE0E-BB06E4BADA58}"/>
                </a:ext>
              </a:extLst>
            </p:cNvPr>
            <p:cNvSpPr/>
            <p:nvPr/>
          </p:nvSpPr>
          <p:spPr>
            <a:xfrm>
              <a:off x="4083401" y="2502131"/>
              <a:ext cx="216000" cy="216000"/>
            </a:xfrm>
            <a:prstGeom prst="rect">
              <a:avLst/>
            </a:prstGeom>
            <a:solidFill>
              <a:srgbClr val="0066AA">
                <a:alpha val="27000"/>
              </a:srgbClr>
            </a:solidFill>
            <a:ln w="12700" cap="flat" cmpd="sng" algn="ctr">
              <a:noFill/>
              <a:prstDash val="solid"/>
              <a:miter lim="800000"/>
            </a:ln>
            <a:effectLst/>
          </p:spPr>
          <p:txBody>
            <a:bodyPr rtlCol="0" anchor="ctr"/>
            <a:lstStyle/>
            <a:p>
              <a:pPr algn="ctr" defTabSz="371475" eaLnBrk="1" fontAlgn="auto" hangingPunct="1">
                <a:spcBef>
                  <a:spcPts val="0"/>
                </a:spcBef>
                <a:spcAft>
                  <a:spcPts val="0"/>
                </a:spcAft>
                <a:defRPr/>
              </a:pPr>
              <a:endParaRPr kumimoji="0" lang="ja-JP" altLang="en-US" sz="1463" kern="0" dirty="0">
                <a:solidFill>
                  <a:prstClr val="white"/>
                </a:solidFill>
                <a:latin typeface="メイリオ" panose="020B0604030504040204" pitchFamily="50" charset="-128"/>
                <a:ea typeface="メイリオ" panose="020B0604030504040204" pitchFamily="50" charset="-128"/>
              </a:endParaRPr>
            </a:p>
          </p:txBody>
        </p:sp>
        <p:sp>
          <p:nvSpPr>
            <p:cNvPr id="211" name="正方形/長方形 210">
              <a:extLst>
                <a:ext uri="{FF2B5EF4-FFF2-40B4-BE49-F238E27FC236}">
                  <a16:creationId xmlns:a16="http://schemas.microsoft.com/office/drawing/2014/main" id="{0847D3F8-1BF4-4FDB-8C7B-297691190E87}"/>
                </a:ext>
              </a:extLst>
            </p:cNvPr>
            <p:cNvSpPr/>
            <p:nvPr/>
          </p:nvSpPr>
          <p:spPr>
            <a:xfrm>
              <a:off x="4083401" y="2745133"/>
              <a:ext cx="216000" cy="216000"/>
            </a:xfrm>
            <a:prstGeom prst="rect">
              <a:avLst/>
            </a:prstGeom>
            <a:solidFill>
              <a:srgbClr val="0066AA">
                <a:alpha val="27000"/>
              </a:srgbClr>
            </a:solidFill>
            <a:ln w="12700" cap="flat" cmpd="sng" algn="ctr">
              <a:noFill/>
              <a:prstDash val="solid"/>
              <a:miter lim="800000"/>
            </a:ln>
            <a:effectLst/>
          </p:spPr>
          <p:txBody>
            <a:bodyPr rtlCol="0" anchor="ctr"/>
            <a:lstStyle/>
            <a:p>
              <a:pPr algn="ctr" defTabSz="371475" eaLnBrk="1" fontAlgn="auto" hangingPunct="1">
                <a:spcBef>
                  <a:spcPts val="0"/>
                </a:spcBef>
                <a:spcAft>
                  <a:spcPts val="0"/>
                </a:spcAft>
                <a:defRPr/>
              </a:pPr>
              <a:endParaRPr kumimoji="0" lang="ja-JP" altLang="en-US" sz="1463" kern="0" dirty="0">
                <a:solidFill>
                  <a:prstClr val="white"/>
                </a:solidFill>
                <a:latin typeface="メイリオ" panose="020B0604030504040204" pitchFamily="50" charset="-128"/>
                <a:ea typeface="メイリオ" panose="020B0604030504040204" pitchFamily="50" charset="-128"/>
              </a:endParaRPr>
            </a:p>
          </p:txBody>
        </p:sp>
        <p:sp>
          <p:nvSpPr>
            <p:cNvPr id="212" name="正方形/長方形 211">
              <a:extLst>
                <a:ext uri="{FF2B5EF4-FFF2-40B4-BE49-F238E27FC236}">
                  <a16:creationId xmlns:a16="http://schemas.microsoft.com/office/drawing/2014/main" id="{2B124C2C-CC2D-4ED3-8155-6EAD3AA79F11}"/>
                </a:ext>
              </a:extLst>
            </p:cNvPr>
            <p:cNvSpPr/>
            <p:nvPr/>
          </p:nvSpPr>
          <p:spPr>
            <a:xfrm>
              <a:off x="4083401" y="2988133"/>
              <a:ext cx="216000" cy="216000"/>
            </a:xfrm>
            <a:prstGeom prst="rect">
              <a:avLst/>
            </a:prstGeom>
            <a:solidFill>
              <a:srgbClr val="0066AA">
                <a:alpha val="27000"/>
              </a:srgbClr>
            </a:solidFill>
            <a:ln w="12700" cap="flat" cmpd="sng" algn="ctr">
              <a:noFill/>
              <a:prstDash val="solid"/>
              <a:miter lim="800000"/>
            </a:ln>
            <a:effectLst/>
          </p:spPr>
          <p:txBody>
            <a:bodyPr rtlCol="0" anchor="ctr"/>
            <a:lstStyle/>
            <a:p>
              <a:pPr algn="ctr" defTabSz="371475" eaLnBrk="1" fontAlgn="auto" hangingPunct="1">
                <a:spcBef>
                  <a:spcPts val="0"/>
                </a:spcBef>
                <a:spcAft>
                  <a:spcPts val="0"/>
                </a:spcAft>
                <a:defRPr/>
              </a:pPr>
              <a:endParaRPr kumimoji="0" lang="ja-JP" altLang="en-US" sz="1463" kern="0" dirty="0">
                <a:solidFill>
                  <a:prstClr val="white"/>
                </a:solidFill>
                <a:latin typeface="メイリオ" panose="020B0604030504040204" pitchFamily="50" charset="-128"/>
                <a:ea typeface="メイリオ" panose="020B0604030504040204" pitchFamily="50" charset="-128"/>
              </a:endParaRPr>
            </a:p>
          </p:txBody>
        </p:sp>
        <p:sp>
          <p:nvSpPr>
            <p:cNvPr id="213" name="正方形/長方形 212">
              <a:extLst>
                <a:ext uri="{FF2B5EF4-FFF2-40B4-BE49-F238E27FC236}">
                  <a16:creationId xmlns:a16="http://schemas.microsoft.com/office/drawing/2014/main" id="{96B806FA-0828-4076-A15D-78184D8C214E}"/>
                </a:ext>
              </a:extLst>
            </p:cNvPr>
            <p:cNvSpPr/>
            <p:nvPr/>
          </p:nvSpPr>
          <p:spPr>
            <a:xfrm>
              <a:off x="4083401" y="3231133"/>
              <a:ext cx="936000" cy="448495"/>
            </a:xfrm>
            <a:prstGeom prst="rect">
              <a:avLst/>
            </a:prstGeom>
            <a:solidFill>
              <a:srgbClr val="0066AA">
                <a:alpha val="27000"/>
              </a:srgbClr>
            </a:solidFill>
            <a:ln w="12700" cap="flat" cmpd="sng" algn="ctr">
              <a:noFill/>
              <a:prstDash val="solid"/>
              <a:miter lim="800000"/>
            </a:ln>
            <a:effectLst/>
          </p:spPr>
          <p:txBody>
            <a:bodyPr rtlCol="0" anchor="ctr"/>
            <a:lstStyle/>
            <a:p>
              <a:pPr algn="ctr" defTabSz="371475" eaLnBrk="1" fontAlgn="auto" hangingPunct="1">
                <a:spcBef>
                  <a:spcPts val="0"/>
                </a:spcBef>
                <a:spcAft>
                  <a:spcPts val="0"/>
                </a:spcAft>
                <a:defRPr/>
              </a:pPr>
              <a:endParaRPr kumimoji="0" lang="ja-JP" altLang="en-US" sz="1463" kern="0" dirty="0">
                <a:solidFill>
                  <a:prstClr val="white"/>
                </a:solidFill>
                <a:latin typeface="メイリオ" panose="020B0604030504040204" pitchFamily="50" charset="-128"/>
                <a:ea typeface="メイリオ" panose="020B0604030504040204" pitchFamily="50" charset="-128"/>
              </a:endParaRPr>
            </a:p>
          </p:txBody>
        </p:sp>
        <p:sp>
          <p:nvSpPr>
            <p:cNvPr id="214" name="正方形/長方形 213">
              <a:extLst>
                <a:ext uri="{FF2B5EF4-FFF2-40B4-BE49-F238E27FC236}">
                  <a16:creationId xmlns:a16="http://schemas.microsoft.com/office/drawing/2014/main" id="{0DFA3F93-2EE4-42D2-BCA9-7CA2EAAE9A3C}"/>
                </a:ext>
              </a:extLst>
            </p:cNvPr>
            <p:cNvSpPr/>
            <p:nvPr/>
          </p:nvSpPr>
          <p:spPr>
            <a:xfrm>
              <a:off x="4757875" y="3692791"/>
              <a:ext cx="252000" cy="1440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r"/>
              <a:r>
                <a:rPr lang="ja-JP" altLang="en-US" sz="244" dirty="0">
                  <a:solidFill>
                    <a:schemeClr val="tx1"/>
                  </a:solidFill>
                </a:rPr>
                <a:t>広告</a:t>
              </a:r>
            </a:p>
          </p:txBody>
        </p:sp>
        <p:sp>
          <p:nvSpPr>
            <p:cNvPr id="215" name="正方形/長方形 214">
              <a:extLst>
                <a:ext uri="{FF2B5EF4-FFF2-40B4-BE49-F238E27FC236}">
                  <a16:creationId xmlns:a16="http://schemas.microsoft.com/office/drawing/2014/main" id="{46CA3589-F9E6-46A9-A320-1B9CD166C4CD}"/>
                </a:ext>
              </a:extLst>
            </p:cNvPr>
            <p:cNvSpPr/>
            <p:nvPr/>
          </p:nvSpPr>
          <p:spPr>
            <a:xfrm>
              <a:off x="4335401" y="2502131"/>
              <a:ext cx="684000" cy="2160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8775" rIns="0" bIns="0" rtlCol="0" anchor="t"/>
            <a:lstStyle/>
            <a:p>
              <a:pPr>
                <a:spcAft>
                  <a:spcPts val="81"/>
                </a:spcAft>
              </a:pPr>
              <a:r>
                <a:rPr lang="ja-JP" altLang="en-US" sz="284" dirty="0">
                  <a:solidFill>
                    <a:schemeClr val="tx1"/>
                  </a:solidFill>
                </a:rPr>
                <a:t>ああああああああああああああああああああああああ</a:t>
              </a:r>
              <a:endParaRPr lang="en-US" altLang="ja-JP" sz="284" dirty="0">
                <a:solidFill>
                  <a:schemeClr val="tx1"/>
                </a:solidFill>
              </a:endParaRPr>
            </a:p>
            <a:p>
              <a:pPr>
                <a:spcAft>
                  <a:spcPts val="81"/>
                </a:spcAft>
              </a:pPr>
              <a:r>
                <a:rPr lang="ja-JP" altLang="en-US" sz="244" dirty="0">
                  <a:solidFill>
                    <a:schemeClr val="tx1">
                      <a:lumMod val="50000"/>
                      <a:lumOff val="50000"/>
                    </a:schemeClr>
                  </a:solidFill>
                </a:rPr>
                <a:t>ああああああ</a:t>
              </a:r>
            </a:p>
          </p:txBody>
        </p:sp>
        <p:cxnSp>
          <p:nvCxnSpPr>
            <p:cNvPr id="216" name="直線コネクタ 215">
              <a:extLst>
                <a:ext uri="{FF2B5EF4-FFF2-40B4-BE49-F238E27FC236}">
                  <a16:creationId xmlns:a16="http://schemas.microsoft.com/office/drawing/2014/main" id="{2FBA5C89-64A3-492B-948F-4F8713CA1D5D}"/>
                </a:ext>
              </a:extLst>
            </p:cNvPr>
            <p:cNvCxnSpPr>
              <a:cxnSpLocks/>
            </p:cNvCxnSpPr>
            <p:nvPr/>
          </p:nvCxnSpPr>
          <p:spPr>
            <a:xfrm>
              <a:off x="4335401" y="2731632"/>
              <a:ext cx="684000" cy="0"/>
            </a:xfrm>
            <a:prstGeom prst="line">
              <a:avLst/>
            </a:prstGeom>
            <a:ln w="31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17" name="直線コネクタ 216">
              <a:extLst>
                <a:ext uri="{FF2B5EF4-FFF2-40B4-BE49-F238E27FC236}">
                  <a16:creationId xmlns:a16="http://schemas.microsoft.com/office/drawing/2014/main" id="{0387F850-4E81-4D2C-9199-65A0DB33B5D0}"/>
                </a:ext>
              </a:extLst>
            </p:cNvPr>
            <p:cNvCxnSpPr>
              <a:cxnSpLocks/>
            </p:cNvCxnSpPr>
            <p:nvPr/>
          </p:nvCxnSpPr>
          <p:spPr>
            <a:xfrm>
              <a:off x="4335401" y="2974633"/>
              <a:ext cx="684000" cy="0"/>
            </a:xfrm>
            <a:prstGeom prst="line">
              <a:avLst/>
            </a:prstGeom>
            <a:ln w="3175">
              <a:solidFill>
                <a:schemeClr val="accent4"/>
              </a:solidFill>
            </a:ln>
          </p:spPr>
          <p:style>
            <a:lnRef idx="1">
              <a:schemeClr val="accent1"/>
            </a:lnRef>
            <a:fillRef idx="0">
              <a:schemeClr val="accent1"/>
            </a:fillRef>
            <a:effectRef idx="0">
              <a:schemeClr val="accent1"/>
            </a:effectRef>
            <a:fontRef idx="minor">
              <a:schemeClr val="tx1"/>
            </a:fontRef>
          </p:style>
        </p:cxnSp>
        <p:pic>
          <p:nvPicPr>
            <p:cNvPr id="218" name="図 217" descr="屋外, 道路, 車, 駐車 が含まれている画像&#10;&#10;自動的に生成された説明">
              <a:extLst>
                <a:ext uri="{FF2B5EF4-FFF2-40B4-BE49-F238E27FC236}">
                  <a16:creationId xmlns:a16="http://schemas.microsoft.com/office/drawing/2014/main" id="{DA5230C2-1ADF-4EB9-992E-0E178B2B27D1}"/>
                </a:ext>
              </a:extLst>
            </p:cNvPr>
            <p:cNvPicPr>
              <a:picLocks noChangeAspect="1"/>
            </p:cNvPicPr>
            <p:nvPr/>
          </p:nvPicPr>
          <p:blipFill>
            <a:blip r:embed="rId6" cstate="print">
              <a:extLst>
                <a:ext uri="{28A0092B-C50C-407E-A947-70E740481C1C}">
                  <a14:useLocalDpi xmlns:a14="http://schemas.microsoft.com/office/drawing/2010/main" val="0"/>
                </a:ext>
              </a:extLst>
            </a:blip>
            <a:srcRect l="16600" r="16600"/>
            <a:stretch>
              <a:fillRect/>
            </a:stretch>
          </p:blipFill>
          <p:spPr>
            <a:xfrm>
              <a:off x="4083401" y="2502131"/>
              <a:ext cx="216000" cy="216000"/>
            </a:xfrm>
            <a:custGeom>
              <a:avLst/>
              <a:gdLst>
                <a:gd name="connsiteX0" fmla="*/ 0 w 216000"/>
                <a:gd name="connsiteY0" fmla="*/ 0 h 216000"/>
                <a:gd name="connsiteX1" fmla="*/ 216000 w 216000"/>
                <a:gd name="connsiteY1" fmla="*/ 0 h 216000"/>
                <a:gd name="connsiteX2" fmla="*/ 216000 w 216000"/>
                <a:gd name="connsiteY2" fmla="*/ 216000 h 216000"/>
                <a:gd name="connsiteX3" fmla="*/ 0 w 216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216000" h="216000">
                  <a:moveTo>
                    <a:pt x="0" y="0"/>
                  </a:moveTo>
                  <a:lnTo>
                    <a:pt x="216000" y="0"/>
                  </a:lnTo>
                  <a:lnTo>
                    <a:pt x="216000" y="216000"/>
                  </a:lnTo>
                  <a:lnTo>
                    <a:pt x="0" y="216000"/>
                  </a:lnTo>
                  <a:close/>
                </a:path>
              </a:pathLst>
            </a:custGeom>
          </p:spPr>
        </p:pic>
        <p:sp>
          <p:nvSpPr>
            <p:cNvPr id="219" name="正方形/長方形 218">
              <a:extLst>
                <a:ext uri="{FF2B5EF4-FFF2-40B4-BE49-F238E27FC236}">
                  <a16:creationId xmlns:a16="http://schemas.microsoft.com/office/drawing/2014/main" id="{AC435D95-CFB4-494E-833B-62EFA4C67BEE}"/>
                </a:ext>
              </a:extLst>
            </p:cNvPr>
            <p:cNvSpPr/>
            <p:nvPr/>
          </p:nvSpPr>
          <p:spPr>
            <a:xfrm>
              <a:off x="4335401" y="2745132"/>
              <a:ext cx="684000" cy="2160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8775" rIns="0" bIns="0" rtlCol="0" anchor="t"/>
            <a:lstStyle/>
            <a:p>
              <a:pPr>
                <a:spcAft>
                  <a:spcPts val="81"/>
                </a:spcAft>
              </a:pPr>
              <a:r>
                <a:rPr lang="ja-JP" altLang="en-US" sz="284" dirty="0">
                  <a:solidFill>
                    <a:schemeClr val="tx1"/>
                  </a:solidFill>
                </a:rPr>
                <a:t>ああああああああああああああああああああああああ</a:t>
              </a:r>
              <a:endParaRPr lang="en-US" altLang="ja-JP" sz="284" dirty="0">
                <a:solidFill>
                  <a:schemeClr val="tx1"/>
                </a:solidFill>
              </a:endParaRPr>
            </a:p>
            <a:p>
              <a:pPr>
                <a:spcAft>
                  <a:spcPts val="81"/>
                </a:spcAft>
              </a:pPr>
              <a:r>
                <a:rPr lang="ja-JP" altLang="en-US" sz="244" dirty="0">
                  <a:solidFill>
                    <a:schemeClr val="tx1">
                      <a:lumMod val="50000"/>
                      <a:lumOff val="50000"/>
                    </a:schemeClr>
                  </a:solidFill>
                </a:rPr>
                <a:t>ああああああ</a:t>
              </a:r>
            </a:p>
          </p:txBody>
        </p:sp>
        <p:sp>
          <p:nvSpPr>
            <p:cNvPr id="220" name="正方形/長方形 219">
              <a:extLst>
                <a:ext uri="{FF2B5EF4-FFF2-40B4-BE49-F238E27FC236}">
                  <a16:creationId xmlns:a16="http://schemas.microsoft.com/office/drawing/2014/main" id="{51A6404C-CF35-4B7B-955E-7AF5A7E11161}"/>
                </a:ext>
              </a:extLst>
            </p:cNvPr>
            <p:cNvSpPr/>
            <p:nvPr/>
          </p:nvSpPr>
          <p:spPr>
            <a:xfrm>
              <a:off x="4335401" y="2988133"/>
              <a:ext cx="684000" cy="2160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8775" rIns="0" bIns="0" rtlCol="0" anchor="t"/>
            <a:lstStyle/>
            <a:p>
              <a:pPr>
                <a:spcAft>
                  <a:spcPts val="81"/>
                </a:spcAft>
              </a:pPr>
              <a:r>
                <a:rPr lang="ja-JP" altLang="en-US" sz="284" dirty="0">
                  <a:solidFill>
                    <a:schemeClr val="tx1"/>
                  </a:solidFill>
                </a:rPr>
                <a:t>ああああああああああああああああああああああああ</a:t>
              </a:r>
              <a:endParaRPr lang="en-US" altLang="ja-JP" sz="284" dirty="0">
                <a:solidFill>
                  <a:schemeClr val="tx1"/>
                </a:solidFill>
              </a:endParaRPr>
            </a:p>
            <a:p>
              <a:pPr>
                <a:spcAft>
                  <a:spcPts val="81"/>
                </a:spcAft>
              </a:pPr>
              <a:r>
                <a:rPr lang="ja-JP" altLang="en-US" sz="244" dirty="0">
                  <a:solidFill>
                    <a:schemeClr val="tx1">
                      <a:lumMod val="50000"/>
                      <a:lumOff val="50000"/>
                    </a:schemeClr>
                  </a:solidFill>
                </a:rPr>
                <a:t>ああああああ</a:t>
              </a:r>
            </a:p>
          </p:txBody>
        </p:sp>
        <p:pic>
          <p:nvPicPr>
            <p:cNvPr id="221" name="図 220" descr="水, 屋外, ボート, 海 が含まれている画像&#10;&#10;自動的に生成された説明">
              <a:extLst>
                <a:ext uri="{FF2B5EF4-FFF2-40B4-BE49-F238E27FC236}">
                  <a16:creationId xmlns:a16="http://schemas.microsoft.com/office/drawing/2014/main" id="{9D6133AC-9196-492B-8028-5F5BC54B8F6C}"/>
                </a:ext>
              </a:extLst>
            </p:cNvPr>
            <p:cNvPicPr>
              <a:picLocks noChangeAspect="1"/>
            </p:cNvPicPr>
            <p:nvPr/>
          </p:nvPicPr>
          <p:blipFill>
            <a:blip r:embed="rId7" cstate="print">
              <a:extLst>
                <a:ext uri="{28A0092B-C50C-407E-A947-70E740481C1C}">
                  <a14:useLocalDpi xmlns:a14="http://schemas.microsoft.com/office/drawing/2010/main" val="0"/>
                </a:ext>
              </a:extLst>
            </a:blip>
            <a:srcRect l="22600" r="22600"/>
            <a:stretch>
              <a:fillRect/>
            </a:stretch>
          </p:blipFill>
          <p:spPr>
            <a:xfrm>
              <a:off x="4083401" y="2745133"/>
              <a:ext cx="216000" cy="216000"/>
            </a:xfrm>
            <a:custGeom>
              <a:avLst/>
              <a:gdLst>
                <a:gd name="connsiteX0" fmla="*/ 0 w 216000"/>
                <a:gd name="connsiteY0" fmla="*/ 0 h 216000"/>
                <a:gd name="connsiteX1" fmla="*/ 216000 w 216000"/>
                <a:gd name="connsiteY1" fmla="*/ 0 h 216000"/>
                <a:gd name="connsiteX2" fmla="*/ 216000 w 216000"/>
                <a:gd name="connsiteY2" fmla="*/ 216000 h 216000"/>
                <a:gd name="connsiteX3" fmla="*/ 0 w 216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216000" h="216000">
                  <a:moveTo>
                    <a:pt x="0" y="0"/>
                  </a:moveTo>
                  <a:lnTo>
                    <a:pt x="216000" y="0"/>
                  </a:lnTo>
                  <a:lnTo>
                    <a:pt x="216000" y="216000"/>
                  </a:lnTo>
                  <a:lnTo>
                    <a:pt x="0" y="216000"/>
                  </a:lnTo>
                  <a:close/>
                </a:path>
              </a:pathLst>
            </a:custGeom>
          </p:spPr>
        </p:pic>
        <p:pic>
          <p:nvPicPr>
            <p:cNvPr id="222" name="図 221" descr="夜空と山の景色&#10;&#10;自動的に生成された説明">
              <a:extLst>
                <a:ext uri="{FF2B5EF4-FFF2-40B4-BE49-F238E27FC236}">
                  <a16:creationId xmlns:a16="http://schemas.microsoft.com/office/drawing/2014/main" id="{A3520E32-750C-422C-9C46-8210930FD38C}"/>
                </a:ext>
              </a:extLst>
            </p:cNvPr>
            <p:cNvPicPr>
              <a:picLocks noChangeAspect="1"/>
            </p:cNvPicPr>
            <p:nvPr/>
          </p:nvPicPr>
          <p:blipFill>
            <a:blip r:embed="rId8" cstate="print">
              <a:extLst>
                <a:ext uri="{28A0092B-C50C-407E-A947-70E740481C1C}">
                  <a14:useLocalDpi xmlns:a14="http://schemas.microsoft.com/office/drawing/2010/main" val="0"/>
                </a:ext>
              </a:extLst>
            </a:blip>
            <a:srcRect l="33800"/>
            <a:stretch>
              <a:fillRect/>
            </a:stretch>
          </p:blipFill>
          <p:spPr>
            <a:xfrm>
              <a:off x="4083401" y="2988133"/>
              <a:ext cx="216000" cy="216000"/>
            </a:xfrm>
            <a:custGeom>
              <a:avLst/>
              <a:gdLst>
                <a:gd name="connsiteX0" fmla="*/ 0 w 216000"/>
                <a:gd name="connsiteY0" fmla="*/ 0 h 216000"/>
                <a:gd name="connsiteX1" fmla="*/ 216000 w 216000"/>
                <a:gd name="connsiteY1" fmla="*/ 0 h 216000"/>
                <a:gd name="connsiteX2" fmla="*/ 216000 w 216000"/>
                <a:gd name="connsiteY2" fmla="*/ 216000 h 216000"/>
                <a:gd name="connsiteX3" fmla="*/ 0 w 216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216000" h="216000">
                  <a:moveTo>
                    <a:pt x="0" y="0"/>
                  </a:moveTo>
                  <a:lnTo>
                    <a:pt x="216000" y="0"/>
                  </a:lnTo>
                  <a:lnTo>
                    <a:pt x="216000" y="216000"/>
                  </a:lnTo>
                  <a:lnTo>
                    <a:pt x="0" y="216000"/>
                  </a:lnTo>
                  <a:close/>
                </a:path>
              </a:pathLst>
            </a:custGeom>
          </p:spPr>
        </p:pic>
        <p:pic>
          <p:nvPicPr>
            <p:cNvPr id="223" name="図 222" descr="家の庭&#10;&#10;自動的に生成された説明">
              <a:extLst>
                <a:ext uri="{FF2B5EF4-FFF2-40B4-BE49-F238E27FC236}">
                  <a16:creationId xmlns:a16="http://schemas.microsoft.com/office/drawing/2014/main" id="{87098542-85E3-47F3-89BC-967A36F66C88}"/>
                </a:ext>
              </a:extLst>
            </p:cNvPr>
            <p:cNvPicPr>
              <a:picLocks noChangeAspect="1"/>
            </p:cNvPicPr>
            <p:nvPr/>
          </p:nvPicPr>
          <p:blipFill>
            <a:blip r:embed="rId9" cstate="print">
              <a:extLst>
                <a:ext uri="{28A0092B-C50C-407E-A947-70E740481C1C}">
                  <a14:useLocalDpi xmlns:a14="http://schemas.microsoft.com/office/drawing/2010/main" val="0"/>
                </a:ext>
              </a:extLst>
            </a:blip>
            <a:srcRect t="3049" b="24570"/>
            <a:stretch>
              <a:fillRect/>
            </a:stretch>
          </p:blipFill>
          <p:spPr>
            <a:xfrm>
              <a:off x="4083401" y="3231133"/>
              <a:ext cx="936000" cy="448495"/>
            </a:xfrm>
            <a:custGeom>
              <a:avLst/>
              <a:gdLst>
                <a:gd name="connsiteX0" fmla="*/ 0 w 936000"/>
                <a:gd name="connsiteY0" fmla="*/ 0 h 448495"/>
                <a:gd name="connsiteX1" fmla="*/ 936000 w 936000"/>
                <a:gd name="connsiteY1" fmla="*/ 0 h 448495"/>
                <a:gd name="connsiteX2" fmla="*/ 936000 w 936000"/>
                <a:gd name="connsiteY2" fmla="*/ 448495 h 448495"/>
                <a:gd name="connsiteX3" fmla="*/ 0 w 936000"/>
                <a:gd name="connsiteY3" fmla="*/ 448495 h 448495"/>
              </a:gdLst>
              <a:ahLst/>
              <a:cxnLst>
                <a:cxn ang="0">
                  <a:pos x="connsiteX0" y="connsiteY0"/>
                </a:cxn>
                <a:cxn ang="0">
                  <a:pos x="connsiteX1" y="connsiteY1"/>
                </a:cxn>
                <a:cxn ang="0">
                  <a:pos x="connsiteX2" y="connsiteY2"/>
                </a:cxn>
                <a:cxn ang="0">
                  <a:pos x="connsiteX3" y="connsiteY3"/>
                </a:cxn>
              </a:cxnLst>
              <a:rect l="l" t="t" r="r" b="b"/>
              <a:pathLst>
                <a:path w="936000" h="448495">
                  <a:moveTo>
                    <a:pt x="0" y="0"/>
                  </a:moveTo>
                  <a:lnTo>
                    <a:pt x="936000" y="0"/>
                  </a:lnTo>
                  <a:lnTo>
                    <a:pt x="936000" y="448495"/>
                  </a:lnTo>
                  <a:lnTo>
                    <a:pt x="0" y="448495"/>
                  </a:lnTo>
                  <a:close/>
                </a:path>
              </a:pathLst>
            </a:custGeom>
          </p:spPr>
        </p:pic>
        <p:sp>
          <p:nvSpPr>
            <p:cNvPr id="224" name="テキスト ボックス 223">
              <a:extLst>
                <a:ext uri="{FF2B5EF4-FFF2-40B4-BE49-F238E27FC236}">
                  <a16:creationId xmlns:a16="http://schemas.microsoft.com/office/drawing/2014/main" id="{8B0214C3-9B5D-4F19-86F1-60ED93BB97F8}"/>
                </a:ext>
              </a:extLst>
            </p:cNvPr>
            <p:cNvSpPr txBox="1"/>
            <p:nvPr/>
          </p:nvSpPr>
          <p:spPr>
            <a:xfrm>
              <a:off x="4047401" y="2287948"/>
              <a:ext cx="1008000" cy="1476000"/>
            </a:xfrm>
            <a:prstGeom prst="rect">
              <a:avLst/>
            </a:prstGeom>
            <a:noFill/>
            <a:ln w="3175">
              <a:solidFill>
                <a:schemeClr val="tx1"/>
              </a:solidFill>
            </a:ln>
          </p:spPr>
          <p:txBody>
            <a:bodyPr wrap="square" lIns="73125" tIns="58500" rIns="73125" bIns="38025" anchor="ctr">
              <a:noAutofit/>
            </a:bodyPr>
            <a:lstStyle/>
            <a:p>
              <a:pPr algn="ctr">
                <a:lnSpc>
                  <a:spcPct val="120000"/>
                </a:lnSpc>
              </a:pPr>
              <a:endParaRPr lang="ja-JP" altLang="en-US" sz="975" b="1" dirty="0">
                <a:solidFill>
                  <a:schemeClr val="bg1"/>
                </a:solidFill>
                <a:latin typeface="メイリオ" panose="020B0604030504040204" pitchFamily="50" charset="-128"/>
                <a:ea typeface="メイリオ" panose="020B0604030504040204" pitchFamily="50" charset="-128"/>
              </a:endParaRPr>
            </a:p>
          </p:txBody>
        </p:sp>
      </p:grpSp>
      <p:sp>
        <p:nvSpPr>
          <p:cNvPr id="225" name="正方形/長方形 224">
            <a:extLst>
              <a:ext uri="{FF2B5EF4-FFF2-40B4-BE49-F238E27FC236}">
                <a16:creationId xmlns:a16="http://schemas.microsoft.com/office/drawing/2014/main" id="{C9DA87C6-052A-4922-91ED-033529F8F721}"/>
              </a:ext>
            </a:extLst>
          </p:cNvPr>
          <p:cNvSpPr/>
          <p:nvPr/>
        </p:nvSpPr>
        <p:spPr>
          <a:xfrm>
            <a:off x="2545559" y="2024738"/>
            <a:ext cx="835122" cy="45485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26" name="グループ化 225">
            <a:extLst>
              <a:ext uri="{FF2B5EF4-FFF2-40B4-BE49-F238E27FC236}">
                <a16:creationId xmlns:a16="http://schemas.microsoft.com/office/drawing/2014/main" id="{95AD7CB8-4C0F-48F3-80CC-8E3C5BA3A67C}"/>
              </a:ext>
            </a:extLst>
          </p:cNvPr>
          <p:cNvGrpSpPr/>
          <p:nvPr/>
        </p:nvGrpSpPr>
        <p:grpSpPr>
          <a:xfrm>
            <a:off x="2553620" y="3116552"/>
            <a:ext cx="819000" cy="1258435"/>
            <a:chOff x="4047401" y="2287948"/>
            <a:chExt cx="1008000" cy="1548843"/>
          </a:xfrm>
        </p:grpSpPr>
        <p:sp>
          <p:nvSpPr>
            <p:cNvPr id="227" name="テキスト ボックス 226">
              <a:extLst>
                <a:ext uri="{FF2B5EF4-FFF2-40B4-BE49-F238E27FC236}">
                  <a16:creationId xmlns:a16="http://schemas.microsoft.com/office/drawing/2014/main" id="{0BA235B4-6DE2-4BB5-8C90-9A589C1CA3D1}"/>
                </a:ext>
              </a:extLst>
            </p:cNvPr>
            <p:cNvSpPr txBox="1"/>
            <p:nvPr/>
          </p:nvSpPr>
          <p:spPr>
            <a:xfrm>
              <a:off x="4047401" y="2287948"/>
              <a:ext cx="1008000" cy="1476000"/>
            </a:xfrm>
            <a:prstGeom prst="rect">
              <a:avLst/>
            </a:prstGeom>
            <a:solidFill>
              <a:schemeClr val="bg1"/>
            </a:solidFill>
          </p:spPr>
          <p:txBody>
            <a:bodyPr wrap="square" lIns="73125" tIns="58500" rIns="73125" bIns="38025" anchor="ctr">
              <a:noAutofit/>
            </a:bodyPr>
            <a:lstStyle/>
            <a:p>
              <a:pPr algn="ctr">
                <a:lnSpc>
                  <a:spcPct val="120000"/>
                </a:lnSpc>
              </a:pPr>
              <a:endParaRPr lang="ja-JP" altLang="en-US" sz="975" b="1" dirty="0">
                <a:solidFill>
                  <a:schemeClr val="bg1"/>
                </a:solidFill>
                <a:latin typeface="メイリオ" panose="020B0604030504040204" pitchFamily="50" charset="-128"/>
                <a:ea typeface="メイリオ" panose="020B0604030504040204" pitchFamily="50" charset="-128"/>
              </a:endParaRPr>
            </a:p>
          </p:txBody>
        </p:sp>
        <p:pic>
          <p:nvPicPr>
            <p:cNvPr id="228" name="図 227">
              <a:extLst>
                <a:ext uri="{FF2B5EF4-FFF2-40B4-BE49-F238E27FC236}">
                  <a16:creationId xmlns:a16="http://schemas.microsoft.com/office/drawing/2014/main" id="{429A70AE-8B7E-4651-8ACA-C1F52006BB0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4047401" y="2287948"/>
              <a:ext cx="1008000" cy="69904"/>
            </a:xfrm>
            <a:custGeom>
              <a:avLst/>
              <a:gdLst>
                <a:gd name="connsiteX0" fmla="*/ 0 w 2805035"/>
                <a:gd name="connsiteY0" fmla="*/ 0 h 194526"/>
                <a:gd name="connsiteX1" fmla="*/ 2805035 w 2805035"/>
                <a:gd name="connsiteY1" fmla="*/ 0 h 194526"/>
                <a:gd name="connsiteX2" fmla="*/ 2805035 w 2805035"/>
                <a:gd name="connsiteY2" fmla="*/ 194526 h 194526"/>
                <a:gd name="connsiteX3" fmla="*/ 0 w 2805035"/>
                <a:gd name="connsiteY3" fmla="*/ 194526 h 194526"/>
              </a:gdLst>
              <a:ahLst/>
              <a:cxnLst>
                <a:cxn ang="0">
                  <a:pos x="connsiteX0" y="connsiteY0"/>
                </a:cxn>
                <a:cxn ang="0">
                  <a:pos x="connsiteX1" y="connsiteY1"/>
                </a:cxn>
                <a:cxn ang="0">
                  <a:pos x="connsiteX2" y="connsiteY2"/>
                </a:cxn>
                <a:cxn ang="0">
                  <a:pos x="connsiteX3" y="connsiteY3"/>
                </a:cxn>
              </a:cxnLst>
              <a:rect l="l" t="t" r="r" b="b"/>
              <a:pathLst>
                <a:path w="2805035" h="194526">
                  <a:moveTo>
                    <a:pt x="0" y="0"/>
                  </a:moveTo>
                  <a:lnTo>
                    <a:pt x="2805035" y="0"/>
                  </a:lnTo>
                  <a:lnTo>
                    <a:pt x="2805035" y="194526"/>
                  </a:lnTo>
                  <a:lnTo>
                    <a:pt x="0" y="194526"/>
                  </a:lnTo>
                  <a:close/>
                </a:path>
              </a:pathLst>
            </a:custGeom>
          </p:spPr>
        </p:pic>
        <p:sp>
          <p:nvSpPr>
            <p:cNvPr id="229" name="四角形: 角を丸くする 228">
              <a:extLst>
                <a:ext uri="{FF2B5EF4-FFF2-40B4-BE49-F238E27FC236}">
                  <a16:creationId xmlns:a16="http://schemas.microsoft.com/office/drawing/2014/main" id="{814865F0-6093-4BE9-81D8-07BE58ADE8A5}"/>
                </a:ext>
              </a:extLst>
            </p:cNvPr>
            <p:cNvSpPr/>
            <p:nvPr/>
          </p:nvSpPr>
          <p:spPr>
            <a:xfrm>
              <a:off x="4047401" y="2358131"/>
              <a:ext cx="252000" cy="144000"/>
            </a:xfrm>
            <a:prstGeom prst="round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29250" rIns="0" bIns="29250" rtlCol="0" anchor="t"/>
            <a:lstStyle/>
            <a:p>
              <a:pPr algn="ctr"/>
              <a:r>
                <a:rPr lang="ja-JP" altLang="en-US" sz="244" dirty="0">
                  <a:solidFill>
                    <a:schemeClr val="tx1"/>
                  </a:solidFill>
                </a:rPr>
                <a:t>主要</a:t>
              </a:r>
            </a:p>
          </p:txBody>
        </p:sp>
        <p:sp>
          <p:nvSpPr>
            <p:cNvPr id="230" name="四角形: 角を丸くする 229">
              <a:extLst>
                <a:ext uri="{FF2B5EF4-FFF2-40B4-BE49-F238E27FC236}">
                  <a16:creationId xmlns:a16="http://schemas.microsoft.com/office/drawing/2014/main" id="{DEDD55DE-E3F7-4866-9C86-6A09BFD5C240}"/>
                </a:ext>
              </a:extLst>
            </p:cNvPr>
            <p:cNvSpPr/>
            <p:nvPr/>
          </p:nvSpPr>
          <p:spPr>
            <a:xfrm>
              <a:off x="4299401" y="2358131"/>
              <a:ext cx="252000" cy="144000"/>
            </a:xfrm>
            <a:prstGeom prst="roundRect">
              <a:avLst/>
            </a:prstGeom>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29250" rIns="0" bIns="29250" rtlCol="0" anchor="t"/>
            <a:lstStyle/>
            <a:p>
              <a:pPr algn="ctr"/>
              <a:r>
                <a:rPr lang="ja-JP" altLang="en-US" sz="244" dirty="0"/>
                <a:t>経済</a:t>
              </a:r>
            </a:p>
          </p:txBody>
        </p:sp>
        <p:sp>
          <p:nvSpPr>
            <p:cNvPr id="231" name="四角形: 角を丸くする 230">
              <a:extLst>
                <a:ext uri="{FF2B5EF4-FFF2-40B4-BE49-F238E27FC236}">
                  <a16:creationId xmlns:a16="http://schemas.microsoft.com/office/drawing/2014/main" id="{2E056AA5-FA69-4C9F-9207-3EFC7FA2CE5E}"/>
                </a:ext>
              </a:extLst>
            </p:cNvPr>
            <p:cNvSpPr/>
            <p:nvPr/>
          </p:nvSpPr>
          <p:spPr>
            <a:xfrm>
              <a:off x="4551401" y="2358131"/>
              <a:ext cx="252000" cy="144000"/>
            </a:xfrm>
            <a:prstGeom prst="roundRect">
              <a:avLst/>
            </a:prstGeom>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29250" rIns="0" bIns="29250" rtlCol="0" anchor="t"/>
            <a:lstStyle/>
            <a:p>
              <a:pPr algn="ctr"/>
              <a:r>
                <a:rPr lang="ja-JP" altLang="en-US" sz="244" dirty="0"/>
                <a:t>エンタメ</a:t>
              </a:r>
            </a:p>
          </p:txBody>
        </p:sp>
        <p:sp>
          <p:nvSpPr>
            <p:cNvPr id="232" name="四角形: 角を丸くする 231">
              <a:extLst>
                <a:ext uri="{FF2B5EF4-FFF2-40B4-BE49-F238E27FC236}">
                  <a16:creationId xmlns:a16="http://schemas.microsoft.com/office/drawing/2014/main" id="{25EDAD2A-3D66-46D6-BB8F-7D412EB99D41}"/>
                </a:ext>
              </a:extLst>
            </p:cNvPr>
            <p:cNvSpPr/>
            <p:nvPr/>
          </p:nvSpPr>
          <p:spPr>
            <a:xfrm>
              <a:off x="4803401" y="2358131"/>
              <a:ext cx="252000" cy="144000"/>
            </a:xfrm>
            <a:prstGeom prst="roundRect">
              <a:avLst/>
            </a:prstGeom>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29250" rIns="0" bIns="29250" rtlCol="0" anchor="t"/>
            <a:lstStyle/>
            <a:p>
              <a:pPr algn="ctr"/>
              <a:r>
                <a:rPr lang="ja-JP" altLang="en-US" sz="244" dirty="0"/>
                <a:t>スポーツ</a:t>
              </a:r>
            </a:p>
          </p:txBody>
        </p:sp>
        <p:sp>
          <p:nvSpPr>
            <p:cNvPr id="233" name="テキスト ボックス 232">
              <a:extLst>
                <a:ext uri="{FF2B5EF4-FFF2-40B4-BE49-F238E27FC236}">
                  <a16:creationId xmlns:a16="http://schemas.microsoft.com/office/drawing/2014/main" id="{D3615F88-C744-446A-852D-8FF20180D117}"/>
                </a:ext>
              </a:extLst>
            </p:cNvPr>
            <p:cNvSpPr txBox="1"/>
            <p:nvPr/>
          </p:nvSpPr>
          <p:spPr>
            <a:xfrm>
              <a:off x="4047401" y="2462212"/>
              <a:ext cx="1008000" cy="144001"/>
            </a:xfrm>
            <a:prstGeom prst="rect">
              <a:avLst/>
            </a:prstGeom>
            <a:solidFill>
              <a:schemeClr val="bg1"/>
            </a:solidFill>
          </p:spPr>
          <p:txBody>
            <a:bodyPr wrap="square" lIns="73125" tIns="58500" rIns="73125" bIns="38025" anchor="ctr">
              <a:noAutofit/>
            </a:bodyPr>
            <a:lstStyle/>
            <a:p>
              <a:pPr algn="ctr">
                <a:lnSpc>
                  <a:spcPct val="120000"/>
                </a:lnSpc>
              </a:pPr>
              <a:endParaRPr lang="ja-JP" altLang="en-US" sz="975" b="1" dirty="0">
                <a:solidFill>
                  <a:schemeClr val="bg1"/>
                </a:solidFill>
                <a:latin typeface="メイリオ" panose="020B0604030504040204" pitchFamily="50" charset="-128"/>
                <a:ea typeface="メイリオ" panose="020B0604030504040204" pitchFamily="50" charset="-128"/>
              </a:endParaRPr>
            </a:p>
          </p:txBody>
        </p:sp>
        <p:sp>
          <p:nvSpPr>
            <p:cNvPr id="234" name="正方形/長方形 233">
              <a:extLst>
                <a:ext uri="{FF2B5EF4-FFF2-40B4-BE49-F238E27FC236}">
                  <a16:creationId xmlns:a16="http://schemas.microsoft.com/office/drawing/2014/main" id="{67652C25-0216-4D01-85B8-3A5EA5516FA3}"/>
                </a:ext>
              </a:extLst>
            </p:cNvPr>
            <p:cNvSpPr/>
            <p:nvPr/>
          </p:nvSpPr>
          <p:spPr>
            <a:xfrm>
              <a:off x="4083401" y="2502131"/>
              <a:ext cx="216000" cy="216000"/>
            </a:xfrm>
            <a:prstGeom prst="rect">
              <a:avLst/>
            </a:prstGeom>
            <a:solidFill>
              <a:srgbClr val="0066AA">
                <a:alpha val="27000"/>
              </a:srgbClr>
            </a:solidFill>
            <a:ln w="12700" cap="flat" cmpd="sng" algn="ctr">
              <a:noFill/>
              <a:prstDash val="solid"/>
              <a:miter lim="800000"/>
            </a:ln>
            <a:effectLst/>
          </p:spPr>
          <p:txBody>
            <a:bodyPr rtlCol="0" anchor="ctr"/>
            <a:lstStyle/>
            <a:p>
              <a:pPr algn="ctr" defTabSz="371475" eaLnBrk="1" fontAlgn="auto" hangingPunct="1">
                <a:spcBef>
                  <a:spcPts val="0"/>
                </a:spcBef>
                <a:spcAft>
                  <a:spcPts val="0"/>
                </a:spcAft>
                <a:defRPr/>
              </a:pPr>
              <a:endParaRPr kumimoji="0" lang="ja-JP" altLang="en-US" sz="1463" kern="0" dirty="0">
                <a:solidFill>
                  <a:prstClr val="white"/>
                </a:solidFill>
                <a:latin typeface="メイリオ" panose="020B0604030504040204" pitchFamily="50" charset="-128"/>
                <a:ea typeface="メイリオ" panose="020B0604030504040204" pitchFamily="50" charset="-128"/>
              </a:endParaRPr>
            </a:p>
          </p:txBody>
        </p:sp>
        <p:sp>
          <p:nvSpPr>
            <p:cNvPr id="235" name="正方形/長方形 234">
              <a:extLst>
                <a:ext uri="{FF2B5EF4-FFF2-40B4-BE49-F238E27FC236}">
                  <a16:creationId xmlns:a16="http://schemas.microsoft.com/office/drawing/2014/main" id="{AE373ABC-47DD-4F13-9691-665521E57664}"/>
                </a:ext>
              </a:extLst>
            </p:cNvPr>
            <p:cNvSpPr/>
            <p:nvPr/>
          </p:nvSpPr>
          <p:spPr>
            <a:xfrm>
              <a:off x="4083401" y="2745133"/>
              <a:ext cx="216000" cy="216000"/>
            </a:xfrm>
            <a:prstGeom prst="rect">
              <a:avLst/>
            </a:prstGeom>
            <a:solidFill>
              <a:srgbClr val="0066AA">
                <a:alpha val="27000"/>
              </a:srgbClr>
            </a:solidFill>
            <a:ln w="12700" cap="flat" cmpd="sng" algn="ctr">
              <a:noFill/>
              <a:prstDash val="solid"/>
              <a:miter lim="800000"/>
            </a:ln>
            <a:effectLst/>
          </p:spPr>
          <p:txBody>
            <a:bodyPr rtlCol="0" anchor="ctr"/>
            <a:lstStyle/>
            <a:p>
              <a:pPr algn="ctr" defTabSz="371475" eaLnBrk="1" fontAlgn="auto" hangingPunct="1">
                <a:spcBef>
                  <a:spcPts val="0"/>
                </a:spcBef>
                <a:spcAft>
                  <a:spcPts val="0"/>
                </a:spcAft>
                <a:defRPr/>
              </a:pPr>
              <a:endParaRPr kumimoji="0" lang="ja-JP" altLang="en-US" sz="1463" kern="0" dirty="0">
                <a:solidFill>
                  <a:prstClr val="white"/>
                </a:solidFill>
                <a:latin typeface="メイリオ" panose="020B0604030504040204" pitchFamily="50" charset="-128"/>
                <a:ea typeface="メイリオ" panose="020B0604030504040204" pitchFamily="50" charset="-128"/>
              </a:endParaRPr>
            </a:p>
          </p:txBody>
        </p:sp>
        <p:sp>
          <p:nvSpPr>
            <p:cNvPr id="236" name="正方形/長方形 235">
              <a:extLst>
                <a:ext uri="{FF2B5EF4-FFF2-40B4-BE49-F238E27FC236}">
                  <a16:creationId xmlns:a16="http://schemas.microsoft.com/office/drawing/2014/main" id="{86AC83DD-D9DF-4330-82B5-B2AACDB96B6F}"/>
                </a:ext>
              </a:extLst>
            </p:cNvPr>
            <p:cNvSpPr/>
            <p:nvPr/>
          </p:nvSpPr>
          <p:spPr>
            <a:xfrm>
              <a:off x="4083401" y="2988133"/>
              <a:ext cx="216000" cy="216000"/>
            </a:xfrm>
            <a:prstGeom prst="rect">
              <a:avLst/>
            </a:prstGeom>
            <a:solidFill>
              <a:srgbClr val="0066AA">
                <a:alpha val="27000"/>
              </a:srgbClr>
            </a:solidFill>
            <a:ln w="12700" cap="flat" cmpd="sng" algn="ctr">
              <a:noFill/>
              <a:prstDash val="solid"/>
              <a:miter lim="800000"/>
            </a:ln>
            <a:effectLst/>
          </p:spPr>
          <p:txBody>
            <a:bodyPr rtlCol="0" anchor="ctr"/>
            <a:lstStyle/>
            <a:p>
              <a:pPr algn="ctr" defTabSz="371475" eaLnBrk="1" fontAlgn="auto" hangingPunct="1">
                <a:spcBef>
                  <a:spcPts val="0"/>
                </a:spcBef>
                <a:spcAft>
                  <a:spcPts val="0"/>
                </a:spcAft>
                <a:defRPr/>
              </a:pPr>
              <a:endParaRPr kumimoji="0" lang="ja-JP" altLang="en-US" sz="1463" kern="0" dirty="0">
                <a:solidFill>
                  <a:prstClr val="white"/>
                </a:solidFill>
                <a:latin typeface="メイリオ" panose="020B0604030504040204" pitchFamily="50" charset="-128"/>
                <a:ea typeface="メイリオ" panose="020B0604030504040204" pitchFamily="50" charset="-128"/>
              </a:endParaRPr>
            </a:p>
          </p:txBody>
        </p:sp>
        <p:sp>
          <p:nvSpPr>
            <p:cNvPr id="237" name="正方形/長方形 236">
              <a:extLst>
                <a:ext uri="{FF2B5EF4-FFF2-40B4-BE49-F238E27FC236}">
                  <a16:creationId xmlns:a16="http://schemas.microsoft.com/office/drawing/2014/main" id="{E7148B27-6CB6-430D-95D6-29CA1077E0B8}"/>
                </a:ext>
              </a:extLst>
            </p:cNvPr>
            <p:cNvSpPr/>
            <p:nvPr/>
          </p:nvSpPr>
          <p:spPr>
            <a:xfrm>
              <a:off x="4083401" y="3231133"/>
              <a:ext cx="936000" cy="448495"/>
            </a:xfrm>
            <a:prstGeom prst="rect">
              <a:avLst/>
            </a:prstGeom>
            <a:solidFill>
              <a:srgbClr val="0066AA">
                <a:alpha val="27000"/>
              </a:srgbClr>
            </a:solidFill>
            <a:ln w="12700" cap="flat" cmpd="sng" algn="ctr">
              <a:noFill/>
              <a:prstDash val="solid"/>
              <a:miter lim="800000"/>
            </a:ln>
            <a:effectLst/>
          </p:spPr>
          <p:txBody>
            <a:bodyPr rtlCol="0" anchor="ctr"/>
            <a:lstStyle/>
            <a:p>
              <a:pPr algn="ctr" defTabSz="371475" eaLnBrk="1" fontAlgn="auto" hangingPunct="1">
                <a:spcBef>
                  <a:spcPts val="0"/>
                </a:spcBef>
                <a:spcAft>
                  <a:spcPts val="0"/>
                </a:spcAft>
                <a:defRPr/>
              </a:pPr>
              <a:endParaRPr kumimoji="0" lang="ja-JP" altLang="en-US" sz="1463" kern="0" dirty="0">
                <a:solidFill>
                  <a:prstClr val="white"/>
                </a:solidFill>
                <a:latin typeface="メイリオ" panose="020B0604030504040204" pitchFamily="50" charset="-128"/>
                <a:ea typeface="メイリオ" panose="020B0604030504040204" pitchFamily="50" charset="-128"/>
              </a:endParaRPr>
            </a:p>
          </p:txBody>
        </p:sp>
        <p:sp>
          <p:nvSpPr>
            <p:cNvPr id="238" name="正方形/長方形 237">
              <a:extLst>
                <a:ext uri="{FF2B5EF4-FFF2-40B4-BE49-F238E27FC236}">
                  <a16:creationId xmlns:a16="http://schemas.microsoft.com/office/drawing/2014/main" id="{ECF2B7CA-C644-47DF-9968-0810D68687E6}"/>
                </a:ext>
              </a:extLst>
            </p:cNvPr>
            <p:cNvSpPr/>
            <p:nvPr/>
          </p:nvSpPr>
          <p:spPr>
            <a:xfrm>
              <a:off x="4757875" y="3692791"/>
              <a:ext cx="252000" cy="1440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r"/>
              <a:r>
                <a:rPr lang="ja-JP" altLang="en-US" sz="244" dirty="0">
                  <a:solidFill>
                    <a:schemeClr val="tx1"/>
                  </a:solidFill>
                </a:rPr>
                <a:t>広告</a:t>
              </a:r>
            </a:p>
          </p:txBody>
        </p:sp>
        <p:sp>
          <p:nvSpPr>
            <p:cNvPr id="239" name="正方形/長方形 238">
              <a:extLst>
                <a:ext uri="{FF2B5EF4-FFF2-40B4-BE49-F238E27FC236}">
                  <a16:creationId xmlns:a16="http://schemas.microsoft.com/office/drawing/2014/main" id="{B113DD0F-60AC-4ADF-A39B-AB687D74E561}"/>
                </a:ext>
              </a:extLst>
            </p:cNvPr>
            <p:cNvSpPr/>
            <p:nvPr/>
          </p:nvSpPr>
          <p:spPr>
            <a:xfrm>
              <a:off x="4335401" y="2502131"/>
              <a:ext cx="684000" cy="2160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8775" rIns="0" bIns="0" rtlCol="0" anchor="t"/>
            <a:lstStyle/>
            <a:p>
              <a:pPr>
                <a:spcAft>
                  <a:spcPts val="81"/>
                </a:spcAft>
              </a:pPr>
              <a:r>
                <a:rPr lang="ja-JP" altLang="en-US" sz="284" dirty="0">
                  <a:solidFill>
                    <a:schemeClr val="tx1"/>
                  </a:solidFill>
                </a:rPr>
                <a:t>ああああああああああああああああああああああああ</a:t>
              </a:r>
              <a:endParaRPr lang="en-US" altLang="ja-JP" sz="284" dirty="0">
                <a:solidFill>
                  <a:schemeClr val="tx1"/>
                </a:solidFill>
              </a:endParaRPr>
            </a:p>
            <a:p>
              <a:pPr>
                <a:spcAft>
                  <a:spcPts val="81"/>
                </a:spcAft>
              </a:pPr>
              <a:r>
                <a:rPr lang="ja-JP" altLang="en-US" sz="244" dirty="0">
                  <a:solidFill>
                    <a:schemeClr val="tx1">
                      <a:lumMod val="50000"/>
                      <a:lumOff val="50000"/>
                    </a:schemeClr>
                  </a:solidFill>
                </a:rPr>
                <a:t>ああああああ</a:t>
              </a:r>
            </a:p>
          </p:txBody>
        </p:sp>
        <p:cxnSp>
          <p:nvCxnSpPr>
            <p:cNvPr id="240" name="直線コネクタ 239">
              <a:extLst>
                <a:ext uri="{FF2B5EF4-FFF2-40B4-BE49-F238E27FC236}">
                  <a16:creationId xmlns:a16="http://schemas.microsoft.com/office/drawing/2014/main" id="{89413EFE-69BC-4267-902E-059050C9ABDB}"/>
                </a:ext>
              </a:extLst>
            </p:cNvPr>
            <p:cNvCxnSpPr>
              <a:cxnSpLocks/>
            </p:cNvCxnSpPr>
            <p:nvPr/>
          </p:nvCxnSpPr>
          <p:spPr>
            <a:xfrm>
              <a:off x="4335401" y="2731632"/>
              <a:ext cx="684000" cy="0"/>
            </a:xfrm>
            <a:prstGeom prst="line">
              <a:avLst/>
            </a:prstGeom>
            <a:ln w="31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41" name="直線コネクタ 240">
              <a:extLst>
                <a:ext uri="{FF2B5EF4-FFF2-40B4-BE49-F238E27FC236}">
                  <a16:creationId xmlns:a16="http://schemas.microsoft.com/office/drawing/2014/main" id="{ED2638A3-9991-47E6-86A0-71363F05DFD8}"/>
                </a:ext>
              </a:extLst>
            </p:cNvPr>
            <p:cNvCxnSpPr>
              <a:cxnSpLocks/>
            </p:cNvCxnSpPr>
            <p:nvPr/>
          </p:nvCxnSpPr>
          <p:spPr>
            <a:xfrm>
              <a:off x="4335401" y="2974633"/>
              <a:ext cx="684000" cy="0"/>
            </a:xfrm>
            <a:prstGeom prst="line">
              <a:avLst/>
            </a:prstGeom>
            <a:ln w="3175">
              <a:solidFill>
                <a:schemeClr val="accent4"/>
              </a:solidFill>
            </a:ln>
          </p:spPr>
          <p:style>
            <a:lnRef idx="1">
              <a:schemeClr val="accent1"/>
            </a:lnRef>
            <a:fillRef idx="0">
              <a:schemeClr val="accent1"/>
            </a:fillRef>
            <a:effectRef idx="0">
              <a:schemeClr val="accent1"/>
            </a:effectRef>
            <a:fontRef idx="minor">
              <a:schemeClr val="tx1"/>
            </a:fontRef>
          </p:style>
        </p:cxnSp>
        <p:pic>
          <p:nvPicPr>
            <p:cNvPr id="242" name="図 241" descr="屋外, 道路, 車, 駐車 が含まれている画像&#10;&#10;自動的に生成された説明">
              <a:extLst>
                <a:ext uri="{FF2B5EF4-FFF2-40B4-BE49-F238E27FC236}">
                  <a16:creationId xmlns:a16="http://schemas.microsoft.com/office/drawing/2014/main" id="{0F525B99-E8F4-4E5B-A2BB-022014FA1B16}"/>
                </a:ext>
              </a:extLst>
            </p:cNvPr>
            <p:cNvPicPr>
              <a:picLocks noChangeAspect="1"/>
            </p:cNvPicPr>
            <p:nvPr/>
          </p:nvPicPr>
          <p:blipFill>
            <a:blip r:embed="rId6" cstate="print">
              <a:extLst>
                <a:ext uri="{28A0092B-C50C-407E-A947-70E740481C1C}">
                  <a14:useLocalDpi xmlns:a14="http://schemas.microsoft.com/office/drawing/2010/main" val="0"/>
                </a:ext>
              </a:extLst>
            </a:blip>
            <a:srcRect l="16600" r="16600"/>
            <a:stretch>
              <a:fillRect/>
            </a:stretch>
          </p:blipFill>
          <p:spPr>
            <a:xfrm>
              <a:off x="4083401" y="2502131"/>
              <a:ext cx="216000" cy="216000"/>
            </a:xfrm>
            <a:custGeom>
              <a:avLst/>
              <a:gdLst>
                <a:gd name="connsiteX0" fmla="*/ 0 w 216000"/>
                <a:gd name="connsiteY0" fmla="*/ 0 h 216000"/>
                <a:gd name="connsiteX1" fmla="*/ 216000 w 216000"/>
                <a:gd name="connsiteY1" fmla="*/ 0 h 216000"/>
                <a:gd name="connsiteX2" fmla="*/ 216000 w 216000"/>
                <a:gd name="connsiteY2" fmla="*/ 216000 h 216000"/>
                <a:gd name="connsiteX3" fmla="*/ 0 w 216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216000" h="216000">
                  <a:moveTo>
                    <a:pt x="0" y="0"/>
                  </a:moveTo>
                  <a:lnTo>
                    <a:pt x="216000" y="0"/>
                  </a:lnTo>
                  <a:lnTo>
                    <a:pt x="216000" y="216000"/>
                  </a:lnTo>
                  <a:lnTo>
                    <a:pt x="0" y="216000"/>
                  </a:lnTo>
                  <a:close/>
                </a:path>
              </a:pathLst>
            </a:custGeom>
          </p:spPr>
        </p:pic>
        <p:sp>
          <p:nvSpPr>
            <p:cNvPr id="243" name="正方形/長方形 242">
              <a:extLst>
                <a:ext uri="{FF2B5EF4-FFF2-40B4-BE49-F238E27FC236}">
                  <a16:creationId xmlns:a16="http://schemas.microsoft.com/office/drawing/2014/main" id="{59B9413C-ECB8-4851-BB03-6007DA6C62F4}"/>
                </a:ext>
              </a:extLst>
            </p:cNvPr>
            <p:cNvSpPr/>
            <p:nvPr/>
          </p:nvSpPr>
          <p:spPr>
            <a:xfrm>
              <a:off x="4335401" y="2745132"/>
              <a:ext cx="684000" cy="2160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8775" rIns="0" bIns="0" rtlCol="0" anchor="t"/>
            <a:lstStyle/>
            <a:p>
              <a:pPr>
                <a:spcAft>
                  <a:spcPts val="81"/>
                </a:spcAft>
              </a:pPr>
              <a:r>
                <a:rPr lang="ja-JP" altLang="en-US" sz="284" dirty="0">
                  <a:solidFill>
                    <a:schemeClr val="tx1"/>
                  </a:solidFill>
                </a:rPr>
                <a:t>ああああああああああああああああああああああああ</a:t>
              </a:r>
              <a:endParaRPr lang="en-US" altLang="ja-JP" sz="284" dirty="0">
                <a:solidFill>
                  <a:schemeClr val="tx1"/>
                </a:solidFill>
              </a:endParaRPr>
            </a:p>
            <a:p>
              <a:pPr>
                <a:spcAft>
                  <a:spcPts val="81"/>
                </a:spcAft>
              </a:pPr>
              <a:r>
                <a:rPr lang="ja-JP" altLang="en-US" sz="244" dirty="0">
                  <a:solidFill>
                    <a:schemeClr val="tx1">
                      <a:lumMod val="50000"/>
                      <a:lumOff val="50000"/>
                    </a:schemeClr>
                  </a:solidFill>
                </a:rPr>
                <a:t>ああああああ</a:t>
              </a:r>
            </a:p>
          </p:txBody>
        </p:sp>
        <p:sp>
          <p:nvSpPr>
            <p:cNvPr id="244" name="正方形/長方形 243">
              <a:extLst>
                <a:ext uri="{FF2B5EF4-FFF2-40B4-BE49-F238E27FC236}">
                  <a16:creationId xmlns:a16="http://schemas.microsoft.com/office/drawing/2014/main" id="{8DFB1DE7-F8DE-4DB8-AE6E-361758B495F4}"/>
                </a:ext>
              </a:extLst>
            </p:cNvPr>
            <p:cNvSpPr/>
            <p:nvPr/>
          </p:nvSpPr>
          <p:spPr>
            <a:xfrm>
              <a:off x="4335401" y="2988133"/>
              <a:ext cx="684000" cy="2160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8775" rIns="0" bIns="0" rtlCol="0" anchor="t"/>
            <a:lstStyle/>
            <a:p>
              <a:pPr>
                <a:spcAft>
                  <a:spcPts val="81"/>
                </a:spcAft>
              </a:pPr>
              <a:r>
                <a:rPr lang="ja-JP" altLang="en-US" sz="284" dirty="0">
                  <a:solidFill>
                    <a:schemeClr val="tx1"/>
                  </a:solidFill>
                </a:rPr>
                <a:t>ああああああああああああああああああああああああ</a:t>
              </a:r>
              <a:endParaRPr lang="en-US" altLang="ja-JP" sz="284" dirty="0">
                <a:solidFill>
                  <a:schemeClr val="tx1"/>
                </a:solidFill>
              </a:endParaRPr>
            </a:p>
            <a:p>
              <a:pPr>
                <a:spcAft>
                  <a:spcPts val="81"/>
                </a:spcAft>
              </a:pPr>
              <a:r>
                <a:rPr lang="ja-JP" altLang="en-US" sz="244" dirty="0">
                  <a:solidFill>
                    <a:schemeClr val="tx1">
                      <a:lumMod val="50000"/>
                      <a:lumOff val="50000"/>
                    </a:schemeClr>
                  </a:solidFill>
                </a:rPr>
                <a:t>ああああああ</a:t>
              </a:r>
            </a:p>
          </p:txBody>
        </p:sp>
        <p:pic>
          <p:nvPicPr>
            <p:cNvPr id="245" name="図 244" descr="水, 屋外, ボート, 海 が含まれている画像&#10;&#10;自動的に生成された説明">
              <a:extLst>
                <a:ext uri="{FF2B5EF4-FFF2-40B4-BE49-F238E27FC236}">
                  <a16:creationId xmlns:a16="http://schemas.microsoft.com/office/drawing/2014/main" id="{24635AC0-3E2D-4403-91EB-8B04DE306308}"/>
                </a:ext>
              </a:extLst>
            </p:cNvPr>
            <p:cNvPicPr>
              <a:picLocks noChangeAspect="1"/>
            </p:cNvPicPr>
            <p:nvPr/>
          </p:nvPicPr>
          <p:blipFill>
            <a:blip r:embed="rId7" cstate="print">
              <a:extLst>
                <a:ext uri="{28A0092B-C50C-407E-A947-70E740481C1C}">
                  <a14:useLocalDpi xmlns:a14="http://schemas.microsoft.com/office/drawing/2010/main" val="0"/>
                </a:ext>
              </a:extLst>
            </a:blip>
            <a:srcRect l="22600" r="22600"/>
            <a:stretch>
              <a:fillRect/>
            </a:stretch>
          </p:blipFill>
          <p:spPr>
            <a:xfrm>
              <a:off x="4083401" y="2745133"/>
              <a:ext cx="216000" cy="216000"/>
            </a:xfrm>
            <a:custGeom>
              <a:avLst/>
              <a:gdLst>
                <a:gd name="connsiteX0" fmla="*/ 0 w 216000"/>
                <a:gd name="connsiteY0" fmla="*/ 0 h 216000"/>
                <a:gd name="connsiteX1" fmla="*/ 216000 w 216000"/>
                <a:gd name="connsiteY1" fmla="*/ 0 h 216000"/>
                <a:gd name="connsiteX2" fmla="*/ 216000 w 216000"/>
                <a:gd name="connsiteY2" fmla="*/ 216000 h 216000"/>
                <a:gd name="connsiteX3" fmla="*/ 0 w 216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216000" h="216000">
                  <a:moveTo>
                    <a:pt x="0" y="0"/>
                  </a:moveTo>
                  <a:lnTo>
                    <a:pt x="216000" y="0"/>
                  </a:lnTo>
                  <a:lnTo>
                    <a:pt x="216000" y="216000"/>
                  </a:lnTo>
                  <a:lnTo>
                    <a:pt x="0" y="216000"/>
                  </a:lnTo>
                  <a:close/>
                </a:path>
              </a:pathLst>
            </a:custGeom>
          </p:spPr>
        </p:pic>
        <p:pic>
          <p:nvPicPr>
            <p:cNvPr id="246" name="図 245" descr="夜空と山の景色&#10;&#10;自動的に生成された説明">
              <a:extLst>
                <a:ext uri="{FF2B5EF4-FFF2-40B4-BE49-F238E27FC236}">
                  <a16:creationId xmlns:a16="http://schemas.microsoft.com/office/drawing/2014/main" id="{6D00D221-33B4-4563-9C34-1817F4F3435A}"/>
                </a:ext>
              </a:extLst>
            </p:cNvPr>
            <p:cNvPicPr>
              <a:picLocks noChangeAspect="1"/>
            </p:cNvPicPr>
            <p:nvPr/>
          </p:nvPicPr>
          <p:blipFill>
            <a:blip r:embed="rId8" cstate="print">
              <a:extLst>
                <a:ext uri="{28A0092B-C50C-407E-A947-70E740481C1C}">
                  <a14:useLocalDpi xmlns:a14="http://schemas.microsoft.com/office/drawing/2010/main" val="0"/>
                </a:ext>
              </a:extLst>
            </a:blip>
            <a:srcRect l="33800"/>
            <a:stretch>
              <a:fillRect/>
            </a:stretch>
          </p:blipFill>
          <p:spPr>
            <a:xfrm>
              <a:off x="4083401" y="2988133"/>
              <a:ext cx="216000" cy="216000"/>
            </a:xfrm>
            <a:custGeom>
              <a:avLst/>
              <a:gdLst>
                <a:gd name="connsiteX0" fmla="*/ 0 w 216000"/>
                <a:gd name="connsiteY0" fmla="*/ 0 h 216000"/>
                <a:gd name="connsiteX1" fmla="*/ 216000 w 216000"/>
                <a:gd name="connsiteY1" fmla="*/ 0 h 216000"/>
                <a:gd name="connsiteX2" fmla="*/ 216000 w 216000"/>
                <a:gd name="connsiteY2" fmla="*/ 216000 h 216000"/>
                <a:gd name="connsiteX3" fmla="*/ 0 w 216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216000" h="216000">
                  <a:moveTo>
                    <a:pt x="0" y="0"/>
                  </a:moveTo>
                  <a:lnTo>
                    <a:pt x="216000" y="0"/>
                  </a:lnTo>
                  <a:lnTo>
                    <a:pt x="216000" y="216000"/>
                  </a:lnTo>
                  <a:lnTo>
                    <a:pt x="0" y="216000"/>
                  </a:lnTo>
                  <a:close/>
                </a:path>
              </a:pathLst>
            </a:custGeom>
          </p:spPr>
        </p:pic>
        <p:pic>
          <p:nvPicPr>
            <p:cNvPr id="247" name="図 246" descr="家の庭&#10;&#10;自動的に生成された説明">
              <a:extLst>
                <a:ext uri="{FF2B5EF4-FFF2-40B4-BE49-F238E27FC236}">
                  <a16:creationId xmlns:a16="http://schemas.microsoft.com/office/drawing/2014/main" id="{D2F309BF-EE2F-467C-984F-90FAEBE2EFF5}"/>
                </a:ext>
              </a:extLst>
            </p:cNvPr>
            <p:cNvPicPr>
              <a:picLocks noChangeAspect="1"/>
            </p:cNvPicPr>
            <p:nvPr/>
          </p:nvPicPr>
          <p:blipFill>
            <a:blip r:embed="rId9" cstate="print">
              <a:extLst>
                <a:ext uri="{28A0092B-C50C-407E-A947-70E740481C1C}">
                  <a14:useLocalDpi xmlns:a14="http://schemas.microsoft.com/office/drawing/2010/main" val="0"/>
                </a:ext>
              </a:extLst>
            </a:blip>
            <a:srcRect t="3049" b="24570"/>
            <a:stretch>
              <a:fillRect/>
            </a:stretch>
          </p:blipFill>
          <p:spPr>
            <a:xfrm>
              <a:off x="4083401" y="3231133"/>
              <a:ext cx="936000" cy="448495"/>
            </a:xfrm>
            <a:custGeom>
              <a:avLst/>
              <a:gdLst>
                <a:gd name="connsiteX0" fmla="*/ 0 w 936000"/>
                <a:gd name="connsiteY0" fmla="*/ 0 h 448495"/>
                <a:gd name="connsiteX1" fmla="*/ 936000 w 936000"/>
                <a:gd name="connsiteY1" fmla="*/ 0 h 448495"/>
                <a:gd name="connsiteX2" fmla="*/ 936000 w 936000"/>
                <a:gd name="connsiteY2" fmla="*/ 448495 h 448495"/>
                <a:gd name="connsiteX3" fmla="*/ 0 w 936000"/>
                <a:gd name="connsiteY3" fmla="*/ 448495 h 448495"/>
              </a:gdLst>
              <a:ahLst/>
              <a:cxnLst>
                <a:cxn ang="0">
                  <a:pos x="connsiteX0" y="connsiteY0"/>
                </a:cxn>
                <a:cxn ang="0">
                  <a:pos x="connsiteX1" y="connsiteY1"/>
                </a:cxn>
                <a:cxn ang="0">
                  <a:pos x="connsiteX2" y="connsiteY2"/>
                </a:cxn>
                <a:cxn ang="0">
                  <a:pos x="connsiteX3" y="connsiteY3"/>
                </a:cxn>
              </a:cxnLst>
              <a:rect l="l" t="t" r="r" b="b"/>
              <a:pathLst>
                <a:path w="936000" h="448495">
                  <a:moveTo>
                    <a:pt x="0" y="0"/>
                  </a:moveTo>
                  <a:lnTo>
                    <a:pt x="936000" y="0"/>
                  </a:lnTo>
                  <a:lnTo>
                    <a:pt x="936000" y="448495"/>
                  </a:lnTo>
                  <a:lnTo>
                    <a:pt x="0" y="448495"/>
                  </a:lnTo>
                  <a:close/>
                </a:path>
              </a:pathLst>
            </a:custGeom>
          </p:spPr>
        </p:pic>
        <p:sp>
          <p:nvSpPr>
            <p:cNvPr id="248" name="テキスト ボックス 247">
              <a:extLst>
                <a:ext uri="{FF2B5EF4-FFF2-40B4-BE49-F238E27FC236}">
                  <a16:creationId xmlns:a16="http://schemas.microsoft.com/office/drawing/2014/main" id="{63A8CEE7-9C31-4D5A-9C83-639DD1640DEE}"/>
                </a:ext>
              </a:extLst>
            </p:cNvPr>
            <p:cNvSpPr txBox="1"/>
            <p:nvPr/>
          </p:nvSpPr>
          <p:spPr>
            <a:xfrm>
              <a:off x="4047401" y="2287948"/>
              <a:ext cx="1008000" cy="1476000"/>
            </a:xfrm>
            <a:prstGeom prst="rect">
              <a:avLst/>
            </a:prstGeom>
            <a:noFill/>
            <a:ln w="3175">
              <a:solidFill>
                <a:schemeClr val="tx1"/>
              </a:solidFill>
            </a:ln>
          </p:spPr>
          <p:txBody>
            <a:bodyPr wrap="square" lIns="73125" tIns="58500" rIns="73125" bIns="38025" anchor="ctr">
              <a:noAutofit/>
            </a:bodyPr>
            <a:lstStyle/>
            <a:p>
              <a:pPr algn="ctr">
                <a:lnSpc>
                  <a:spcPct val="120000"/>
                </a:lnSpc>
              </a:pPr>
              <a:endParaRPr lang="ja-JP" altLang="en-US" sz="975" b="1" dirty="0">
                <a:solidFill>
                  <a:schemeClr val="bg1"/>
                </a:solidFill>
                <a:latin typeface="メイリオ" panose="020B0604030504040204" pitchFamily="50" charset="-128"/>
                <a:ea typeface="メイリオ" panose="020B0604030504040204" pitchFamily="50" charset="-128"/>
              </a:endParaRPr>
            </a:p>
          </p:txBody>
        </p:sp>
      </p:grpSp>
      <p:sp>
        <p:nvSpPr>
          <p:cNvPr id="249" name="正方形/長方形 248">
            <a:extLst>
              <a:ext uri="{FF2B5EF4-FFF2-40B4-BE49-F238E27FC236}">
                <a16:creationId xmlns:a16="http://schemas.microsoft.com/office/drawing/2014/main" id="{71760BE4-948E-456A-ADE7-0EA11BE59783}"/>
              </a:ext>
            </a:extLst>
          </p:cNvPr>
          <p:cNvSpPr/>
          <p:nvPr/>
        </p:nvSpPr>
        <p:spPr>
          <a:xfrm>
            <a:off x="2545559" y="3871647"/>
            <a:ext cx="835122" cy="45485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0" name="テキスト ボックス 249">
            <a:extLst>
              <a:ext uri="{FF2B5EF4-FFF2-40B4-BE49-F238E27FC236}">
                <a16:creationId xmlns:a16="http://schemas.microsoft.com/office/drawing/2014/main" id="{3EDBBBC6-DD20-4839-9005-36C32463A313}"/>
              </a:ext>
            </a:extLst>
          </p:cNvPr>
          <p:cNvSpPr txBox="1"/>
          <p:nvPr/>
        </p:nvSpPr>
        <p:spPr>
          <a:xfrm>
            <a:off x="1533105" y="4919763"/>
            <a:ext cx="7808118" cy="502516"/>
          </a:xfrm>
          <a:prstGeom prst="rect">
            <a:avLst/>
          </a:prstGeom>
          <a:noFill/>
          <a:ln w="38100">
            <a:noFill/>
          </a:ln>
        </p:spPr>
        <p:txBody>
          <a:bodyPr wrap="square" lIns="0" tIns="0" rIns="0" bIns="0" anchor="ctr">
            <a:noAutofit/>
          </a:bodyPr>
          <a:lstStyle/>
          <a:p>
            <a:pPr>
              <a:lnSpc>
                <a:spcPct val="110000"/>
              </a:lnSpc>
            </a:pPr>
            <a:r>
              <a:rPr lang="ja-JP" altLang="en-US" sz="1050" dirty="0">
                <a:latin typeface="Meiryo UI" panose="020B0604030504040204" pitchFamily="50" charset="-128"/>
                <a:ea typeface="Meiryo UI" panose="020B0604030504040204" pitchFamily="50" charset="-128"/>
              </a:rPr>
              <a:t>各ブラウザーによるセキュリティ機能強化の影響を受け、最終クリック（またはビュー）から離脱・非離脱や最終流入経路関係なく</a:t>
            </a:r>
            <a:endParaRPr lang="en-US" altLang="ja-JP" sz="1050" dirty="0">
              <a:latin typeface="Meiryo UI" panose="020B0604030504040204" pitchFamily="50" charset="-128"/>
              <a:ea typeface="Meiryo UI" panose="020B0604030504040204" pitchFamily="50" charset="-128"/>
            </a:endParaRPr>
          </a:p>
          <a:p>
            <a:pPr>
              <a:lnSpc>
                <a:spcPct val="110000"/>
              </a:lnSpc>
            </a:pPr>
            <a:r>
              <a:rPr lang="en-US" altLang="ja-JP" sz="1050" dirty="0">
                <a:solidFill>
                  <a:srgbClr val="FF0000"/>
                </a:solidFill>
                <a:latin typeface="Meiryo UI" panose="020B0604030504040204" pitchFamily="50" charset="-128"/>
                <a:ea typeface="Meiryo UI" panose="020B0604030504040204" pitchFamily="50" charset="-128"/>
              </a:rPr>
              <a:t>30</a:t>
            </a:r>
            <a:r>
              <a:rPr lang="ja-JP" altLang="en-US" sz="1050" dirty="0">
                <a:solidFill>
                  <a:srgbClr val="FF0000"/>
                </a:solidFill>
                <a:latin typeface="Meiryo UI" panose="020B0604030504040204" pitchFamily="50" charset="-128"/>
                <a:ea typeface="Meiryo UI" panose="020B0604030504040204" pitchFamily="50" charset="-128"/>
              </a:rPr>
              <a:t>日以内</a:t>
            </a:r>
            <a:r>
              <a:rPr lang="ja-JP" altLang="en-US" sz="1050" dirty="0">
                <a:latin typeface="Meiryo UI" panose="020B0604030504040204" pitchFamily="50" charset="-128"/>
                <a:ea typeface="Meiryo UI" panose="020B0604030504040204" pitchFamily="50" charset="-128"/>
              </a:rPr>
              <a:t>に</a:t>
            </a:r>
            <a:r>
              <a:rPr lang="en-US" altLang="ja-JP" sz="1050" dirty="0">
                <a:latin typeface="Meiryo UI" panose="020B0604030504040204" pitchFamily="50" charset="-128"/>
                <a:ea typeface="Meiryo UI" panose="020B0604030504040204" pitchFamily="50" charset="-128"/>
              </a:rPr>
              <a:t>CV</a:t>
            </a:r>
            <a:r>
              <a:rPr lang="ja-JP" altLang="en-US" sz="1050" dirty="0">
                <a:latin typeface="Meiryo UI" panose="020B0604030504040204" pitchFamily="50" charset="-128"/>
                <a:ea typeface="Meiryo UI" panose="020B0604030504040204" pitchFamily="50" charset="-128"/>
              </a:rPr>
              <a:t>タグ設置個所に広告接触ユーザーが到達した場合、直接</a:t>
            </a:r>
            <a:r>
              <a:rPr lang="en-US" altLang="ja-JP" sz="1050" dirty="0">
                <a:latin typeface="Meiryo UI" panose="020B0604030504040204" pitchFamily="50" charset="-128"/>
                <a:ea typeface="Meiryo UI" panose="020B0604030504040204" pitchFamily="50" charset="-128"/>
              </a:rPr>
              <a:t>CV</a:t>
            </a:r>
            <a:r>
              <a:rPr lang="ja-JP" altLang="en-US" sz="1050" dirty="0">
                <a:latin typeface="Meiryo UI" panose="020B0604030504040204" pitchFamily="50" charset="-128"/>
                <a:ea typeface="Meiryo UI" panose="020B0604030504040204" pitchFamily="50" charset="-128"/>
              </a:rPr>
              <a:t>（クリック</a:t>
            </a:r>
            <a:r>
              <a:rPr lang="en-US" altLang="ja-JP" sz="1050" dirty="0">
                <a:latin typeface="Meiryo UI" panose="020B0604030504040204" pitchFamily="50" charset="-128"/>
                <a:ea typeface="Meiryo UI" panose="020B0604030504040204" pitchFamily="50" charset="-128"/>
              </a:rPr>
              <a:t>CV</a:t>
            </a:r>
            <a:r>
              <a:rPr lang="ja-JP" altLang="en-US" sz="1050" dirty="0">
                <a:latin typeface="Meiryo UI" panose="020B0604030504040204" pitchFamily="50" charset="-128"/>
                <a:ea typeface="Meiryo UI" panose="020B0604030504040204" pitchFamily="50" charset="-128"/>
              </a:rPr>
              <a:t>）または間接</a:t>
            </a:r>
            <a:r>
              <a:rPr lang="en-US" altLang="ja-JP" sz="1050" dirty="0">
                <a:latin typeface="Meiryo UI" panose="020B0604030504040204" pitchFamily="50" charset="-128"/>
                <a:ea typeface="Meiryo UI" panose="020B0604030504040204" pitchFamily="50" charset="-128"/>
              </a:rPr>
              <a:t>CV</a:t>
            </a:r>
            <a:r>
              <a:rPr lang="ja-JP" altLang="en-US" sz="1050" dirty="0">
                <a:latin typeface="Meiryo UI" panose="020B0604030504040204" pitchFamily="50" charset="-128"/>
                <a:ea typeface="Meiryo UI" panose="020B0604030504040204" pitchFamily="50" charset="-128"/>
              </a:rPr>
              <a:t>（ビュー</a:t>
            </a:r>
            <a:r>
              <a:rPr lang="en-US" altLang="ja-JP" sz="1050" dirty="0">
                <a:latin typeface="Meiryo UI" panose="020B0604030504040204" pitchFamily="50" charset="-128"/>
                <a:ea typeface="Meiryo UI" panose="020B0604030504040204" pitchFamily="50" charset="-128"/>
              </a:rPr>
              <a:t>CV</a:t>
            </a:r>
            <a:r>
              <a:rPr lang="ja-JP" altLang="en-US" sz="1050" dirty="0">
                <a:latin typeface="Meiryo UI" panose="020B0604030504040204" pitchFamily="50" charset="-128"/>
                <a:ea typeface="Meiryo UI" panose="020B0604030504040204" pitchFamily="50" charset="-128"/>
              </a:rPr>
              <a:t>）として計上しています。</a:t>
            </a:r>
          </a:p>
        </p:txBody>
      </p:sp>
      <p:pic>
        <p:nvPicPr>
          <p:cNvPr id="255" name="図 254">
            <a:extLst>
              <a:ext uri="{FF2B5EF4-FFF2-40B4-BE49-F238E27FC236}">
                <a16:creationId xmlns:a16="http://schemas.microsoft.com/office/drawing/2014/main" id="{62089009-7A2E-40B6-B448-4A104784C4D2}"/>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r="8356"/>
          <a:stretch/>
        </p:blipFill>
        <p:spPr>
          <a:xfrm>
            <a:off x="712961" y="5477471"/>
            <a:ext cx="695862" cy="506113"/>
          </a:xfrm>
          <a:custGeom>
            <a:avLst/>
            <a:gdLst>
              <a:gd name="connsiteX0" fmla="*/ 0 w 504000"/>
              <a:gd name="connsiteY0" fmla="*/ 0 h 360000"/>
              <a:gd name="connsiteX1" fmla="*/ 504000 w 504000"/>
              <a:gd name="connsiteY1" fmla="*/ 0 h 360000"/>
              <a:gd name="connsiteX2" fmla="*/ 504000 w 504000"/>
              <a:gd name="connsiteY2" fmla="*/ 360000 h 360000"/>
              <a:gd name="connsiteX3" fmla="*/ 0 w 504000"/>
              <a:gd name="connsiteY3" fmla="*/ 360000 h 360000"/>
            </a:gdLst>
            <a:ahLst/>
            <a:cxnLst>
              <a:cxn ang="0">
                <a:pos x="connsiteX0" y="connsiteY0"/>
              </a:cxn>
              <a:cxn ang="0">
                <a:pos x="connsiteX1" y="connsiteY1"/>
              </a:cxn>
              <a:cxn ang="0">
                <a:pos x="connsiteX2" y="connsiteY2"/>
              </a:cxn>
              <a:cxn ang="0">
                <a:pos x="connsiteX3" y="connsiteY3"/>
              </a:cxn>
            </a:cxnLst>
            <a:rect l="l" t="t" r="r" b="b"/>
            <a:pathLst>
              <a:path w="504000" h="360000">
                <a:moveTo>
                  <a:pt x="0" y="0"/>
                </a:moveTo>
                <a:lnTo>
                  <a:pt x="504000" y="0"/>
                </a:lnTo>
                <a:lnTo>
                  <a:pt x="504000" y="360000"/>
                </a:lnTo>
                <a:lnTo>
                  <a:pt x="0" y="360000"/>
                </a:lnTo>
                <a:close/>
              </a:path>
            </a:pathLst>
          </a:custGeom>
          <a:effectLst>
            <a:softEdge rad="31750"/>
          </a:effectLst>
        </p:spPr>
      </p:pic>
      <p:pic>
        <p:nvPicPr>
          <p:cNvPr id="256" name="図 255">
            <a:extLst>
              <a:ext uri="{FF2B5EF4-FFF2-40B4-BE49-F238E27FC236}">
                <a16:creationId xmlns:a16="http://schemas.microsoft.com/office/drawing/2014/main" id="{32F8BF2A-E9D1-4B6B-A241-9A1B25F2E9BA}"/>
              </a:ext>
            </a:extLst>
          </p:cNvPr>
          <p:cNvPicPr>
            <a:picLocks noChangeAspect="1"/>
          </p:cNvPicPr>
          <p:nvPr/>
        </p:nvPicPr>
        <p:blipFill>
          <a:blip r:embed="rId11" cstate="print">
            <a:extLst>
              <a:ext uri="{28A0092B-C50C-407E-A947-70E740481C1C}">
                <a14:useLocalDpi xmlns:a14="http://schemas.microsoft.com/office/drawing/2010/main" val="0"/>
              </a:ext>
            </a:extLst>
          </a:blip>
          <a:srcRect t="13634" b="13634"/>
          <a:stretch/>
        </p:blipFill>
        <p:spPr>
          <a:xfrm>
            <a:off x="706782" y="4923990"/>
            <a:ext cx="695862" cy="506113"/>
          </a:xfrm>
          <a:custGeom>
            <a:avLst/>
            <a:gdLst>
              <a:gd name="connsiteX0" fmla="*/ 0 w 504000"/>
              <a:gd name="connsiteY0" fmla="*/ 0 h 360000"/>
              <a:gd name="connsiteX1" fmla="*/ 504000 w 504000"/>
              <a:gd name="connsiteY1" fmla="*/ 0 h 360000"/>
              <a:gd name="connsiteX2" fmla="*/ 504000 w 504000"/>
              <a:gd name="connsiteY2" fmla="*/ 360000 h 360000"/>
              <a:gd name="connsiteX3" fmla="*/ 0 w 504000"/>
              <a:gd name="connsiteY3" fmla="*/ 360000 h 360000"/>
            </a:gdLst>
            <a:ahLst/>
            <a:cxnLst>
              <a:cxn ang="0">
                <a:pos x="connsiteX0" y="connsiteY0"/>
              </a:cxn>
              <a:cxn ang="0">
                <a:pos x="connsiteX1" y="connsiteY1"/>
              </a:cxn>
              <a:cxn ang="0">
                <a:pos x="connsiteX2" y="connsiteY2"/>
              </a:cxn>
              <a:cxn ang="0">
                <a:pos x="connsiteX3" y="connsiteY3"/>
              </a:cxn>
            </a:cxnLst>
            <a:rect l="l" t="t" r="r" b="b"/>
            <a:pathLst>
              <a:path w="504000" h="360000">
                <a:moveTo>
                  <a:pt x="0" y="0"/>
                </a:moveTo>
                <a:lnTo>
                  <a:pt x="504000" y="0"/>
                </a:lnTo>
                <a:lnTo>
                  <a:pt x="504000" y="360000"/>
                </a:lnTo>
                <a:lnTo>
                  <a:pt x="0" y="360000"/>
                </a:lnTo>
                <a:close/>
              </a:path>
            </a:pathLst>
          </a:custGeom>
          <a:effectLst>
            <a:softEdge rad="31750"/>
          </a:effectLst>
        </p:spPr>
      </p:pic>
      <p:cxnSp>
        <p:nvCxnSpPr>
          <p:cNvPr id="107" name="直線コネクタ 106">
            <a:extLst>
              <a:ext uri="{FF2B5EF4-FFF2-40B4-BE49-F238E27FC236}">
                <a16:creationId xmlns:a16="http://schemas.microsoft.com/office/drawing/2014/main" id="{B686FFF1-A8A8-49AD-9511-0AB57F5232F8}"/>
              </a:ext>
            </a:extLst>
          </p:cNvPr>
          <p:cNvCxnSpPr>
            <a:cxnSpLocks/>
          </p:cNvCxnSpPr>
          <p:nvPr/>
        </p:nvCxnSpPr>
        <p:spPr>
          <a:xfrm>
            <a:off x="653250" y="5456367"/>
            <a:ext cx="85995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49283AB7-677E-4EBA-A325-6A25F825F0F3}"/>
              </a:ext>
            </a:extLst>
          </p:cNvPr>
          <p:cNvSpPr txBox="1"/>
          <p:nvPr/>
        </p:nvSpPr>
        <p:spPr>
          <a:xfrm>
            <a:off x="1559982" y="5735570"/>
            <a:ext cx="897937" cy="185082"/>
          </a:xfrm>
          <a:prstGeom prst="roundRect">
            <a:avLst>
              <a:gd name="adj" fmla="val 50000"/>
            </a:avLst>
          </a:prstGeom>
          <a:solidFill>
            <a:schemeClr val="accent1"/>
          </a:solidFill>
        </p:spPr>
        <p:txBody>
          <a:bodyPr wrap="none" lIns="73125" tIns="58500" rIns="73125" bIns="38025" rtlCol="0" anchor="ctr">
            <a:noAutofit/>
          </a:bodyPr>
          <a:lstStyle/>
          <a:p>
            <a:pPr algn="ctr">
              <a:lnSpc>
                <a:spcPct val="110000"/>
              </a:lnSpc>
            </a:pPr>
            <a:r>
              <a:rPr lang="ja-JP" altLang="en-US" sz="900" dirty="0">
                <a:solidFill>
                  <a:schemeClr val="bg1"/>
                </a:solidFill>
                <a:latin typeface="Meiryo UI" panose="020B0604030504040204" pitchFamily="50" charset="-128"/>
                <a:ea typeface="Meiryo UI" panose="020B0604030504040204" pitchFamily="50" charset="-128"/>
              </a:rPr>
              <a:t>計測不可の例 </a:t>
            </a:r>
            <a:endParaRPr lang="en-US" altLang="ja-JP" sz="900" dirty="0">
              <a:solidFill>
                <a:schemeClr val="bg1"/>
              </a:solidFill>
              <a:latin typeface="Meiryo UI" panose="020B0604030504040204" pitchFamily="50" charset="-128"/>
              <a:ea typeface="Meiryo UI" panose="020B0604030504040204" pitchFamily="50" charset="-128"/>
            </a:endParaRPr>
          </a:p>
        </p:txBody>
      </p:sp>
      <p:sp>
        <p:nvSpPr>
          <p:cNvPr id="8" name="矢印: 右 7">
            <a:extLst>
              <a:ext uri="{FF2B5EF4-FFF2-40B4-BE49-F238E27FC236}">
                <a16:creationId xmlns:a16="http://schemas.microsoft.com/office/drawing/2014/main" id="{D5D7F2DC-30FE-488B-A0F5-B2B7A69EEA58}"/>
              </a:ext>
            </a:extLst>
          </p:cNvPr>
          <p:cNvSpPr/>
          <p:nvPr/>
        </p:nvSpPr>
        <p:spPr>
          <a:xfrm>
            <a:off x="7049025" y="3698408"/>
            <a:ext cx="351000" cy="263250"/>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097"/>
          </a:p>
        </p:txBody>
      </p:sp>
      <p:sp>
        <p:nvSpPr>
          <p:cNvPr id="6" name="タイトル 1">
            <a:extLst>
              <a:ext uri="{FF2B5EF4-FFF2-40B4-BE49-F238E27FC236}">
                <a16:creationId xmlns:a16="http://schemas.microsoft.com/office/drawing/2014/main" id="{AF3DF8D6-B774-97C9-CD2C-076B0469C912}"/>
              </a:ext>
            </a:extLst>
          </p:cNvPr>
          <p:cNvSpPr>
            <a:spLocks noGrp="1" noChangeArrowheads="1"/>
          </p:cNvSpPr>
          <p:nvPr>
            <p:ph type="title"/>
          </p:nvPr>
        </p:nvSpPr>
        <p:spPr bwMode="auto">
          <a:xfrm>
            <a:off x="393700" y="271463"/>
            <a:ext cx="9288463" cy="403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rIns="91440" bIns="45720" numCol="1" anchor="t" anchorCtr="0" compatLnSpc="1">
            <a:prstTxWarp prst="textNoShape">
              <a:avLst/>
            </a:prstTxWarp>
          </a:bodyPr>
          <a:lstStyle/>
          <a:p>
            <a:r>
              <a:rPr lang="en-US" altLang="ja-JP" dirty="0">
                <a:latin typeface="Meiryo UI" panose="020B0604030504040204" pitchFamily="50" charset="-128"/>
                <a:ea typeface="Meiryo UI" panose="020B0604030504040204" pitchFamily="50" charset="-128"/>
              </a:rPr>
              <a:t>CV</a:t>
            </a:r>
            <a:r>
              <a:rPr lang="ja-JP" altLang="en-US" dirty="0">
                <a:latin typeface="Meiryo UI" panose="020B0604030504040204" pitchFamily="50" charset="-128"/>
                <a:ea typeface="Meiryo UI" panose="020B0604030504040204" pitchFamily="50" charset="-128"/>
              </a:rPr>
              <a:t>計測の定義・クロスドメイン下の</a:t>
            </a:r>
            <a:r>
              <a:rPr lang="en-US" altLang="ja-JP" dirty="0">
                <a:latin typeface="Meiryo UI" panose="020B0604030504040204" pitchFamily="50" charset="-128"/>
                <a:ea typeface="Meiryo UI" panose="020B0604030504040204" pitchFamily="50" charset="-128"/>
              </a:rPr>
              <a:t>CV</a:t>
            </a:r>
            <a:r>
              <a:rPr lang="ja-JP" altLang="en-US" dirty="0">
                <a:latin typeface="Meiryo UI" panose="020B0604030504040204" pitchFamily="50" charset="-128"/>
                <a:ea typeface="Meiryo UI" panose="020B0604030504040204" pitchFamily="50" charset="-128"/>
              </a:rPr>
              <a:t>計測の注意点</a:t>
            </a:r>
          </a:p>
        </p:txBody>
      </p:sp>
    </p:spTree>
    <p:extLst>
      <p:ext uri="{BB962C8B-B14F-4D97-AF65-F5344CB8AC3E}">
        <p14:creationId xmlns:p14="http://schemas.microsoft.com/office/powerpoint/2010/main" val="470846637"/>
      </p:ext>
    </p:extLst>
  </p:cSld>
  <p:clrMapOvr>
    <a:masterClrMapping/>
  </p:clrMapOvr>
</p:sld>
</file>

<file path=ppt/theme/theme1.xml><?xml version="1.0" encoding="utf-8"?>
<a:theme xmlns:a="http://schemas.openxmlformats.org/drawingml/2006/main" name="デザインの設定">
  <a:themeElements>
    <a:clrScheme name="ユーザー定義 56">
      <a:dk1>
        <a:srgbClr val="282828"/>
      </a:dk1>
      <a:lt1>
        <a:sysClr val="window" lastClr="FFFFFF"/>
      </a:lt1>
      <a:dk2>
        <a:srgbClr val="282828"/>
      </a:dk2>
      <a:lt2>
        <a:srgbClr val="E7E6E6"/>
      </a:lt2>
      <a:accent1>
        <a:srgbClr val="008FDA"/>
      </a:accent1>
      <a:accent2>
        <a:srgbClr val="F39400"/>
      </a:accent2>
      <a:accent3>
        <a:srgbClr val="9A792C"/>
      </a:accent3>
      <a:accent4>
        <a:srgbClr val="B9A165"/>
      </a:accent4>
      <a:accent5>
        <a:srgbClr val="EFEADE"/>
      </a:accent5>
      <a:accent6>
        <a:srgbClr val="EAF0F2"/>
      </a:accent6>
      <a:hlink>
        <a:srgbClr val="0563C1"/>
      </a:hlink>
      <a:folHlink>
        <a:srgbClr val="954F72"/>
      </a:folHlink>
    </a:clrScheme>
    <a:fontScheme name="ユーザー定義 19">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8500</TotalTime>
  <Words>2090</Words>
  <Application>Microsoft Office PowerPoint</Application>
  <PresentationFormat>A4 210 x 297 mm</PresentationFormat>
  <Paragraphs>413</Paragraphs>
  <Slides>11</Slides>
  <Notes>11</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11</vt:i4>
      </vt:variant>
    </vt:vector>
  </HeadingPairs>
  <TitlesOfParts>
    <vt:vector size="20" baseType="lpstr">
      <vt:lpstr>Meiryo UI</vt:lpstr>
      <vt:lpstr>ＭＳ Ｐゴシック</vt:lpstr>
      <vt:lpstr>メイリオ</vt:lpstr>
      <vt:lpstr>游ゴシック</vt:lpstr>
      <vt:lpstr>游ゴシック</vt:lpstr>
      <vt:lpstr>Arial</vt:lpstr>
      <vt:lpstr>Calibri</vt:lpstr>
      <vt:lpstr>Wingdings</vt:lpstr>
      <vt:lpstr>デザインの設定</vt:lpstr>
      <vt:lpstr>PowerPoint プレゼンテーション</vt:lpstr>
      <vt:lpstr>Dream Nexusとは</vt:lpstr>
      <vt:lpstr>広告掲載面・ブランド保護の考え方</vt:lpstr>
      <vt:lpstr>ミドルレンジ層リーチ</vt:lpstr>
      <vt:lpstr>ミドルシニア層リーチ</vt:lpstr>
      <vt:lpstr>Dream Nexus　カスタム</vt:lpstr>
      <vt:lpstr>入稿規定</vt:lpstr>
      <vt:lpstr>スケジュール</vt:lpstr>
      <vt:lpstr>CV計測の定義・クロスドメイン下のCV計測の注意点</vt:lpstr>
      <vt:lpstr>掲載報告レポートのフォーマット</vt:lpstr>
      <vt:lpstr>会社概要</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DN</dc:creator>
  <cp:lastModifiedBy>玲那 後藤</cp:lastModifiedBy>
  <cp:revision>980</cp:revision>
  <cp:lastPrinted>2019-12-10T09:41:42Z</cp:lastPrinted>
  <dcterms:created xsi:type="dcterms:W3CDTF">2014-06-05T03:00:59Z</dcterms:created>
  <dcterms:modified xsi:type="dcterms:W3CDTF">2026-06-26T01:32:59Z</dcterms:modified>
</cp:coreProperties>
</file>