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media/image136.jpg" ContentType="image/jpeg"/>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media/image159.jpg" ContentType="image/jpe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35" r:id="rId1"/>
    <p:sldMasterId id="2147483744" r:id="rId2"/>
  </p:sldMasterIdLst>
  <p:notesMasterIdLst>
    <p:notesMasterId r:id="rId14"/>
  </p:notesMasterIdLst>
  <p:sldIdLst>
    <p:sldId id="258" r:id="rId3"/>
    <p:sldId id="344" r:id="rId4"/>
    <p:sldId id="345" r:id="rId5"/>
    <p:sldId id="309" r:id="rId6"/>
    <p:sldId id="326" r:id="rId7"/>
    <p:sldId id="349" r:id="rId8"/>
    <p:sldId id="343" r:id="rId9"/>
    <p:sldId id="304" r:id="rId10"/>
    <p:sldId id="269" r:id="rId11"/>
    <p:sldId id="346" r:id="rId12"/>
    <p:sldId id="348" r:id="rId13"/>
  </p:sldIdLst>
  <p:sldSz cx="9906000" cy="6858000" type="A4"/>
  <p:notesSz cx="6797675" cy="9926638"/>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ＭＳ Ｐゴシック" panose="020B0600070205080204" pitchFamily="50"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618">
          <p15:clr>
            <a:srgbClr val="A4A3A4"/>
          </p15:clr>
        </p15:guide>
        <p15:guide id="2" orient="horz" pos="4156">
          <p15:clr>
            <a:srgbClr val="A4A3A4"/>
          </p15:clr>
        </p15:guide>
        <p15:guide id="3" pos="6023">
          <p15:clr>
            <a:srgbClr val="A4A3A4"/>
          </p15:clr>
        </p15:guide>
        <p15:guide id="4" pos="221">
          <p15:clr>
            <a:srgbClr val="A4A3A4"/>
          </p15:clr>
        </p15:guide>
        <p15:guide id="5"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ECEB"/>
    <a:srgbClr val="EF91A1"/>
    <a:srgbClr val="EDE4D5"/>
    <a:srgbClr val="7B2639"/>
    <a:srgbClr val="FDE8E8"/>
    <a:srgbClr val="C44364"/>
    <a:srgbClr val="FDF1F4"/>
    <a:srgbClr val="F5F0EF"/>
    <a:srgbClr val="AC7A6C"/>
    <a:srgbClr val="8657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24" autoAdjust="0"/>
    <p:restoredTop sz="87139" autoAdjust="0"/>
  </p:normalViewPr>
  <p:slideViewPr>
    <p:cSldViewPr>
      <p:cViewPr varScale="1">
        <p:scale>
          <a:sx n="79" d="100"/>
          <a:sy n="79" d="100"/>
        </p:scale>
        <p:origin x="1680" y="67"/>
      </p:cViewPr>
      <p:guideLst>
        <p:guide orient="horz" pos="618"/>
        <p:guide orient="horz" pos="4156"/>
        <p:guide pos="6023"/>
        <p:guide pos="221"/>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396C4C3A-0568-4387-9521-8419C41D337F}"/>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eaLnBrk="1" hangingPunct="1">
              <a:defRPr sz="1200"/>
            </a:lvl1pPr>
          </a:lstStyle>
          <a:p>
            <a:pPr>
              <a:defRPr/>
            </a:pPr>
            <a:endParaRPr lang="ja-JP" altLang="en-US"/>
          </a:p>
        </p:txBody>
      </p:sp>
      <p:sp>
        <p:nvSpPr>
          <p:cNvPr id="3" name="日付プレースホルダー 2">
            <a:extLst>
              <a:ext uri="{FF2B5EF4-FFF2-40B4-BE49-F238E27FC236}">
                <a16:creationId xmlns:a16="http://schemas.microsoft.com/office/drawing/2014/main" id="{8D1B23D5-C048-42F4-8CDA-861FD59A3C2B}"/>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eaLnBrk="1" hangingPunct="1">
              <a:defRPr sz="1200"/>
            </a:lvl1pPr>
          </a:lstStyle>
          <a:p>
            <a:pPr>
              <a:defRPr/>
            </a:pPr>
            <a:fld id="{0193F4FC-87D2-4711-9013-4A548752C2C6}" type="datetimeFigureOut">
              <a:rPr lang="ja-JP" altLang="en-US"/>
              <a:pPr>
                <a:defRPr/>
              </a:pPr>
              <a:t>2026/6/26</a:t>
            </a:fld>
            <a:endParaRPr lang="ja-JP" altLang="en-US"/>
          </a:p>
        </p:txBody>
      </p:sp>
      <p:sp>
        <p:nvSpPr>
          <p:cNvPr id="4" name="スライド イメージ プレースホルダー 3">
            <a:extLst>
              <a:ext uri="{FF2B5EF4-FFF2-40B4-BE49-F238E27FC236}">
                <a16:creationId xmlns:a16="http://schemas.microsoft.com/office/drawing/2014/main" id="{A10B4F7E-EC0B-49BD-A1AF-F257469930DA}"/>
              </a:ext>
            </a:extLst>
          </p:cNvPr>
          <p:cNvSpPr>
            <a:spLocks noGrp="1" noRot="1" noChangeAspect="1"/>
          </p:cNvSpPr>
          <p:nvPr>
            <p:ph type="sldImg" idx="2"/>
          </p:nvPr>
        </p:nvSpPr>
        <p:spPr>
          <a:xfrm>
            <a:off x="981075" y="1241425"/>
            <a:ext cx="4835525" cy="3349625"/>
          </a:xfrm>
          <a:prstGeom prst="rect">
            <a:avLst/>
          </a:prstGeom>
          <a:noFill/>
          <a:ln w="12700">
            <a:solidFill>
              <a:prstClr val="black"/>
            </a:solidFill>
          </a:ln>
        </p:spPr>
        <p:txBody>
          <a:bodyPr vert="horz" lIns="91440" tIns="45720" rIns="91440" bIns="45720" rtlCol="0" anchor="ctr"/>
          <a:lstStyle/>
          <a:p>
            <a:pPr lvl="0"/>
            <a:endParaRPr lang="ja-JP" altLang="en-US" noProof="0"/>
          </a:p>
        </p:txBody>
      </p:sp>
      <p:sp>
        <p:nvSpPr>
          <p:cNvPr id="5" name="ノート プレースホルダー 4">
            <a:extLst>
              <a:ext uri="{FF2B5EF4-FFF2-40B4-BE49-F238E27FC236}">
                <a16:creationId xmlns:a16="http://schemas.microsoft.com/office/drawing/2014/main" id="{DF644084-4DB2-4B82-8509-3EB9E276FFEF}"/>
              </a:ext>
            </a:extLst>
          </p:cNvPr>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ja-JP" altLang="en-US" noProof="0"/>
              <a:t>マスター テキストの書式設定</a:t>
            </a:r>
          </a:p>
          <a:p>
            <a:pPr lvl="1"/>
            <a:r>
              <a:rPr lang="ja-JP" altLang="en-US" noProof="0"/>
              <a:t>第 </a:t>
            </a:r>
            <a:r>
              <a:rPr lang="en-US" altLang="ja-JP" noProof="0"/>
              <a:t>2 </a:t>
            </a:r>
            <a:r>
              <a:rPr lang="ja-JP" altLang="en-US" noProof="0"/>
              <a:t>レベル</a:t>
            </a:r>
          </a:p>
          <a:p>
            <a:pPr lvl="2"/>
            <a:r>
              <a:rPr lang="ja-JP" altLang="en-US" noProof="0"/>
              <a:t>第 </a:t>
            </a:r>
            <a:r>
              <a:rPr lang="en-US" altLang="ja-JP" noProof="0"/>
              <a:t>3 </a:t>
            </a:r>
            <a:r>
              <a:rPr lang="ja-JP" altLang="en-US" noProof="0"/>
              <a:t>レベル</a:t>
            </a:r>
          </a:p>
          <a:p>
            <a:pPr lvl="3"/>
            <a:r>
              <a:rPr lang="ja-JP" altLang="en-US" noProof="0"/>
              <a:t>第 </a:t>
            </a:r>
            <a:r>
              <a:rPr lang="en-US" altLang="ja-JP" noProof="0"/>
              <a:t>4 </a:t>
            </a:r>
            <a:r>
              <a:rPr lang="ja-JP" altLang="en-US" noProof="0"/>
              <a:t>レベル</a:t>
            </a:r>
          </a:p>
          <a:p>
            <a:pPr lvl="4"/>
            <a:r>
              <a:rPr lang="ja-JP" altLang="en-US" noProof="0"/>
              <a:t>第 </a:t>
            </a:r>
            <a:r>
              <a:rPr lang="en-US" altLang="ja-JP" noProof="0"/>
              <a:t>5 </a:t>
            </a:r>
            <a:r>
              <a:rPr lang="ja-JP" altLang="en-US" noProof="0"/>
              <a:t>レベル</a:t>
            </a:r>
          </a:p>
        </p:txBody>
      </p:sp>
      <p:sp>
        <p:nvSpPr>
          <p:cNvPr id="6" name="フッター プレースホルダー 5">
            <a:extLst>
              <a:ext uri="{FF2B5EF4-FFF2-40B4-BE49-F238E27FC236}">
                <a16:creationId xmlns:a16="http://schemas.microsoft.com/office/drawing/2014/main" id="{F0D3A7E7-3588-4348-B940-4B94537558C7}"/>
              </a:ext>
            </a:extLst>
          </p:cNvPr>
          <p:cNvSpPr>
            <a:spLocks noGrp="1"/>
          </p:cNvSpPr>
          <p:nvPr>
            <p:ph type="ftr" sz="quarter" idx="4"/>
          </p:nvPr>
        </p:nvSpPr>
        <p:spPr>
          <a:xfrm>
            <a:off x="0" y="9428163"/>
            <a:ext cx="2946400" cy="498475"/>
          </a:xfrm>
          <a:prstGeom prst="rect">
            <a:avLst/>
          </a:prstGeom>
        </p:spPr>
        <p:txBody>
          <a:bodyPr vert="horz" lIns="91440" tIns="45720" rIns="91440" bIns="45720" rtlCol="0" anchor="b"/>
          <a:lstStyle>
            <a:lvl1pPr algn="l" eaLnBrk="1" hangingPunct="1">
              <a:defRPr sz="1200"/>
            </a:lvl1pPr>
          </a:lstStyle>
          <a:p>
            <a:pPr>
              <a:defRPr/>
            </a:pPr>
            <a:endParaRPr lang="ja-JP" altLang="en-US"/>
          </a:p>
        </p:txBody>
      </p:sp>
      <p:sp>
        <p:nvSpPr>
          <p:cNvPr id="7" name="スライド番号プレースホルダー 6">
            <a:extLst>
              <a:ext uri="{FF2B5EF4-FFF2-40B4-BE49-F238E27FC236}">
                <a16:creationId xmlns:a16="http://schemas.microsoft.com/office/drawing/2014/main" id="{336FF3DF-A5CA-4264-8C46-253791979158}"/>
              </a:ext>
            </a:extLst>
          </p:cNvPr>
          <p:cNvSpPr>
            <a:spLocks noGrp="1"/>
          </p:cNvSpPr>
          <p:nvPr>
            <p:ph type="sldNum" sz="quarter" idx="5"/>
          </p:nvPr>
        </p:nvSpPr>
        <p:spPr>
          <a:xfrm>
            <a:off x="3849688" y="9428163"/>
            <a:ext cx="2946400" cy="4984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F8EDFA6A-7C70-4B0F-9003-707E583FE0EF}"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ー 1">
            <a:extLst>
              <a:ext uri="{FF2B5EF4-FFF2-40B4-BE49-F238E27FC236}">
                <a16:creationId xmlns:a16="http://schemas.microsoft.com/office/drawing/2014/main" id="{1A93CAA1-625B-4E13-BFC5-140B47A0001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ノート プレースホルダー 2">
            <a:extLst>
              <a:ext uri="{FF2B5EF4-FFF2-40B4-BE49-F238E27FC236}">
                <a16:creationId xmlns:a16="http://schemas.microsoft.com/office/drawing/2014/main" id="{1160C183-19EE-4FEA-803D-7A957B55577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a:p>
        </p:txBody>
      </p:sp>
      <p:sp>
        <p:nvSpPr>
          <p:cNvPr id="11268" name="スライド番号プレースホルダー 3">
            <a:extLst>
              <a:ext uri="{FF2B5EF4-FFF2-40B4-BE49-F238E27FC236}">
                <a16:creationId xmlns:a16="http://schemas.microsoft.com/office/drawing/2014/main" id="{D6A8BBCD-C59F-4316-9513-47F1744AF01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E9E425A6-085E-4D37-80EA-9494160E695D}" type="slidenum">
              <a:rPr lang="ja-JP" altLang="en-US"/>
              <a:pPr/>
              <a:t>0</a:t>
            </a:fld>
            <a:endParaRPr lang="ja-JP"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9</a:t>
            </a:fld>
            <a:endParaRPr kumimoji="1" lang="ja-JP" altLang="en-US"/>
          </a:p>
        </p:txBody>
      </p:sp>
    </p:spTree>
    <p:extLst>
      <p:ext uri="{BB962C8B-B14F-4D97-AF65-F5344CB8AC3E}">
        <p14:creationId xmlns:p14="http://schemas.microsoft.com/office/powerpoint/2010/main" val="478484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10</a:t>
            </a:fld>
            <a:endParaRPr kumimoji="1" lang="ja-JP" altLang="en-US"/>
          </a:p>
        </p:txBody>
      </p:sp>
    </p:spTree>
    <p:extLst>
      <p:ext uri="{BB962C8B-B14F-4D97-AF65-F5344CB8AC3E}">
        <p14:creationId xmlns:p14="http://schemas.microsoft.com/office/powerpoint/2010/main" val="3224918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スライド イメージ プレースホルダー 1">
            <a:extLst>
              <a:ext uri="{FF2B5EF4-FFF2-40B4-BE49-F238E27FC236}">
                <a16:creationId xmlns:a16="http://schemas.microsoft.com/office/drawing/2014/main" id="{AFB6689E-25D5-42DC-A6C6-5113FBFFC4A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ノート プレースホルダー 2">
            <a:extLst>
              <a:ext uri="{FF2B5EF4-FFF2-40B4-BE49-F238E27FC236}">
                <a16:creationId xmlns:a16="http://schemas.microsoft.com/office/drawing/2014/main" id="{13E0462D-1732-41D3-83B7-E72AE8E750A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a:t>PC</a:t>
            </a:r>
            <a:r>
              <a:rPr lang="ja-JP" altLang="en-US"/>
              <a:t>向け配信の</a:t>
            </a:r>
            <a:r>
              <a:rPr lang="en-US" altLang="ja-JP"/>
              <a:t>DN</a:t>
            </a:r>
            <a:r>
              <a:rPr lang="ja-JP" altLang="en-US"/>
              <a:t>、</a:t>
            </a:r>
            <a:r>
              <a:rPr lang="en-US" altLang="ja-JP"/>
              <a:t>SP</a:t>
            </a:r>
            <a:r>
              <a:rPr lang="ja-JP" altLang="en-US"/>
              <a:t>向け配信の</a:t>
            </a:r>
            <a:r>
              <a:rPr lang="en-US" altLang="ja-JP"/>
              <a:t>SN</a:t>
            </a:r>
            <a:r>
              <a:rPr lang="ja-JP" altLang="en-US"/>
              <a:t>があり、どちらの媒体も推奨物件価格帯は</a:t>
            </a:r>
            <a:r>
              <a:rPr lang="en-US" altLang="ja-JP"/>
              <a:t>5000</a:t>
            </a:r>
            <a:r>
              <a:rPr lang="ja-JP" altLang="en-US"/>
              <a:t>万円前後となっており、</a:t>
            </a:r>
            <a:endParaRPr lang="en-US" altLang="ja-JP"/>
          </a:p>
          <a:p>
            <a:r>
              <a:rPr lang="ja-JP" altLang="en-US"/>
              <a:t>基本メニューとカスタムメニューの</a:t>
            </a:r>
            <a:r>
              <a:rPr lang="en-US" altLang="ja-JP"/>
              <a:t>2</a:t>
            </a:r>
            <a:r>
              <a:rPr lang="ja-JP" altLang="en-US"/>
              <a:t>つがあります。後ほどそれぞれのメニューについてご説明いたします。</a:t>
            </a:r>
            <a:endParaRPr lang="en-US" altLang="ja-JP"/>
          </a:p>
          <a:p>
            <a:r>
              <a:rPr lang="en-US" altLang="ja-JP"/>
              <a:t>PN</a:t>
            </a:r>
            <a:r>
              <a:rPr lang="ja-JP" altLang="en-US"/>
              <a:t>も同様に</a:t>
            </a:r>
            <a:r>
              <a:rPr lang="en-US" altLang="ja-JP"/>
              <a:t>PC</a:t>
            </a:r>
            <a:r>
              <a:rPr lang="ja-JP" altLang="en-US"/>
              <a:t>と</a:t>
            </a:r>
            <a:r>
              <a:rPr lang="en-US" altLang="ja-JP"/>
              <a:t>SP</a:t>
            </a:r>
            <a:r>
              <a:rPr lang="ja-JP" altLang="en-US"/>
              <a:t>があります。物件価格帯別に</a:t>
            </a:r>
            <a:r>
              <a:rPr lang="en-US" altLang="ja-JP"/>
              <a:t>PC</a:t>
            </a:r>
            <a:r>
              <a:rPr lang="ja-JP" altLang="en-US"/>
              <a:t>には３つメニューがあり、</a:t>
            </a:r>
            <a:r>
              <a:rPr lang="en-US" altLang="ja-JP"/>
              <a:t>SP</a:t>
            </a:r>
            <a:r>
              <a:rPr lang="ja-JP" altLang="en-US"/>
              <a:t>は１つとなっております。</a:t>
            </a:r>
            <a:endParaRPr lang="en-US" altLang="ja-JP"/>
          </a:p>
          <a:p>
            <a:r>
              <a:rPr lang="ja-JP" altLang="en-US"/>
              <a:t>それぞれ物件価格帯によりメニューが異なります。</a:t>
            </a:r>
            <a:endParaRPr lang="en-US" altLang="ja-JP"/>
          </a:p>
        </p:txBody>
      </p:sp>
      <p:sp>
        <p:nvSpPr>
          <p:cNvPr id="8196" name="スライド番号プレースホルダー 3">
            <a:extLst>
              <a:ext uri="{FF2B5EF4-FFF2-40B4-BE49-F238E27FC236}">
                <a16:creationId xmlns:a16="http://schemas.microsoft.com/office/drawing/2014/main" id="{6B85A124-1186-43EA-B96A-CCB1F3BDEDC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CB2C13A7-6919-46E8-ABDE-F390B3EBBCE2}" type="slidenum">
              <a:rPr lang="ja-JP" altLang="en-US" smtClean="0">
                <a:latin typeface="Calibri" panose="020F0502020204030204" pitchFamily="34" charset="0"/>
              </a:rPr>
              <a:pPr/>
              <a:t>1</a:t>
            </a:fld>
            <a:endParaRPr lang="ja-JP"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スライド イメージ プレースホルダー 1">
            <a:extLst>
              <a:ext uri="{FF2B5EF4-FFF2-40B4-BE49-F238E27FC236}">
                <a16:creationId xmlns:a16="http://schemas.microsoft.com/office/drawing/2014/main" id="{1CBA6D0E-63BB-412A-B165-23B433075DE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ノート プレースホルダー 2">
            <a:extLst>
              <a:ext uri="{FF2B5EF4-FFF2-40B4-BE49-F238E27FC236}">
                <a16:creationId xmlns:a16="http://schemas.microsoft.com/office/drawing/2014/main" id="{B02E207C-EA7D-4580-AC78-43ACC959490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こちら弊社の強みでもありますが、ブランドイメージを毀損するであろうドメインに対しては、ブラックリストに追加し、</a:t>
            </a:r>
            <a:endParaRPr lang="en-US" altLang="ja-JP"/>
          </a:p>
          <a:p>
            <a:r>
              <a:rPr lang="ja-JP" altLang="en-US"/>
              <a:t>配信をブロックします。</a:t>
            </a:r>
            <a:endParaRPr lang="en-US" altLang="ja-JP"/>
          </a:p>
          <a:p>
            <a:r>
              <a:rPr lang="ja-JP" altLang="en-US"/>
              <a:t>運用スタッフが人の目で確認し、問題ないと判断したドメインはホワイトリスト、問題ありと判断したドメインはブラックリストへ</a:t>
            </a:r>
            <a:endParaRPr lang="en-US" altLang="ja-JP"/>
          </a:p>
          <a:p>
            <a:r>
              <a:rPr lang="en-US" altLang="ja-JP"/>
              <a:t>100%</a:t>
            </a:r>
            <a:r>
              <a:rPr lang="ja-JP" altLang="en-US"/>
              <a:t>ではないですが、配信後も目視で確認を行い、配信停止から、開始を柔軟に行います。</a:t>
            </a:r>
          </a:p>
          <a:p>
            <a:endParaRPr lang="ja-JP" altLang="en-US"/>
          </a:p>
        </p:txBody>
      </p:sp>
      <p:sp>
        <p:nvSpPr>
          <p:cNvPr id="14340" name="スライド番号プレースホルダー 3">
            <a:extLst>
              <a:ext uri="{FF2B5EF4-FFF2-40B4-BE49-F238E27FC236}">
                <a16:creationId xmlns:a16="http://schemas.microsoft.com/office/drawing/2014/main" id="{112490D3-89F7-40AB-8147-B6DCE418B31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A0FDA90A-9FAF-4594-9AB8-AEA5E4730D11}" type="slidenum">
              <a:rPr lang="ja-JP" altLang="en-US" smtClean="0">
                <a:latin typeface="Calibri" panose="020F0502020204030204" pitchFamily="34" charset="0"/>
              </a:rPr>
              <a:pPr/>
              <a:t>2</a:t>
            </a:fld>
            <a:endParaRPr lang="ja-JP"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スライド イメージ プレースホルダー 1">
            <a:extLst>
              <a:ext uri="{FF2B5EF4-FFF2-40B4-BE49-F238E27FC236}">
                <a16:creationId xmlns:a16="http://schemas.microsoft.com/office/drawing/2014/main" id="{2E41ED1C-880A-41D4-BE03-0BE445973E9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ノート プレースホルダー 2">
            <a:extLst>
              <a:ext uri="{FF2B5EF4-FFF2-40B4-BE49-F238E27FC236}">
                <a16:creationId xmlns:a16="http://schemas.microsoft.com/office/drawing/2014/main" id="{4F516AC8-B519-4AFC-A44E-94E453F03E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a:p>
        </p:txBody>
      </p:sp>
      <p:sp>
        <p:nvSpPr>
          <p:cNvPr id="15364" name="スライド番号プレースホルダー 3">
            <a:extLst>
              <a:ext uri="{FF2B5EF4-FFF2-40B4-BE49-F238E27FC236}">
                <a16:creationId xmlns:a16="http://schemas.microsoft.com/office/drawing/2014/main" id="{9F3156CA-B5C3-43FF-877B-0F6302A41A3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811F7109-0213-4CAB-B216-EB474E6E6772}" type="slidenum">
              <a:rPr lang="ja-JP" altLang="en-US"/>
              <a:pPr/>
              <a:t>3</a:t>
            </a:fld>
            <a:endParaRPr lang="ja-JP"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スライド イメージ プレースホルダー 1">
            <a:extLst>
              <a:ext uri="{FF2B5EF4-FFF2-40B4-BE49-F238E27FC236}">
                <a16:creationId xmlns:a16="http://schemas.microsoft.com/office/drawing/2014/main" id="{2E41ED1C-880A-41D4-BE03-0BE445973E9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ノート プレースホルダー 2">
            <a:extLst>
              <a:ext uri="{FF2B5EF4-FFF2-40B4-BE49-F238E27FC236}">
                <a16:creationId xmlns:a16="http://schemas.microsoft.com/office/drawing/2014/main" id="{4F516AC8-B519-4AFC-A44E-94E453F03E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a:p>
        </p:txBody>
      </p:sp>
      <p:sp>
        <p:nvSpPr>
          <p:cNvPr id="15364" name="スライド番号プレースホルダー 3">
            <a:extLst>
              <a:ext uri="{FF2B5EF4-FFF2-40B4-BE49-F238E27FC236}">
                <a16:creationId xmlns:a16="http://schemas.microsoft.com/office/drawing/2014/main" id="{9F3156CA-B5C3-43FF-877B-0F6302A41A3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811F7109-0213-4CAB-B216-EB474E6E6772}" type="slidenum">
              <a:rPr lang="ja-JP" altLang="en-US"/>
              <a:pPr/>
              <a:t>4</a:t>
            </a:fld>
            <a:endParaRPr lang="ja-JP" altLang="en-US"/>
          </a:p>
        </p:txBody>
      </p:sp>
    </p:spTree>
    <p:extLst>
      <p:ext uri="{BB962C8B-B14F-4D97-AF65-F5344CB8AC3E}">
        <p14:creationId xmlns:p14="http://schemas.microsoft.com/office/powerpoint/2010/main" val="31440144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スライド イメージ プレースホルダー 1">
            <a:extLst>
              <a:ext uri="{FF2B5EF4-FFF2-40B4-BE49-F238E27FC236}">
                <a16:creationId xmlns:a16="http://schemas.microsoft.com/office/drawing/2014/main" id="{2E41ED1C-880A-41D4-BE03-0BE445973E9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3" name="ノート プレースホルダー 2">
            <a:extLst>
              <a:ext uri="{FF2B5EF4-FFF2-40B4-BE49-F238E27FC236}">
                <a16:creationId xmlns:a16="http://schemas.microsoft.com/office/drawing/2014/main" id="{4F516AC8-B519-4AFC-A44E-94E453F03E3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a:p>
        </p:txBody>
      </p:sp>
      <p:sp>
        <p:nvSpPr>
          <p:cNvPr id="15364" name="スライド番号プレースホルダー 3">
            <a:extLst>
              <a:ext uri="{FF2B5EF4-FFF2-40B4-BE49-F238E27FC236}">
                <a16:creationId xmlns:a16="http://schemas.microsoft.com/office/drawing/2014/main" id="{9F3156CA-B5C3-43FF-877B-0F6302A41A3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fld id="{811F7109-0213-4CAB-B216-EB474E6E6772}" type="slidenum">
              <a:rPr lang="ja-JP" altLang="en-US"/>
              <a:pPr/>
              <a:t>5</a:t>
            </a:fld>
            <a:endParaRPr lang="ja-JP" altLang="en-US"/>
          </a:p>
        </p:txBody>
      </p:sp>
    </p:spTree>
    <p:extLst>
      <p:ext uri="{BB962C8B-B14F-4D97-AF65-F5344CB8AC3E}">
        <p14:creationId xmlns:p14="http://schemas.microsoft.com/office/powerpoint/2010/main" val="3058910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スライド イメージ プレースホルダー 1">
            <a:extLst>
              <a:ext uri="{FF2B5EF4-FFF2-40B4-BE49-F238E27FC236}">
                <a16:creationId xmlns:a16="http://schemas.microsoft.com/office/drawing/2014/main" id="{03E13019-5156-4D22-9CC4-75BE034E8311}"/>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ノート プレースホルダー 2">
            <a:extLst>
              <a:ext uri="{FF2B5EF4-FFF2-40B4-BE49-F238E27FC236}">
                <a16:creationId xmlns:a16="http://schemas.microsoft.com/office/drawing/2014/main" id="{E4C1D1BD-560B-4B12-BC79-7282C38D025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a:t>レポートにつきましては、毎月月末までの実績を月初第</a:t>
            </a:r>
            <a:r>
              <a:rPr lang="en-US" altLang="ja-JP"/>
              <a:t>4</a:t>
            </a:r>
            <a:r>
              <a:rPr lang="ja-JP" altLang="en-US"/>
              <a:t>営業日にお送りさせていただきます。</a:t>
            </a:r>
            <a:endParaRPr lang="en-US" altLang="ja-JP"/>
          </a:p>
          <a:p>
            <a:r>
              <a:rPr lang="ja-JP" altLang="en-US"/>
              <a:t>ご入稿頂いたクリエイティブ毎の報告となります。</a:t>
            </a:r>
            <a:endParaRPr lang="en-US" altLang="ja-JP"/>
          </a:p>
          <a:p>
            <a:r>
              <a:rPr lang="ja-JP" altLang="en-US"/>
              <a:t>設定したキーワードや、クリエイティブ毎の報告はできませんので、ご了承ください</a:t>
            </a:r>
            <a:endParaRPr lang="en-US" altLang="ja-JP"/>
          </a:p>
          <a:p>
            <a:r>
              <a:rPr lang="en-US" altLang="ja-JP"/>
              <a:t>(</a:t>
            </a:r>
            <a:r>
              <a:rPr lang="ja-JP" altLang="en-US"/>
              <a:t>全案件の管理を一ポータルとやってしまっているため</a:t>
            </a:r>
            <a:r>
              <a:rPr lang="en-US" altLang="ja-JP"/>
              <a:t>)</a:t>
            </a:r>
          </a:p>
          <a:p>
            <a:endParaRPr lang="ja-JP" altLang="en-US"/>
          </a:p>
        </p:txBody>
      </p:sp>
      <p:sp>
        <p:nvSpPr>
          <p:cNvPr id="18436" name="スライド番号プレースホルダー 3">
            <a:extLst>
              <a:ext uri="{FF2B5EF4-FFF2-40B4-BE49-F238E27FC236}">
                <a16:creationId xmlns:a16="http://schemas.microsoft.com/office/drawing/2014/main" id="{BD909462-F684-4FA9-AFFF-C0C02FB388E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B8D5FE43-E2CA-4041-9939-6E3CB483DEAF}" type="slidenum">
              <a:rPr lang="ja-JP" altLang="en-US" smtClean="0">
                <a:latin typeface="Calibri" panose="020F0502020204030204" pitchFamily="34" charset="0"/>
              </a:rPr>
              <a:pPr/>
              <a:t>6</a:t>
            </a:fld>
            <a:endParaRPr lang="ja-JP" altLang="en-US">
              <a:latin typeface="Calibri" panose="020F0502020204030204" pitchFamily="34" charset="0"/>
            </a:endParaRPr>
          </a:p>
        </p:txBody>
      </p:sp>
    </p:spTree>
    <p:extLst>
      <p:ext uri="{BB962C8B-B14F-4D97-AF65-F5344CB8AC3E}">
        <p14:creationId xmlns:p14="http://schemas.microsoft.com/office/powerpoint/2010/main" val="2986350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ー 1">
            <a:extLst>
              <a:ext uri="{FF2B5EF4-FFF2-40B4-BE49-F238E27FC236}">
                <a16:creationId xmlns:a16="http://schemas.microsoft.com/office/drawing/2014/main" id="{11F762BC-96EC-4934-8763-1FC7591FDE3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ノート プレースホルダー 2">
            <a:extLst>
              <a:ext uri="{FF2B5EF4-FFF2-40B4-BE49-F238E27FC236}">
                <a16:creationId xmlns:a16="http://schemas.microsoft.com/office/drawing/2014/main" id="{F6164C97-935B-4544-AAE3-CBBF7125C594}"/>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ja-JP"/>
          </a:p>
        </p:txBody>
      </p:sp>
      <p:sp>
        <p:nvSpPr>
          <p:cNvPr id="11268" name="スライド番号プレースホルダー 3">
            <a:extLst>
              <a:ext uri="{FF2B5EF4-FFF2-40B4-BE49-F238E27FC236}">
                <a16:creationId xmlns:a16="http://schemas.microsoft.com/office/drawing/2014/main" id="{2D253239-C042-4121-AE04-7BC89D6022B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1363" indent="-284163">
              <a:defRPr kumimoji="1">
                <a:solidFill>
                  <a:schemeClr val="tx1"/>
                </a:solidFill>
                <a:latin typeface="ＭＳ Ｐゴシック" panose="020B0600070205080204" pitchFamily="50" charset="-128"/>
                <a:ea typeface="ＭＳ Ｐゴシック" panose="020B0600070205080204" pitchFamily="50" charset="-128"/>
              </a:defRPr>
            </a:lvl2pPr>
            <a:lvl3pPr marL="1141413" indent="-227013">
              <a:defRPr kumimoji="1">
                <a:solidFill>
                  <a:schemeClr val="tx1"/>
                </a:solidFill>
                <a:latin typeface="ＭＳ Ｐゴシック" panose="020B0600070205080204" pitchFamily="50" charset="-128"/>
                <a:ea typeface="ＭＳ Ｐゴシック" panose="020B0600070205080204" pitchFamily="50" charset="-128"/>
              </a:defRPr>
            </a:lvl3pPr>
            <a:lvl4pPr marL="1598613" indent="-227013">
              <a:defRPr kumimoji="1">
                <a:solidFill>
                  <a:schemeClr val="tx1"/>
                </a:solidFill>
                <a:latin typeface="ＭＳ Ｐゴシック" panose="020B0600070205080204" pitchFamily="50" charset="-128"/>
                <a:ea typeface="ＭＳ Ｐゴシック" panose="020B0600070205080204" pitchFamily="50" charset="-128"/>
              </a:defRPr>
            </a:lvl4pPr>
            <a:lvl5pPr marL="2055813" indent="-227013">
              <a:defRPr kumimoji="1">
                <a:solidFill>
                  <a:schemeClr val="tx1"/>
                </a:solidFill>
                <a:latin typeface="ＭＳ Ｐゴシック" panose="020B0600070205080204" pitchFamily="50" charset="-128"/>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fld id="{E11B922A-DB50-4A0D-BCAD-7FC134F87466}" type="slidenum">
              <a:rPr lang="ja-JP" altLang="en-US">
                <a:latin typeface="Calibri" panose="020F0502020204030204" pitchFamily="34" charset="0"/>
              </a:rPr>
              <a:pPr/>
              <a:t>7</a:t>
            </a:fld>
            <a:endParaRPr lang="ja-JP"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979488" y="1241425"/>
            <a:ext cx="4838700" cy="334962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168CFA74-211D-4CB4-A222-B4D1D8744758}" type="slidenum">
              <a:rPr kumimoji="1" lang="ja-JP" altLang="en-US" smtClean="0"/>
              <a:t>8</a:t>
            </a:fld>
            <a:endParaRPr kumimoji="1" lang="ja-JP" altLang="en-US"/>
          </a:p>
        </p:txBody>
      </p:sp>
    </p:spTree>
    <p:extLst>
      <p:ext uri="{BB962C8B-B14F-4D97-AF65-F5344CB8AC3E}">
        <p14:creationId xmlns:p14="http://schemas.microsoft.com/office/powerpoint/2010/main" val="25064196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13" name="フリーフォーム: 図形 12">
            <a:extLst>
              <a:ext uri="{FF2B5EF4-FFF2-40B4-BE49-F238E27FC236}">
                <a16:creationId xmlns:a16="http://schemas.microsoft.com/office/drawing/2014/main" id="{BB3B9957-DBD5-BA2B-A71D-98338B5A00A0}"/>
              </a:ext>
            </a:extLst>
          </p:cNvPr>
          <p:cNvSpPr/>
          <p:nvPr userDrawn="1"/>
        </p:nvSpPr>
        <p:spPr>
          <a:xfrm flipH="1" flipV="1">
            <a:off x="7381678" y="6227290"/>
            <a:ext cx="2524322" cy="630710"/>
          </a:xfrm>
          <a:custGeom>
            <a:avLst/>
            <a:gdLst>
              <a:gd name="connsiteX0" fmla="*/ 0 w 2524322"/>
              <a:gd name="connsiteY0" fmla="*/ 630710 h 630710"/>
              <a:gd name="connsiteX1" fmla="*/ 0 w 2524322"/>
              <a:gd name="connsiteY1" fmla="*/ 0 h 630710"/>
              <a:gd name="connsiteX2" fmla="*/ 2524322 w 2524322"/>
              <a:gd name="connsiteY2" fmla="*/ 0 h 630710"/>
              <a:gd name="connsiteX3" fmla="*/ 2239090 w 2524322"/>
              <a:gd name="connsiteY3" fmla="*/ 58821 h 630710"/>
              <a:gd name="connsiteX4" fmla="*/ 283329 w 2524322"/>
              <a:gd name="connsiteY4" fmla="*/ 545762 h 6307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322" h="630710">
                <a:moveTo>
                  <a:pt x="0" y="630710"/>
                </a:moveTo>
                <a:lnTo>
                  <a:pt x="0" y="0"/>
                </a:lnTo>
                <a:lnTo>
                  <a:pt x="2524322" y="0"/>
                </a:lnTo>
                <a:lnTo>
                  <a:pt x="2239090" y="58821"/>
                </a:lnTo>
                <a:cubicBezTo>
                  <a:pt x="1499396" y="221098"/>
                  <a:pt x="836549" y="386557"/>
                  <a:pt x="283329" y="545762"/>
                </a:cubicBezTo>
                <a:close/>
              </a:path>
            </a:pathLst>
          </a:custGeom>
          <a:gradFill>
            <a:gsLst>
              <a:gs pos="0">
                <a:schemeClr val="accent1">
                  <a:lumMod val="60000"/>
                  <a:lumOff val="40000"/>
                </a:schemeClr>
              </a:gs>
              <a:gs pos="100000">
                <a:schemeClr val="accent1">
                  <a:lumMod val="60000"/>
                  <a:lumOff val="40000"/>
                </a:schemeClr>
              </a:gs>
              <a:gs pos="75000">
                <a:schemeClr val="accent1">
                  <a:lumMod val="40000"/>
                  <a:lumOff val="6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14" name="フリーフォーム: 図形 13">
            <a:extLst>
              <a:ext uri="{FF2B5EF4-FFF2-40B4-BE49-F238E27FC236}">
                <a16:creationId xmlns:a16="http://schemas.microsoft.com/office/drawing/2014/main" id="{47402D8E-3CF9-EBFD-7B33-F0F2A25B6FB2}"/>
              </a:ext>
            </a:extLst>
          </p:cNvPr>
          <p:cNvSpPr/>
          <p:nvPr userDrawn="1"/>
        </p:nvSpPr>
        <p:spPr>
          <a:xfrm>
            <a:off x="0" y="79964"/>
            <a:ext cx="9906000" cy="2119897"/>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a:gsLst>
              <a:gs pos="0">
                <a:schemeClr val="accent1">
                  <a:lumMod val="40000"/>
                  <a:lumOff val="60000"/>
                </a:schemeClr>
              </a:gs>
              <a:gs pos="47000">
                <a:srgbClr val="EF91A1"/>
              </a:gs>
              <a:gs pos="100000">
                <a:schemeClr val="accent1">
                  <a:lumMod val="5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フリーフォーム: 図形 14">
            <a:extLst>
              <a:ext uri="{FF2B5EF4-FFF2-40B4-BE49-F238E27FC236}">
                <a16:creationId xmlns:a16="http://schemas.microsoft.com/office/drawing/2014/main" id="{F3247772-8C04-5275-3025-86B9A89F3E40}"/>
              </a:ext>
            </a:extLst>
          </p:cNvPr>
          <p:cNvSpPr/>
          <p:nvPr userDrawn="1"/>
        </p:nvSpPr>
        <p:spPr>
          <a:xfrm>
            <a:off x="0" y="-1"/>
            <a:ext cx="9906000" cy="2121432"/>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flip="none" rotWithShape="1">
            <a:gsLst>
              <a:gs pos="36639">
                <a:schemeClr val="accent1">
                  <a:lumMod val="40000"/>
                  <a:lumOff val="60000"/>
                </a:schemeClr>
              </a:gs>
              <a:gs pos="0">
                <a:schemeClr val="accent1">
                  <a:lumMod val="40000"/>
                  <a:lumOff val="60000"/>
                </a:schemeClr>
              </a:gs>
              <a:gs pos="69000">
                <a:schemeClr val="accent1">
                  <a:lumMod val="60000"/>
                  <a:lumOff val="40000"/>
                </a:schemeClr>
              </a:gs>
              <a:gs pos="100000">
                <a:srgbClr val="EF91A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Tree>
    <p:extLst>
      <p:ext uri="{BB962C8B-B14F-4D97-AF65-F5344CB8AC3E}">
        <p14:creationId xmlns:p14="http://schemas.microsoft.com/office/powerpoint/2010/main" val="35001298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3">
            <a:extLst>
              <a:ext uri="{FF2B5EF4-FFF2-40B4-BE49-F238E27FC236}">
                <a16:creationId xmlns:a16="http://schemas.microsoft.com/office/drawing/2014/main" id="{9ACBF747-1DDC-4D9E-B49F-E866DCF3CAD9}"/>
              </a:ext>
            </a:extLst>
          </p:cNvPr>
          <p:cNvSpPr>
            <a:spLocks noGrp="1"/>
          </p:cNvSpPr>
          <p:nvPr>
            <p:ph type="dt" sz="half" idx="10"/>
          </p:nvPr>
        </p:nvSpPr>
        <p:spPr/>
        <p:txBody>
          <a:bodyPr/>
          <a:lstStyle>
            <a:lvl1pPr>
              <a:defRPr/>
            </a:lvl1pPr>
          </a:lstStyle>
          <a:p>
            <a:pPr>
              <a:defRPr/>
            </a:pPr>
            <a:fld id="{9183FCB9-9197-4272-8EFB-388FF2E9EE67}" type="datetimeFigureOut">
              <a:rPr lang="ja-JP" altLang="en-US"/>
              <a:pPr>
                <a:defRPr/>
              </a:pPr>
              <a:t>2026/6/26</a:t>
            </a:fld>
            <a:endParaRPr lang="ja-JP" altLang="en-US"/>
          </a:p>
        </p:txBody>
      </p:sp>
      <p:sp>
        <p:nvSpPr>
          <p:cNvPr id="6" name="フッター プレースホルダー 4">
            <a:extLst>
              <a:ext uri="{FF2B5EF4-FFF2-40B4-BE49-F238E27FC236}">
                <a16:creationId xmlns:a16="http://schemas.microsoft.com/office/drawing/2014/main" id="{5CC46477-5704-4D88-A0BA-92557D8C08C5}"/>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40DDC9D2-0F84-4118-80E7-CE5BAB3BDAD2}"/>
              </a:ext>
            </a:extLst>
          </p:cNvPr>
          <p:cNvSpPr>
            <a:spLocks noGrp="1"/>
          </p:cNvSpPr>
          <p:nvPr>
            <p:ph type="sldNum" sz="quarter" idx="12"/>
          </p:nvPr>
        </p:nvSpPr>
        <p:spPr/>
        <p:txBody>
          <a:bodyPr/>
          <a:lstStyle>
            <a:lvl1pPr>
              <a:defRPr/>
            </a:lvl1pPr>
          </a:lstStyle>
          <a:p>
            <a:pPr>
              <a:defRPr/>
            </a:pPr>
            <a:fld id="{3AB82C0F-21F7-4217-9801-CE7AEDB7EC50}" type="slidenum">
              <a:rPr lang="ja-JP" altLang="en-US"/>
              <a:pPr>
                <a:defRPr/>
              </a:pPr>
              <a:t>‹#›</a:t>
            </a:fld>
            <a:endParaRPr lang="ja-JP" altLang="en-US"/>
          </a:p>
        </p:txBody>
      </p:sp>
    </p:spTree>
    <p:extLst>
      <p:ext uri="{BB962C8B-B14F-4D97-AF65-F5344CB8AC3E}">
        <p14:creationId xmlns:p14="http://schemas.microsoft.com/office/powerpoint/2010/main" val="34195291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3">
            <a:extLst>
              <a:ext uri="{FF2B5EF4-FFF2-40B4-BE49-F238E27FC236}">
                <a16:creationId xmlns:a16="http://schemas.microsoft.com/office/drawing/2014/main" id="{83A3B5AD-2F14-442C-992B-90C75F673729}"/>
              </a:ext>
            </a:extLst>
          </p:cNvPr>
          <p:cNvSpPr>
            <a:spLocks noGrp="1"/>
          </p:cNvSpPr>
          <p:nvPr>
            <p:ph type="dt" sz="half" idx="10"/>
          </p:nvPr>
        </p:nvSpPr>
        <p:spPr/>
        <p:txBody>
          <a:bodyPr/>
          <a:lstStyle>
            <a:lvl1pPr>
              <a:defRPr/>
            </a:lvl1pPr>
          </a:lstStyle>
          <a:p>
            <a:pPr>
              <a:defRPr/>
            </a:pPr>
            <a:fld id="{94EFD3B8-05B2-4D2B-A7CE-0C4BB343DA89}" type="datetimeFigureOut">
              <a:rPr lang="ja-JP" altLang="en-US"/>
              <a:pPr>
                <a:defRPr/>
              </a:pPr>
              <a:t>2026/6/26</a:t>
            </a:fld>
            <a:endParaRPr lang="ja-JP" altLang="en-US"/>
          </a:p>
        </p:txBody>
      </p:sp>
      <p:sp>
        <p:nvSpPr>
          <p:cNvPr id="8" name="フッター プレースホルダー 4">
            <a:extLst>
              <a:ext uri="{FF2B5EF4-FFF2-40B4-BE49-F238E27FC236}">
                <a16:creationId xmlns:a16="http://schemas.microsoft.com/office/drawing/2014/main" id="{B9EE6287-0E9D-4C98-88AD-A077EB2293F4}"/>
              </a:ext>
            </a:extLst>
          </p:cNvPr>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a:extLst>
              <a:ext uri="{FF2B5EF4-FFF2-40B4-BE49-F238E27FC236}">
                <a16:creationId xmlns:a16="http://schemas.microsoft.com/office/drawing/2014/main" id="{02C955F6-D42D-40A5-BF48-959B4B112CBF}"/>
              </a:ext>
            </a:extLst>
          </p:cNvPr>
          <p:cNvSpPr>
            <a:spLocks noGrp="1"/>
          </p:cNvSpPr>
          <p:nvPr>
            <p:ph type="sldNum" sz="quarter" idx="12"/>
          </p:nvPr>
        </p:nvSpPr>
        <p:spPr/>
        <p:txBody>
          <a:bodyPr/>
          <a:lstStyle>
            <a:lvl1pPr>
              <a:defRPr/>
            </a:lvl1pPr>
          </a:lstStyle>
          <a:p>
            <a:pPr>
              <a:defRPr/>
            </a:pPr>
            <a:fld id="{2DA18EA6-1E3E-4BFB-BC9C-6770EC568030}" type="slidenum">
              <a:rPr lang="ja-JP" altLang="en-US"/>
              <a:pPr>
                <a:defRPr/>
              </a:pPr>
              <a:t>‹#›</a:t>
            </a:fld>
            <a:endParaRPr lang="ja-JP" altLang="en-US"/>
          </a:p>
        </p:txBody>
      </p:sp>
    </p:spTree>
    <p:extLst>
      <p:ext uri="{BB962C8B-B14F-4D97-AF65-F5344CB8AC3E}">
        <p14:creationId xmlns:p14="http://schemas.microsoft.com/office/powerpoint/2010/main" val="38006358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3">
            <a:extLst>
              <a:ext uri="{FF2B5EF4-FFF2-40B4-BE49-F238E27FC236}">
                <a16:creationId xmlns:a16="http://schemas.microsoft.com/office/drawing/2014/main" id="{505F6657-1F8D-42B5-82B0-06A93DE5DE76}"/>
              </a:ext>
            </a:extLst>
          </p:cNvPr>
          <p:cNvSpPr>
            <a:spLocks noGrp="1"/>
          </p:cNvSpPr>
          <p:nvPr>
            <p:ph type="dt" sz="half" idx="10"/>
          </p:nvPr>
        </p:nvSpPr>
        <p:spPr/>
        <p:txBody>
          <a:bodyPr/>
          <a:lstStyle>
            <a:lvl1pPr>
              <a:defRPr/>
            </a:lvl1pPr>
          </a:lstStyle>
          <a:p>
            <a:pPr>
              <a:defRPr/>
            </a:pPr>
            <a:fld id="{AA84E996-B291-46E2-BC0D-F8E573DE0821}" type="datetimeFigureOut">
              <a:rPr lang="ja-JP" altLang="en-US"/>
              <a:pPr>
                <a:defRPr/>
              </a:pPr>
              <a:t>2026/6/26</a:t>
            </a:fld>
            <a:endParaRPr lang="ja-JP" altLang="en-US"/>
          </a:p>
        </p:txBody>
      </p:sp>
      <p:sp>
        <p:nvSpPr>
          <p:cNvPr id="4" name="フッター プレースホルダー 4">
            <a:extLst>
              <a:ext uri="{FF2B5EF4-FFF2-40B4-BE49-F238E27FC236}">
                <a16:creationId xmlns:a16="http://schemas.microsoft.com/office/drawing/2014/main" id="{053A1FD2-22A8-458D-98A9-E0F68748ED17}"/>
              </a:ext>
            </a:extLst>
          </p:cNvPr>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a:extLst>
              <a:ext uri="{FF2B5EF4-FFF2-40B4-BE49-F238E27FC236}">
                <a16:creationId xmlns:a16="http://schemas.microsoft.com/office/drawing/2014/main" id="{1E09441B-A291-4026-A68A-13FD42FBE36F}"/>
              </a:ext>
            </a:extLst>
          </p:cNvPr>
          <p:cNvSpPr>
            <a:spLocks noGrp="1"/>
          </p:cNvSpPr>
          <p:nvPr>
            <p:ph type="sldNum" sz="quarter" idx="12"/>
          </p:nvPr>
        </p:nvSpPr>
        <p:spPr/>
        <p:txBody>
          <a:bodyPr/>
          <a:lstStyle>
            <a:lvl1pPr>
              <a:defRPr/>
            </a:lvl1pPr>
          </a:lstStyle>
          <a:p>
            <a:pPr>
              <a:defRPr/>
            </a:pPr>
            <a:fld id="{C09C13B9-3A1C-424F-A506-F8A76DDBD276}" type="slidenum">
              <a:rPr lang="ja-JP" altLang="en-US"/>
              <a:pPr>
                <a:defRPr/>
              </a:pPr>
              <a:t>‹#›</a:t>
            </a:fld>
            <a:endParaRPr lang="ja-JP" altLang="en-US"/>
          </a:p>
        </p:txBody>
      </p:sp>
    </p:spTree>
    <p:extLst>
      <p:ext uri="{BB962C8B-B14F-4D97-AF65-F5344CB8AC3E}">
        <p14:creationId xmlns:p14="http://schemas.microsoft.com/office/powerpoint/2010/main" val="1107057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a:extLst>
              <a:ext uri="{FF2B5EF4-FFF2-40B4-BE49-F238E27FC236}">
                <a16:creationId xmlns:a16="http://schemas.microsoft.com/office/drawing/2014/main" id="{D099E952-3DAC-48D2-AF73-E97B22B0CFB4}"/>
              </a:ext>
            </a:extLst>
          </p:cNvPr>
          <p:cNvSpPr>
            <a:spLocks noGrp="1"/>
          </p:cNvSpPr>
          <p:nvPr>
            <p:ph type="dt" sz="half" idx="10"/>
          </p:nvPr>
        </p:nvSpPr>
        <p:spPr/>
        <p:txBody>
          <a:bodyPr/>
          <a:lstStyle>
            <a:lvl1pPr>
              <a:defRPr/>
            </a:lvl1pPr>
          </a:lstStyle>
          <a:p>
            <a:pPr>
              <a:defRPr/>
            </a:pPr>
            <a:fld id="{CE1F7EC4-FC0A-4672-8D0D-A3B599896219}" type="datetimeFigureOut">
              <a:rPr lang="ja-JP" altLang="en-US"/>
              <a:pPr>
                <a:defRPr/>
              </a:pPr>
              <a:t>2026/6/26</a:t>
            </a:fld>
            <a:endParaRPr lang="ja-JP" altLang="en-US"/>
          </a:p>
        </p:txBody>
      </p:sp>
      <p:sp>
        <p:nvSpPr>
          <p:cNvPr id="3" name="フッター プレースホルダー 4">
            <a:extLst>
              <a:ext uri="{FF2B5EF4-FFF2-40B4-BE49-F238E27FC236}">
                <a16:creationId xmlns:a16="http://schemas.microsoft.com/office/drawing/2014/main" id="{1F53DD60-95DF-4FEC-9917-38D43F2565CD}"/>
              </a:ext>
            </a:extLst>
          </p:cNvPr>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a:extLst>
              <a:ext uri="{FF2B5EF4-FFF2-40B4-BE49-F238E27FC236}">
                <a16:creationId xmlns:a16="http://schemas.microsoft.com/office/drawing/2014/main" id="{495EA4DE-7FC5-4AA9-B1FA-94F403C9C6D0}"/>
              </a:ext>
            </a:extLst>
          </p:cNvPr>
          <p:cNvSpPr>
            <a:spLocks noGrp="1"/>
          </p:cNvSpPr>
          <p:nvPr>
            <p:ph type="sldNum" sz="quarter" idx="12"/>
          </p:nvPr>
        </p:nvSpPr>
        <p:spPr/>
        <p:txBody>
          <a:bodyPr/>
          <a:lstStyle>
            <a:lvl1pPr>
              <a:defRPr/>
            </a:lvl1pPr>
          </a:lstStyle>
          <a:p>
            <a:pPr>
              <a:defRPr/>
            </a:pPr>
            <a:fld id="{D85964C6-3309-43DC-9BD5-7A1C6F96C59E}" type="slidenum">
              <a:rPr lang="ja-JP" altLang="en-US"/>
              <a:pPr>
                <a:defRPr/>
              </a:pPr>
              <a:t>‹#›</a:t>
            </a:fld>
            <a:endParaRPr lang="ja-JP" altLang="en-US"/>
          </a:p>
        </p:txBody>
      </p:sp>
    </p:spTree>
    <p:extLst>
      <p:ext uri="{BB962C8B-B14F-4D97-AF65-F5344CB8AC3E}">
        <p14:creationId xmlns:p14="http://schemas.microsoft.com/office/powerpoint/2010/main" val="8037398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95300" y="273050"/>
            <a:ext cx="3259006" cy="1162050"/>
          </a:xfrm>
        </p:spPr>
        <p:txBody>
          <a:bodyPr anchor="b"/>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a:extLst>
              <a:ext uri="{FF2B5EF4-FFF2-40B4-BE49-F238E27FC236}">
                <a16:creationId xmlns:a16="http://schemas.microsoft.com/office/drawing/2014/main" id="{B925467D-B1DB-4FF3-B28E-FBBC8A3AD05B}"/>
              </a:ext>
            </a:extLst>
          </p:cNvPr>
          <p:cNvSpPr>
            <a:spLocks noGrp="1"/>
          </p:cNvSpPr>
          <p:nvPr>
            <p:ph type="dt" sz="half" idx="10"/>
          </p:nvPr>
        </p:nvSpPr>
        <p:spPr/>
        <p:txBody>
          <a:bodyPr/>
          <a:lstStyle>
            <a:lvl1pPr>
              <a:defRPr/>
            </a:lvl1pPr>
          </a:lstStyle>
          <a:p>
            <a:pPr>
              <a:defRPr/>
            </a:pPr>
            <a:fld id="{813280A6-3423-4D4F-9214-96BB551D4E3A}" type="datetimeFigureOut">
              <a:rPr lang="ja-JP" altLang="en-US"/>
              <a:pPr>
                <a:defRPr/>
              </a:pPr>
              <a:t>2026/6/26</a:t>
            </a:fld>
            <a:endParaRPr lang="ja-JP" altLang="en-US"/>
          </a:p>
        </p:txBody>
      </p:sp>
      <p:sp>
        <p:nvSpPr>
          <p:cNvPr id="6" name="フッター プレースホルダー 4">
            <a:extLst>
              <a:ext uri="{FF2B5EF4-FFF2-40B4-BE49-F238E27FC236}">
                <a16:creationId xmlns:a16="http://schemas.microsoft.com/office/drawing/2014/main" id="{4FA2A6FA-D676-43B5-A3BB-BA28FD8DDAD0}"/>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408377E7-BD9A-430B-BCC9-270833B2ED7F}"/>
              </a:ext>
            </a:extLst>
          </p:cNvPr>
          <p:cNvSpPr>
            <a:spLocks noGrp="1"/>
          </p:cNvSpPr>
          <p:nvPr>
            <p:ph type="sldNum" sz="quarter" idx="12"/>
          </p:nvPr>
        </p:nvSpPr>
        <p:spPr/>
        <p:txBody>
          <a:bodyPr/>
          <a:lstStyle>
            <a:lvl1pPr>
              <a:defRPr/>
            </a:lvl1pPr>
          </a:lstStyle>
          <a:p>
            <a:pPr>
              <a:defRPr/>
            </a:pPr>
            <a:fld id="{4C32EDD4-0C51-464D-958C-8C73681318D7}" type="slidenum">
              <a:rPr lang="ja-JP" altLang="en-US"/>
              <a:pPr>
                <a:defRPr/>
              </a:pPr>
              <a:t>‹#›</a:t>
            </a:fld>
            <a:endParaRPr lang="ja-JP" altLang="en-US"/>
          </a:p>
        </p:txBody>
      </p:sp>
    </p:spTree>
    <p:extLst>
      <p:ext uri="{BB962C8B-B14F-4D97-AF65-F5344CB8AC3E}">
        <p14:creationId xmlns:p14="http://schemas.microsoft.com/office/powerpoint/2010/main" val="35696746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941645" y="4800600"/>
            <a:ext cx="5943600" cy="566738"/>
          </a:xfrm>
        </p:spPr>
        <p:txBody>
          <a:bodyPr anchor="b"/>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3">
            <a:extLst>
              <a:ext uri="{FF2B5EF4-FFF2-40B4-BE49-F238E27FC236}">
                <a16:creationId xmlns:a16="http://schemas.microsoft.com/office/drawing/2014/main" id="{070E1EBA-A41C-4C5A-B6FF-8EB3124D68B6}"/>
              </a:ext>
            </a:extLst>
          </p:cNvPr>
          <p:cNvSpPr>
            <a:spLocks noGrp="1"/>
          </p:cNvSpPr>
          <p:nvPr>
            <p:ph type="dt" sz="half" idx="10"/>
          </p:nvPr>
        </p:nvSpPr>
        <p:spPr/>
        <p:txBody>
          <a:bodyPr/>
          <a:lstStyle>
            <a:lvl1pPr>
              <a:defRPr/>
            </a:lvl1pPr>
          </a:lstStyle>
          <a:p>
            <a:pPr>
              <a:defRPr/>
            </a:pPr>
            <a:fld id="{F80052A7-0060-4F3F-A8FB-CE34CF190DF2}" type="datetimeFigureOut">
              <a:rPr lang="ja-JP" altLang="en-US"/>
              <a:pPr>
                <a:defRPr/>
              </a:pPr>
              <a:t>2026/6/26</a:t>
            </a:fld>
            <a:endParaRPr lang="ja-JP" altLang="en-US"/>
          </a:p>
        </p:txBody>
      </p:sp>
      <p:sp>
        <p:nvSpPr>
          <p:cNvPr id="6" name="フッター プレースホルダー 4">
            <a:extLst>
              <a:ext uri="{FF2B5EF4-FFF2-40B4-BE49-F238E27FC236}">
                <a16:creationId xmlns:a16="http://schemas.microsoft.com/office/drawing/2014/main" id="{2BD3D61F-D4D9-46FD-9687-B32832245F15}"/>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27C9ACF4-CA84-41BA-9B29-CA4F587F9E6D}"/>
              </a:ext>
            </a:extLst>
          </p:cNvPr>
          <p:cNvSpPr>
            <a:spLocks noGrp="1"/>
          </p:cNvSpPr>
          <p:nvPr>
            <p:ph type="sldNum" sz="quarter" idx="12"/>
          </p:nvPr>
        </p:nvSpPr>
        <p:spPr/>
        <p:txBody>
          <a:bodyPr/>
          <a:lstStyle>
            <a:lvl1pPr>
              <a:defRPr/>
            </a:lvl1pPr>
          </a:lstStyle>
          <a:p>
            <a:pPr>
              <a:defRPr/>
            </a:pPr>
            <a:fld id="{8B2E469B-B594-4B7C-97AD-A01FA448C61B}" type="slidenum">
              <a:rPr lang="ja-JP" altLang="en-US"/>
              <a:pPr>
                <a:defRPr/>
              </a:pPr>
              <a:t>‹#›</a:t>
            </a:fld>
            <a:endParaRPr lang="ja-JP" altLang="en-US"/>
          </a:p>
        </p:txBody>
      </p:sp>
    </p:spTree>
    <p:extLst>
      <p:ext uri="{BB962C8B-B14F-4D97-AF65-F5344CB8AC3E}">
        <p14:creationId xmlns:p14="http://schemas.microsoft.com/office/powerpoint/2010/main" val="29967073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DE35A01C-D772-4814-814D-80C834A3CA78}"/>
              </a:ext>
            </a:extLst>
          </p:cNvPr>
          <p:cNvSpPr>
            <a:spLocks noGrp="1"/>
          </p:cNvSpPr>
          <p:nvPr>
            <p:ph type="dt" sz="half" idx="10"/>
          </p:nvPr>
        </p:nvSpPr>
        <p:spPr/>
        <p:txBody>
          <a:bodyPr/>
          <a:lstStyle>
            <a:lvl1pPr>
              <a:defRPr/>
            </a:lvl1pPr>
          </a:lstStyle>
          <a:p>
            <a:pPr>
              <a:defRPr/>
            </a:pPr>
            <a:fld id="{6BA12CCE-9DB2-4372-9E9B-AC004033D4FD}" type="datetimeFigureOut">
              <a:rPr lang="ja-JP" altLang="en-US"/>
              <a:pPr>
                <a:defRPr/>
              </a:pPr>
              <a:t>2026/6/26</a:t>
            </a:fld>
            <a:endParaRPr lang="ja-JP" altLang="en-US"/>
          </a:p>
        </p:txBody>
      </p:sp>
      <p:sp>
        <p:nvSpPr>
          <p:cNvPr id="5" name="フッター プレースホルダー 4">
            <a:extLst>
              <a:ext uri="{FF2B5EF4-FFF2-40B4-BE49-F238E27FC236}">
                <a16:creationId xmlns:a16="http://schemas.microsoft.com/office/drawing/2014/main" id="{5DE18B65-40E2-4FE1-80DF-84F21324C151}"/>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4899E8E6-8034-4D3A-86E9-019BDF97F59E}"/>
              </a:ext>
            </a:extLst>
          </p:cNvPr>
          <p:cNvSpPr>
            <a:spLocks noGrp="1"/>
          </p:cNvSpPr>
          <p:nvPr>
            <p:ph type="sldNum" sz="quarter" idx="12"/>
          </p:nvPr>
        </p:nvSpPr>
        <p:spPr/>
        <p:txBody>
          <a:bodyPr/>
          <a:lstStyle>
            <a:lvl1pPr>
              <a:defRPr/>
            </a:lvl1pPr>
          </a:lstStyle>
          <a:p>
            <a:pPr>
              <a:defRPr/>
            </a:pPr>
            <a:fld id="{ECC7A943-1936-4959-BF1F-44EFE9AE19FE}" type="slidenum">
              <a:rPr lang="ja-JP" altLang="en-US"/>
              <a:pPr>
                <a:defRPr/>
              </a:pPr>
              <a:t>‹#›</a:t>
            </a:fld>
            <a:endParaRPr lang="ja-JP" altLang="en-US"/>
          </a:p>
        </p:txBody>
      </p:sp>
    </p:spTree>
    <p:extLst>
      <p:ext uri="{BB962C8B-B14F-4D97-AF65-F5344CB8AC3E}">
        <p14:creationId xmlns:p14="http://schemas.microsoft.com/office/powerpoint/2010/main" val="882723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181850" y="274639"/>
            <a:ext cx="2228850"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95300" y="274639"/>
            <a:ext cx="652145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F322FF93-42AC-4B30-8DFF-25F793949EC4}"/>
              </a:ext>
            </a:extLst>
          </p:cNvPr>
          <p:cNvSpPr>
            <a:spLocks noGrp="1"/>
          </p:cNvSpPr>
          <p:nvPr>
            <p:ph type="dt" sz="half" idx="10"/>
          </p:nvPr>
        </p:nvSpPr>
        <p:spPr/>
        <p:txBody>
          <a:bodyPr/>
          <a:lstStyle>
            <a:lvl1pPr>
              <a:defRPr/>
            </a:lvl1pPr>
          </a:lstStyle>
          <a:p>
            <a:pPr>
              <a:defRPr/>
            </a:pPr>
            <a:fld id="{77FED2BA-398B-4F33-AEC5-285E41A601B8}" type="datetimeFigureOut">
              <a:rPr lang="ja-JP" altLang="en-US"/>
              <a:pPr>
                <a:defRPr/>
              </a:pPr>
              <a:t>2026/6/26</a:t>
            </a:fld>
            <a:endParaRPr lang="ja-JP" altLang="en-US"/>
          </a:p>
        </p:txBody>
      </p:sp>
      <p:sp>
        <p:nvSpPr>
          <p:cNvPr id="5" name="フッター プレースホルダー 4">
            <a:extLst>
              <a:ext uri="{FF2B5EF4-FFF2-40B4-BE49-F238E27FC236}">
                <a16:creationId xmlns:a16="http://schemas.microsoft.com/office/drawing/2014/main" id="{6D88D499-1867-40FB-B310-33FB6CFA5242}"/>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C6E242A6-9803-46FD-B444-2A0F747B7D28}"/>
              </a:ext>
            </a:extLst>
          </p:cNvPr>
          <p:cNvSpPr>
            <a:spLocks noGrp="1"/>
          </p:cNvSpPr>
          <p:nvPr>
            <p:ph type="sldNum" sz="quarter" idx="12"/>
          </p:nvPr>
        </p:nvSpPr>
        <p:spPr/>
        <p:txBody>
          <a:bodyPr/>
          <a:lstStyle>
            <a:lvl1pPr>
              <a:defRPr/>
            </a:lvl1pPr>
          </a:lstStyle>
          <a:p>
            <a:pPr>
              <a:defRPr/>
            </a:pPr>
            <a:fld id="{E84D01CA-131A-47D0-A5EE-A84549BF6007}" type="slidenum">
              <a:rPr lang="ja-JP" altLang="en-US"/>
              <a:pPr>
                <a:defRPr/>
              </a:pPr>
              <a:t>‹#›</a:t>
            </a:fld>
            <a:endParaRPr lang="ja-JP" altLang="en-US"/>
          </a:p>
        </p:txBody>
      </p:sp>
    </p:spTree>
    <p:extLst>
      <p:ext uri="{BB962C8B-B14F-4D97-AF65-F5344CB8AC3E}">
        <p14:creationId xmlns:p14="http://schemas.microsoft.com/office/powerpoint/2010/main" val="26869194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タイトルとコンテンツ">
    <p:spTree>
      <p:nvGrpSpPr>
        <p:cNvPr id="1" name=""/>
        <p:cNvGrpSpPr/>
        <p:nvPr/>
      </p:nvGrpSpPr>
      <p:grpSpPr>
        <a:xfrm>
          <a:off x="0" y="0"/>
          <a:ext cx="0" cy="0"/>
          <a:chOff x="0" y="0"/>
          <a:chExt cx="0" cy="0"/>
        </a:xfrm>
      </p:grpSpPr>
      <p:sp>
        <p:nvSpPr>
          <p:cNvPr id="3" name="フリーフォーム: 図形 2">
            <a:extLst>
              <a:ext uri="{FF2B5EF4-FFF2-40B4-BE49-F238E27FC236}">
                <a16:creationId xmlns:a16="http://schemas.microsoft.com/office/drawing/2014/main" id="{7CFA5E6D-B88A-4555-B244-9D613E1BA8A9}"/>
              </a:ext>
            </a:extLst>
          </p:cNvPr>
          <p:cNvSpPr/>
          <p:nvPr userDrawn="1"/>
        </p:nvSpPr>
        <p:spPr>
          <a:xfrm>
            <a:off x="0" y="39688"/>
            <a:ext cx="9906000" cy="295275"/>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a:gsLst>
              <a:gs pos="0">
                <a:schemeClr val="accent2">
                  <a:lumMod val="60000"/>
                  <a:lumOff val="40000"/>
                </a:schemeClr>
              </a:gs>
              <a:gs pos="47000">
                <a:schemeClr val="accent2">
                  <a:alpha val="64000"/>
                </a:schemeClr>
              </a:gs>
              <a:gs pos="100000">
                <a:schemeClr val="accent2"/>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 name="フリーフォーム: 図形 3">
            <a:extLst>
              <a:ext uri="{FF2B5EF4-FFF2-40B4-BE49-F238E27FC236}">
                <a16:creationId xmlns:a16="http://schemas.microsoft.com/office/drawing/2014/main" id="{020C6F6E-626C-4181-AC56-1B5E2D3E86AD}"/>
              </a:ext>
            </a:extLst>
          </p:cNvPr>
          <p:cNvSpPr/>
          <p:nvPr userDrawn="1"/>
        </p:nvSpPr>
        <p:spPr>
          <a:xfrm>
            <a:off x="0" y="0"/>
            <a:ext cx="9906000" cy="285750"/>
          </a:xfrm>
          <a:custGeom>
            <a:avLst/>
            <a:gdLst>
              <a:gd name="connsiteX0" fmla="*/ 0 w 9906000"/>
              <a:gd name="connsiteY0" fmla="*/ 0 h 992881"/>
              <a:gd name="connsiteX1" fmla="*/ 9906000 w 9906000"/>
              <a:gd name="connsiteY1" fmla="*/ 0 h 992881"/>
              <a:gd name="connsiteX2" fmla="*/ 9906000 w 9906000"/>
              <a:gd name="connsiteY2" fmla="*/ 280718 h 992881"/>
              <a:gd name="connsiteX3" fmla="*/ 9457442 w 9906000"/>
              <a:gd name="connsiteY3" fmla="*/ 279885 h 992881"/>
              <a:gd name="connsiteX4" fmla="*/ 4419871 w 9906000"/>
              <a:gd name="connsiteY4" fmla="*/ 518393 h 992881"/>
              <a:gd name="connsiteX5" fmla="*/ 10035 w 9906000"/>
              <a:gd name="connsiteY5" fmla="*/ 991332 h 992881"/>
              <a:gd name="connsiteX6" fmla="*/ 0 w 9906000"/>
              <a:gd name="connsiteY6" fmla="*/ 992881 h 992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06000" h="992881">
                <a:moveTo>
                  <a:pt x="0" y="0"/>
                </a:moveTo>
                <a:lnTo>
                  <a:pt x="9906000" y="0"/>
                </a:lnTo>
                <a:lnTo>
                  <a:pt x="9906000" y="280718"/>
                </a:lnTo>
                <a:lnTo>
                  <a:pt x="9457442" y="279885"/>
                </a:lnTo>
                <a:cubicBezTo>
                  <a:pt x="8084558" y="287574"/>
                  <a:pt x="6329213" y="366318"/>
                  <a:pt x="4419871" y="518393"/>
                </a:cubicBezTo>
                <a:cubicBezTo>
                  <a:pt x="2783293" y="648744"/>
                  <a:pt x="1265976" y="814460"/>
                  <a:pt x="10035" y="991332"/>
                </a:cubicBezTo>
                <a:lnTo>
                  <a:pt x="0" y="992881"/>
                </a:lnTo>
                <a:close/>
              </a:path>
            </a:pathLst>
          </a:custGeom>
          <a:gradFill flip="none" rotWithShape="1">
            <a:gsLst>
              <a:gs pos="36639">
                <a:srgbClr val="0087D1"/>
              </a:gs>
              <a:gs pos="0">
                <a:srgbClr val="00A0E9"/>
              </a:gs>
              <a:gs pos="69000">
                <a:srgbClr val="015DAE"/>
              </a:gs>
              <a:gs pos="100000">
                <a:srgbClr val="005FAE"/>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5" name="正方形/長方形 4">
            <a:extLst>
              <a:ext uri="{FF2B5EF4-FFF2-40B4-BE49-F238E27FC236}">
                <a16:creationId xmlns:a16="http://schemas.microsoft.com/office/drawing/2014/main" id="{9C34A7FD-B204-45D1-813D-292658A7A19F}"/>
              </a:ext>
            </a:extLst>
          </p:cNvPr>
          <p:cNvSpPr/>
          <p:nvPr userDrawn="1"/>
        </p:nvSpPr>
        <p:spPr>
          <a:xfrm>
            <a:off x="9906000" y="68263"/>
            <a:ext cx="889000" cy="1062037"/>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6" name="正方形/長方形 5">
            <a:extLst>
              <a:ext uri="{FF2B5EF4-FFF2-40B4-BE49-F238E27FC236}">
                <a16:creationId xmlns:a16="http://schemas.microsoft.com/office/drawing/2014/main" id="{4797AAD9-08D1-46B9-AE84-506A78CBCD31}"/>
              </a:ext>
            </a:extLst>
          </p:cNvPr>
          <p:cNvSpPr/>
          <p:nvPr userDrawn="1"/>
        </p:nvSpPr>
        <p:spPr>
          <a:xfrm>
            <a:off x="-1524000" y="68263"/>
            <a:ext cx="1524000" cy="1062037"/>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7" name="テキスト ボックス 6">
            <a:extLst>
              <a:ext uri="{FF2B5EF4-FFF2-40B4-BE49-F238E27FC236}">
                <a16:creationId xmlns:a16="http://schemas.microsoft.com/office/drawing/2014/main" id="{8FCF40D7-F5D1-4DE3-93E7-2819BA5BB80B}"/>
              </a:ext>
            </a:extLst>
          </p:cNvPr>
          <p:cNvSpPr txBox="1">
            <a:spLocks noChangeArrowheads="1"/>
          </p:cNvSpPr>
          <p:nvPr userDrawn="1"/>
        </p:nvSpPr>
        <p:spPr bwMode="auto">
          <a:xfrm>
            <a:off x="9561513" y="6681788"/>
            <a:ext cx="382587" cy="234950"/>
          </a:xfrm>
          <a:prstGeom prst="rect">
            <a:avLst/>
          </a:prstGeom>
          <a:noFill/>
          <a:ln>
            <a:noFill/>
          </a:ln>
        </p:spPr>
        <p:txBody>
          <a:bodyPr wrap="none">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defRPr/>
            </a:pPr>
            <a:fld id="{A86AE72F-CC85-4EE8-B8DA-021C48902365}" type="slidenum">
              <a:rPr lang="ja-JP" altLang="en-US" sz="900" smtClean="0">
                <a:latin typeface="メイリオ" panose="020B0604030504040204" pitchFamily="50" charset="-128"/>
                <a:ea typeface="メイリオ" panose="020B0604030504040204" pitchFamily="50" charset="-128"/>
              </a:rPr>
              <a:pPr>
                <a:defRPr/>
              </a:pPr>
              <a:t>‹#›</a:t>
            </a:fld>
            <a:endParaRPr lang="ja-JP" altLang="en-US" sz="900">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101DEEB3-68DE-416E-9ABB-9F806701B783}"/>
              </a:ext>
            </a:extLst>
          </p:cNvPr>
          <p:cNvSpPr>
            <a:spLocks noChangeArrowheads="1"/>
          </p:cNvSpPr>
          <p:nvPr userDrawn="1"/>
        </p:nvSpPr>
        <p:spPr bwMode="auto">
          <a:xfrm>
            <a:off x="-60325" y="6716713"/>
            <a:ext cx="9217025" cy="184150"/>
          </a:xfrm>
          <a:prstGeom prst="rect">
            <a:avLst/>
          </a:prstGeom>
          <a:noFill/>
          <a:ln>
            <a:noFill/>
          </a:ln>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fontAlgn="base">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fontAlgn="base">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fontAlgn="base">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fontAlgn="base">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defRPr/>
            </a:pPr>
            <a:r>
              <a:rPr lang="ja-JP" altLang="en-US" sz="554" dirty="0">
                <a:latin typeface="メイリオ" panose="020B0604030504040204" pitchFamily="50" charset="-128"/>
                <a:ea typeface="メイリオ" panose="020B0604030504040204" pitchFamily="50" charset="-128"/>
                <a:cs typeface="メイリオ" panose="020B0604030504040204" pitchFamily="50" charset="-128"/>
              </a:rPr>
              <a:t>お問合せは・・・営業担当　長根・上山　sales@</a:t>
            </a:r>
            <a:r>
              <a:rPr lang="ja-JP" altLang="en-US" sz="554" dirty="0" err="1">
                <a:latin typeface="メイリオ" panose="020B0604030504040204" pitchFamily="50" charset="-128"/>
                <a:ea typeface="メイリオ" panose="020B0604030504040204" pitchFamily="50" charset="-128"/>
                <a:cs typeface="メイリオ" panose="020B0604030504040204" pitchFamily="50" charset="-128"/>
              </a:rPr>
              <a:t>d</a:t>
            </a:r>
            <a:r>
              <a:rPr lang="en-US" altLang="ja-JP" sz="554" dirty="0">
                <a:latin typeface="メイリオ" panose="020B0604030504040204" pitchFamily="50" charset="-128"/>
                <a:ea typeface="メイリオ" panose="020B0604030504040204" pitchFamily="50" charset="-128"/>
                <a:cs typeface="メイリオ" panose="020B0604030504040204" pitchFamily="50" charset="-128"/>
              </a:rPr>
              <a:t>ream-nexus.co.jp</a:t>
            </a:r>
            <a:r>
              <a:rPr lang="ja-JP" altLang="en-US" sz="554" dirty="0">
                <a:latin typeface="メイリオ" panose="020B0604030504040204" pitchFamily="50" charset="-128"/>
                <a:ea typeface="メイリオ" panose="020B0604030504040204" pitchFamily="50" charset="-128"/>
                <a:cs typeface="メイリオ" panose="020B0604030504040204" pitchFamily="50" charset="-128"/>
              </a:rPr>
              <a:t> まで　　</a:t>
            </a:r>
            <a:r>
              <a:rPr lang="en-US" altLang="ja-JP" sz="554" dirty="0">
                <a:latin typeface="メイリオ" panose="020B0604030504040204" pitchFamily="50" charset="-128"/>
                <a:ea typeface="メイリオ" panose="020B0604030504040204" pitchFamily="50" charset="-128"/>
                <a:cs typeface="メイリオ" panose="020B0604030504040204" pitchFamily="50" charset="-128"/>
              </a:rPr>
              <a:t>https://www.dream-nexus.co.jp</a:t>
            </a:r>
            <a:r>
              <a:rPr lang="ja-JP" altLang="en-US" sz="554" dirty="0">
                <a:latin typeface="メイリオ" panose="020B0604030504040204" pitchFamily="50" charset="-128"/>
                <a:ea typeface="メイリオ" panose="020B0604030504040204" pitchFamily="50" charset="-128"/>
                <a:cs typeface="メイリオ" panose="020B0604030504040204" pitchFamily="50" charset="-128"/>
              </a:rPr>
              <a:t>　　</a:t>
            </a:r>
            <a:r>
              <a:rPr lang="en-US" altLang="ja-JP" sz="554" dirty="0">
                <a:latin typeface="メイリオ" panose="020B0604030504040204" pitchFamily="50" charset="-128"/>
                <a:ea typeface="メイリオ" panose="020B0604030504040204" pitchFamily="50" charset="-128"/>
                <a:cs typeface="メイリオ" panose="020B0604030504040204" pitchFamily="50" charset="-128"/>
              </a:rPr>
              <a:t>Copyright © School Nexus All rights reserved</a:t>
            </a:r>
            <a:endParaRPr lang="ja-JP" altLang="en-US" sz="554"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タイトル 1"/>
          <p:cNvSpPr>
            <a:spLocks noGrp="1"/>
          </p:cNvSpPr>
          <p:nvPr>
            <p:ph type="title"/>
          </p:nvPr>
        </p:nvSpPr>
        <p:spPr>
          <a:xfrm>
            <a:off x="389210" y="-686133"/>
            <a:ext cx="8543925" cy="403359"/>
          </a:xfrm>
          <a:prstGeom prst="rect">
            <a:avLst/>
          </a:prstGeom>
        </p:spPr>
        <p:txBody>
          <a:bodyPr lIns="0" tIns="180000"/>
          <a:lstStyle>
            <a:lvl1pPr>
              <a:defRPr sz="1662" b="1"/>
            </a:lvl1pPr>
          </a:lstStyle>
          <a:p>
            <a:r>
              <a:rPr lang="ja-JP" altLang="en-US" dirty="0"/>
              <a:t>マスター タイトルの書式設定</a:t>
            </a:r>
          </a:p>
        </p:txBody>
      </p:sp>
    </p:spTree>
    <p:extLst>
      <p:ext uri="{BB962C8B-B14F-4D97-AF65-F5344CB8AC3E}">
        <p14:creationId xmlns:p14="http://schemas.microsoft.com/office/powerpoint/2010/main" val="3570169707"/>
      </p:ext>
    </p:extLst>
  </p:cSld>
  <p:clrMapOvr>
    <a:masterClrMapping/>
  </p:clrMapOvr>
  <p:transition spd="slow" advClick="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pic>
        <p:nvPicPr>
          <p:cNvPr id="3" name="グラフィックス 1">
            <a:extLst>
              <a:ext uri="{FF2B5EF4-FFF2-40B4-BE49-F238E27FC236}">
                <a16:creationId xmlns:a16="http://schemas.microsoft.com/office/drawing/2014/main" id="{1C89E306-5000-42EB-95CF-9F7C11BD814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6238" y="-747713"/>
            <a:ext cx="10731501" cy="191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AF25F970-C56C-4E2E-9A31-A2C35C8E42D2}"/>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0213" y="-315913"/>
            <a:ext cx="11623676"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グラフィックス 3">
            <a:extLst>
              <a:ext uri="{FF2B5EF4-FFF2-40B4-BE49-F238E27FC236}">
                <a16:creationId xmlns:a16="http://schemas.microsoft.com/office/drawing/2014/main" id="{A3977F00-FEDD-4E79-A846-BA1317BEF8A3}"/>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508000" y="9525"/>
            <a:ext cx="1162367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正方形/長方形 5">
            <a:extLst>
              <a:ext uri="{FF2B5EF4-FFF2-40B4-BE49-F238E27FC236}">
                <a16:creationId xmlns:a16="http://schemas.microsoft.com/office/drawing/2014/main" id="{89DE35B3-DC65-4915-8116-E7C42DCF4DE6}"/>
              </a:ext>
            </a:extLst>
          </p:cNvPr>
          <p:cNvSpPr/>
          <p:nvPr userDrawn="1"/>
        </p:nvSpPr>
        <p:spPr>
          <a:xfrm>
            <a:off x="0" y="0"/>
            <a:ext cx="9906000" cy="6858000"/>
          </a:xfrm>
          <a:prstGeom prst="rect">
            <a:avLst/>
          </a:prstGeom>
          <a:solidFill>
            <a:schemeClr val="accent2">
              <a:lumMod val="20000"/>
              <a:lumOff val="80000"/>
            </a:schemeClr>
          </a:solidFill>
        </p:spPr>
        <p:txBody>
          <a:bodyPr lIns="72000" tIns="72000" rIns="72000" anchor="ctr"/>
          <a:lstStyle/>
          <a:p>
            <a:pPr>
              <a:lnSpc>
                <a:spcPct val="110000"/>
              </a:lnSpc>
              <a:defRPr/>
            </a:pPr>
            <a:endParaRPr lang="ja-JP" altLang="en-US" sz="2400" kern="100" dirty="0">
              <a:solidFill>
                <a:srgbClr val="40404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7" name="四角形: 角を丸くする 7">
            <a:extLst>
              <a:ext uri="{FF2B5EF4-FFF2-40B4-BE49-F238E27FC236}">
                <a16:creationId xmlns:a16="http://schemas.microsoft.com/office/drawing/2014/main" id="{DEF37003-5050-4B30-931F-A9AA6D47701D}"/>
              </a:ext>
            </a:extLst>
          </p:cNvPr>
          <p:cNvSpPr/>
          <p:nvPr userDrawn="1"/>
        </p:nvSpPr>
        <p:spPr>
          <a:xfrm>
            <a:off x="741363" y="398463"/>
            <a:ext cx="8529637" cy="6083300"/>
          </a:xfrm>
          <a:custGeom>
            <a:avLst/>
            <a:gdLst>
              <a:gd name="connsiteX0" fmla="*/ 0 w 3600000"/>
              <a:gd name="connsiteY0" fmla="*/ 150003 h 900000"/>
              <a:gd name="connsiteX1" fmla="*/ 150003 w 3600000"/>
              <a:gd name="connsiteY1" fmla="*/ 0 h 900000"/>
              <a:gd name="connsiteX2" fmla="*/ 3449997 w 3600000"/>
              <a:gd name="connsiteY2" fmla="*/ 0 h 900000"/>
              <a:gd name="connsiteX3" fmla="*/ 3600000 w 3600000"/>
              <a:gd name="connsiteY3" fmla="*/ 150003 h 900000"/>
              <a:gd name="connsiteX4" fmla="*/ 3600000 w 3600000"/>
              <a:gd name="connsiteY4" fmla="*/ 749997 h 900000"/>
              <a:gd name="connsiteX5" fmla="*/ 3449997 w 3600000"/>
              <a:gd name="connsiteY5" fmla="*/ 900000 h 900000"/>
              <a:gd name="connsiteX6" fmla="*/ 150003 w 3600000"/>
              <a:gd name="connsiteY6" fmla="*/ 900000 h 900000"/>
              <a:gd name="connsiteX7" fmla="*/ 0 w 3600000"/>
              <a:gd name="connsiteY7" fmla="*/ 749997 h 900000"/>
              <a:gd name="connsiteX8" fmla="*/ 0 w 3600000"/>
              <a:gd name="connsiteY8" fmla="*/ 150003 h 900000"/>
              <a:gd name="connsiteX0" fmla="*/ 0 w 3600000"/>
              <a:gd name="connsiteY0" fmla="*/ 152008 h 902005"/>
              <a:gd name="connsiteX1" fmla="*/ 150003 w 3600000"/>
              <a:gd name="connsiteY1" fmla="*/ 2005 h 902005"/>
              <a:gd name="connsiteX2" fmla="*/ 573985 w 3600000"/>
              <a:gd name="connsiteY2" fmla="*/ 0 h 902005"/>
              <a:gd name="connsiteX3" fmla="*/ 3449997 w 3600000"/>
              <a:gd name="connsiteY3" fmla="*/ 2005 h 902005"/>
              <a:gd name="connsiteX4" fmla="*/ 3600000 w 3600000"/>
              <a:gd name="connsiteY4" fmla="*/ 152008 h 902005"/>
              <a:gd name="connsiteX5" fmla="*/ 3600000 w 3600000"/>
              <a:gd name="connsiteY5" fmla="*/ 752002 h 902005"/>
              <a:gd name="connsiteX6" fmla="*/ 3449997 w 3600000"/>
              <a:gd name="connsiteY6" fmla="*/ 902005 h 902005"/>
              <a:gd name="connsiteX7" fmla="*/ 150003 w 3600000"/>
              <a:gd name="connsiteY7" fmla="*/ 902005 h 902005"/>
              <a:gd name="connsiteX8" fmla="*/ 0 w 3600000"/>
              <a:gd name="connsiteY8" fmla="*/ 752002 h 902005"/>
              <a:gd name="connsiteX9" fmla="*/ 0 w 3600000"/>
              <a:gd name="connsiteY9" fmla="*/ 152008 h 902005"/>
              <a:gd name="connsiteX0" fmla="*/ 0 w 3600000"/>
              <a:gd name="connsiteY0" fmla="*/ 152008 h 902005"/>
              <a:gd name="connsiteX1" fmla="*/ 150003 w 3600000"/>
              <a:gd name="connsiteY1" fmla="*/ 2005 h 902005"/>
              <a:gd name="connsiteX2" fmla="*/ 573985 w 3600000"/>
              <a:gd name="connsiteY2" fmla="*/ 0 h 902005"/>
              <a:gd name="connsiteX3" fmla="*/ 1673915 w 3600000"/>
              <a:gd name="connsiteY3" fmla="*/ 1 h 902005"/>
              <a:gd name="connsiteX4" fmla="*/ 3449997 w 3600000"/>
              <a:gd name="connsiteY4" fmla="*/ 2005 h 902005"/>
              <a:gd name="connsiteX5" fmla="*/ 3600000 w 3600000"/>
              <a:gd name="connsiteY5" fmla="*/ 152008 h 902005"/>
              <a:gd name="connsiteX6" fmla="*/ 3600000 w 3600000"/>
              <a:gd name="connsiteY6" fmla="*/ 752002 h 902005"/>
              <a:gd name="connsiteX7" fmla="*/ 3449997 w 3600000"/>
              <a:gd name="connsiteY7" fmla="*/ 902005 h 902005"/>
              <a:gd name="connsiteX8" fmla="*/ 150003 w 3600000"/>
              <a:gd name="connsiteY8" fmla="*/ 902005 h 902005"/>
              <a:gd name="connsiteX9" fmla="*/ 0 w 3600000"/>
              <a:gd name="connsiteY9" fmla="*/ 752002 h 902005"/>
              <a:gd name="connsiteX10" fmla="*/ 0 w 3600000"/>
              <a:gd name="connsiteY10" fmla="*/ 152008 h 902005"/>
              <a:gd name="connsiteX0" fmla="*/ 0 w 3600000"/>
              <a:gd name="connsiteY0" fmla="*/ 152008 h 902005"/>
              <a:gd name="connsiteX1" fmla="*/ 150003 w 3600000"/>
              <a:gd name="connsiteY1" fmla="*/ 2005 h 902005"/>
              <a:gd name="connsiteX2" fmla="*/ 573985 w 3600000"/>
              <a:gd name="connsiteY2" fmla="*/ 0 h 902005"/>
              <a:gd name="connsiteX3" fmla="*/ 1773307 w 3600000"/>
              <a:gd name="connsiteY3" fmla="*/ 19880 h 902005"/>
              <a:gd name="connsiteX4" fmla="*/ 3449997 w 3600000"/>
              <a:gd name="connsiteY4" fmla="*/ 2005 h 902005"/>
              <a:gd name="connsiteX5" fmla="*/ 3600000 w 3600000"/>
              <a:gd name="connsiteY5" fmla="*/ 152008 h 902005"/>
              <a:gd name="connsiteX6" fmla="*/ 3600000 w 3600000"/>
              <a:gd name="connsiteY6" fmla="*/ 752002 h 902005"/>
              <a:gd name="connsiteX7" fmla="*/ 3449997 w 3600000"/>
              <a:gd name="connsiteY7" fmla="*/ 902005 h 902005"/>
              <a:gd name="connsiteX8" fmla="*/ 150003 w 3600000"/>
              <a:gd name="connsiteY8" fmla="*/ 902005 h 902005"/>
              <a:gd name="connsiteX9" fmla="*/ 0 w 3600000"/>
              <a:gd name="connsiteY9" fmla="*/ 752002 h 902005"/>
              <a:gd name="connsiteX10" fmla="*/ 0 w 3600000"/>
              <a:gd name="connsiteY10" fmla="*/ 152008 h 902005"/>
              <a:gd name="connsiteX0" fmla="*/ 0 w 3600000"/>
              <a:gd name="connsiteY0" fmla="*/ 152008 h 907775"/>
              <a:gd name="connsiteX1" fmla="*/ 150003 w 3600000"/>
              <a:gd name="connsiteY1" fmla="*/ 2005 h 907775"/>
              <a:gd name="connsiteX2" fmla="*/ 573985 w 3600000"/>
              <a:gd name="connsiteY2" fmla="*/ 0 h 907775"/>
              <a:gd name="connsiteX3" fmla="*/ 1773307 w 3600000"/>
              <a:gd name="connsiteY3" fmla="*/ 19880 h 907775"/>
              <a:gd name="connsiteX4" fmla="*/ 3449997 w 3600000"/>
              <a:gd name="connsiteY4" fmla="*/ 2005 h 907775"/>
              <a:gd name="connsiteX5" fmla="*/ 3600000 w 3600000"/>
              <a:gd name="connsiteY5" fmla="*/ 152008 h 907775"/>
              <a:gd name="connsiteX6" fmla="*/ 3600000 w 3600000"/>
              <a:gd name="connsiteY6" fmla="*/ 752002 h 907775"/>
              <a:gd name="connsiteX7" fmla="*/ 3449997 w 3600000"/>
              <a:gd name="connsiteY7" fmla="*/ 902005 h 907775"/>
              <a:gd name="connsiteX8" fmla="*/ 1289602 w 3600000"/>
              <a:gd name="connsiteY8" fmla="*/ 907775 h 907775"/>
              <a:gd name="connsiteX9" fmla="*/ 150003 w 3600000"/>
              <a:gd name="connsiteY9" fmla="*/ 902005 h 907775"/>
              <a:gd name="connsiteX10" fmla="*/ 0 w 3600000"/>
              <a:gd name="connsiteY10" fmla="*/ 752002 h 907775"/>
              <a:gd name="connsiteX11" fmla="*/ 0 w 3600000"/>
              <a:gd name="connsiteY11" fmla="*/ 152008 h 907775"/>
              <a:gd name="connsiteX0" fmla="*/ 0 w 3600000"/>
              <a:gd name="connsiteY0" fmla="*/ 152008 h 907775"/>
              <a:gd name="connsiteX1" fmla="*/ 150003 w 3600000"/>
              <a:gd name="connsiteY1" fmla="*/ 2005 h 907775"/>
              <a:gd name="connsiteX2" fmla="*/ 573985 w 3600000"/>
              <a:gd name="connsiteY2" fmla="*/ 0 h 907775"/>
              <a:gd name="connsiteX3" fmla="*/ 1773307 w 3600000"/>
              <a:gd name="connsiteY3" fmla="*/ 19880 h 907775"/>
              <a:gd name="connsiteX4" fmla="*/ 3449997 w 3600000"/>
              <a:gd name="connsiteY4" fmla="*/ 2005 h 907775"/>
              <a:gd name="connsiteX5" fmla="*/ 3600000 w 3600000"/>
              <a:gd name="connsiteY5" fmla="*/ 152008 h 907775"/>
              <a:gd name="connsiteX6" fmla="*/ 3600000 w 3600000"/>
              <a:gd name="connsiteY6" fmla="*/ 752002 h 907775"/>
              <a:gd name="connsiteX7" fmla="*/ 3449997 w 3600000"/>
              <a:gd name="connsiteY7" fmla="*/ 902005 h 907775"/>
              <a:gd name="connsiteX8" fmla="*/ 2495550 w 3600000"/>
              <a:gd name="connsiteY8" fmla="*/ 901149 h 907775"/>
              <a:gd name="connsiteX9" fmla="*/ 1289602 w 3600000"/>
              <a:gd name="connsiteY9" fmla="*/ 907775 h 907775"/>
              <a:gd name="connsiteX10" fmla="*/ 150003 w 3600000"/>
              <a:gd name="connsiteY10" fmla="*/ 902005 h 907775"/>
              <a:gd name="connsiteX11" fmla="*/ 0 w 3600000"/>
              <a:gd name="connsiteY11" fmla="*/ 752002 h 907775"/>
              <a:gd name="connsiteX12" fmla="*/ 0 w 3600000"/>
              <a:gd name="connsiteY12" fmla="*/ 152008 h 907775"/>
              <a:gd name="connsiteX0" fmla="*/ 0 w 3600000"/>
              <a:gd name="connsiteY0" fmla="*/ 152008 h 907775"/>
              <a:gd name="connsiteX1" fmla="*/ 150003 w 3600000"/>
              <a:gd name="connsiteY1" fmla="*/ 2005 h 907775"/>
              <a:gd name="connsiteX2" fmla="*/ 573985 w 3600000"/>
              <a:gd name="connsiteY2" fmla="*/ 0 h 907775"/>
              <a:gd name="connsiteX3" fmla="*/ 1773307 w 3600000"/>
              <a:gd name="connsiteY3" fmla="*/ 19880 h 907775"/>
              <a:gd name="connsiteX4" fmla="*/ 3449997 w 3600000"/>
              <a:gd name="connsiteY4" fmla="*/ 2005 h 907775"/>
              <a:gd name="connsiteX5" fmla="*/ 3600000 w 3600000"/>
              <a:gd name="connsiteY5" fmla="*/ 152008 h 907775"/>
              <a:gd name="connsiteX6" fmla="*/ 3600000 w 3600000"/>
              <a:gd name="connsiteY6" fmla="*/ 752002 h 907775"/>
              <a:gd name="connsiteX7" fmla="*/ 3449997 w 3600000"/>
              <a:gd name="connsiteY7" fmla="*/ 902005 h 907775"/>
              <a:gd name="connsiteX8" fmla="*/ 2528680 w 3600000"/>
              <a:gd name="connsiteY8" fmla="*/ 868019 h 907775"/>
              <a:gd name="connsiteX9" fmla="*/ 1289602 w 3600000"/>
              <a:gd name="connsiteY9" fmla="*/ 907775 h 907775"/>
              <a:gd name="connsiteX10" fmla="*/ 150003 w 3600000"/>
              <a:gd name="connsiteY10" fmla="*/ 902005 h 907775"/>
              <a:gd name="connsiteX11" fmla="*/ 0 w 3600000"/>
              <a:gd name="connsiteY11" fmla="*/ 752002 h 907775"/>
              <a:gd name="connsiteX12" fmla="*/ 0 w 3600000"/>
              <a:gd name="connsiteY12" fmla="*/ 152008 h 907775"/>
              <a:gd name="connsiteX0" fmla="*/ 0 w 3600000"/>
              <a:gd name="connsiteY0" fmla="*/ 152008 h 917732"/>
              <a:gd name="connsiteX1" fmla="*/ 150003 w 3600000"/>
              <a:gd name="connsiteY1" fmla="*/ 2005 h 917732"/>
              <a:gd name="connsiteX2" fmla="*/ 573985 w 3600000"/>
              <a:gd name="connsiteY2" fmla="*/ 0 h 917732"/>
              <a:gd name="connsiteX3" fmla="*/ 1773307 w 3600000"/>
              <a:gd name="connsiteY3" fmla="*/ 19880 h 917732"/>
              <a:gd name="connsiteX4" fmla="*/ 3449997 w 3600000"/>
              <a:gd name="connsiteY4" fmla="*/ 2005 h 917732"/>
              <a:gd name="connsiteX5" fmla="*/ 3600000 w 3600000"/>
              <a:gd name="connsiteY5" fmla="*/ 152008 h 917732"/>
              <a:gd name="connsiteX6" fmla="*/ 3600000 w 3600000"/>
              <a:gd name="connsiteY6" fmla="*/ 752002 h 917732"/>
              <a:gd name="connsiteX7" fmla="*/ 3449997 w 3600000"/>
              <a:gd name="connsiteY7" fmla="*/ 902005 h 917732"/>
              <a:gd name="connsiteX8" fmla="*/ 2528680 w 3600000"/>
              <a:gd name="connsiteY8" fmla="*/ 868019 h 917732"/>
              <a:gd name="connsiteX9" fmla="*/ 1289602 w 3600000"/>
              <a:gd name="connsiteY9" fmla="*/ 907775 h 917732"/>
              <a:gd name="connsiteX10" fmla="*/ 150003 w 3600000"/>
              <a:gd name="connsiteY10" fmla="*/ 902005 h 917732"/>
              <a:gd name="connsiteX11" fmla="*/ 0 w 3600000"/>
              <a:gd name="connsiteY11" fmla="*/ 752002 h 917732"/>
              <a:gd name="connsiteX12" fmla="*/ 0 w 3600000"/>
              <a:gd name="connsiteY12" fmla="*/ 152008 h 917732"/>
              <a:gd name="connsiteX0" fmla="*/ 0 w 3600000"/>
              <a:gd name="connsiteY0" fmla="*/ 152008 h 916485"/>
              <a:gd name="connsiteX1" fmla="*/ 150003 w 3600000"/>
              <a:gd name="connsiteY1" fmla="*/ 2005 h 916485"/>
              <a:gd name="connsiteX2" fmla="*/ 573985 w 3600000"/>
              <a:gd name="connsiteY2" fmla="*/ 0 h 916485"/>
              <a:gd name="connsiteX3" fmla="*/ 1773307 w 3600000"/>
              <a:gd name="connsiteY3" fmla="*/ 19880 h 916485"/>
              <a:gd name="connsiteX4" fmla="*/ 3449997 w 3600000"/>
              <a:gd name="connsiteY4" fmla="*/ 2005 h 916485"/>
              <a:gd name="connsiteX5" fmla="*/ 3600000 w 3600000"/>
              <a:gd name="connsiteY5" fmla="*/ 152008 h 916485"/>
              <a:gd name="connsiteX6" fmla="*/ 3600000 w 3600000"/>
              <a:gd name="connsiteY6" fmla="*/ 752002 h 916485"/>
              <a:gd name="connsiteX7" fmla="*/ 3449997 w 3600000"/>
              <a:gd name="connsiteY7" fmla="*/ 902005 h 916485"/>
              <a:gd name="connsiteX8" fmla="*/ 2528680 w 3600000"/>
              <a:gd name="connsiteY8" fmla="*/ 868019 h 916485"/>
              <a:gd name="connsiteX9" fmla="*/ 1289602 w 3600000"/>
              <a:gd name="connsiteY9" fmla="*/ 907775 h 916485"/>
              <a:gd name="connsiteX10" fmla="*/ 103620 w 3600000"/>
              <a:gd name="connsiteY10" fmla="*/ 895379 h 916485"/>
              <a:gd name="connsiteX11" fmla="*/ 0 w 3600000"/>
              <a:gd name="connsiteY11" fmla="*/ 752002 h 916485"/>
              <a:gd name="connsiteX12" fmla="*/ 0 w 3600000"/>
              <a:gd name="connsiteY12" fmla="*/ 152008 h 916485"/>
              <a:gd name="connsiteX0" fmla="*/ 0 w 3600000"/>
              <a:gd name="connsiteY0" fmla="*/ 191765 h 956242"/>
              <a:gd name="connsiteX1" fmla="*/ 150003 w 3600000"/>
              <a:gd name="connsiteY1" fmla="*/ 41762 h 956242"/>
              <a:gd name="connsiteX2" fmla="*/ 686628 w 3600000"/>
              <a:gd name="connsiteY2" fmla="*/ 0 h 956242"/>
              <a:gd name="connsiteX3" fmla="*/ 1773307 w 3600000"/>
              <a:gd name="connsiteY3" fmla="*/ 59637 h 956242"/>
              <a:gd name="connsiteX4" fmla="*/ 3449997 w 3600000"/>
              <a:gd name="connsiteY4" fmla="*/ 41762 h 956242"/>
              <a:gd name="connsiteX5" fmla="*/ 3600000 w 3600000"/>
              <a:gd name="connsiteY5" fmla="*/ 191765 h 956242"/>
              <a:gd name="connsiteX6" fmla="*/ 3600000 w 3600000"/>
              <a:gd name="connsiteY6" fmla="*/ 791759 h 956242"/>
              <a:gd name="connsiteX7" fmla="*/ 3449997 w 3600000"/>
              <a:gd name="connsiteY7" fmla="*/ 941762 h 956242"/>
              <a:gd name="connsiteX8" fmla="*/ 2528680 w 3600000"/>
              <a:gd name="connsiteY8" fmla="*/ 907776 h 956242"/>
              <a:gd name="connsiteX9" fmla="*/ 1289602 w 3600000"/>
              <a:gd name="connsiteY9" fmla="*/ 947532 h 956242"/>
              <a:gd name="connsiteX10" fmla="*/ 103620 w 3600000"/>
              <a:gd name="connsiteY10" fmla="*/ 935136 h 956242"/>
              <a:gd name="connsiteX11" fmla="*/ 0 w 3600000"/>
              <a:gd name="connsiteY11" fmla="*/ 791759 h 956242"/>
              <a:gd name="connsiteX12" fmla="*/ 0 w 3600000"/>
              <a:gd name="connsiteY12" fmla="*/ 191765 h 956242"/>
              <a:gd name="connsiteX0" fmla="*/ 0 w 3600000"/>
              <a:gd name="connsiteY0" fmla="*/ 191765 h 956242"/>
              <a:gd name="connsiteX1" fmla="*/ 150003 w 3600000"/>
              <a:gd name="connsiteY1" fmla="*/ 41762 h 956242"/>
              <a:gd name="connsiteX2" fmla="*/ 686628 w 3600000"/>
              <a:gd name="connsiteY2" fmla="*/ 0 h 956242"/>
              <a:gd name="connsiteX3" fmla="*/ 1773307 w 3600000"/>
              <a:gd name="connsiteY3" fmla="*/ 59637 h 956242"/>
              <a:gd name="connsiteX4" fmla="*/ 3449997 w 3600000"/>
              <a:gd name="connsiteY4" fmla="*/ 41762 h 956242"/>
              <a:gd name="connsiteX5" fmla="*/ 3600000 w 3600000"/>
              <a:gd name="connsiteY5" fmla="*/ 191765 h 956242"/>
              <a:gd name="connsiteX6" fmla="*/ 3600000 w 3600000"/>
              <a:gd name="connsiteY6" fmla="*/ 791759 h 956242"/>
              <a:gd name="connsiteX7" fmla="*/ 3449997 w 3600000"/>
              <a:gd name="connsiteY7" fmla="*/ 941762 h 956242"/>
              <a:gd name="connsiteX8" fmla="*/ 2528680 w 3600000"/>
              <a:gd name="connsiteY8" fmla="*/ 907776 h 956242"/>
              <a:gd name="connsiteX9" fmla="*/ 1289602 w 3600000"/>
              <a:gd name="connsiteY9" fmla="*/ 947532 h 956242"/>
              <a:gd name="connsiteX10" fmla="*/ 103620 w 3600000"/>
              <a:gd name="connsiteY10" fmla="*/ 935136 h 956242"/>
              <a:gd name="connsiteX11" fmla="*/ 0 w 3600000"/>
              <a:gd name="connsiteY11" fmla="*/ 791759 h 956242"/>
              <a:gd name="connsiteX12" fmla="*/ 0 w 3600000"/>
              <a:gd name="connsiteY12" fmla="*/ 191765 h 956242"/>
              <a:gd name="connsiteX0" fmla="*/ 0 w 3600000"/>
              <a:gd name="connsiteY0" fmla="*/ 191765 h 956242"/>
              <a:gd name="connsiteX1" fmla="*/ 150003 w 3600000"/>
              <a:gd name="connsiteY1" fmla="*/ 41762 h 956242"/>
              <a:gd name="connsiteX2" fmla="*/ 686628 w 3600000"/>
              <a:gd name="connsiteY2" fmla="*/ 0 h 956242"/>
              <a:gd name="connsiteX3" fmla="*/ 1773307 w 3600000"/>
              <a:gd name="connsiteY3" fmla="*/ 59637 h 956242"/>
              <a:gd name="connsiteX4" fmla="*/ 3449997 w 3600000"/>
              <a:gd name="connsiteY4" fmla="*/ 41762 h 956242"/>
              <a:gd name="connsiteX5" fmla="*/ 3600000 w 3600000"/>
              <a:gd name="connsiteY5" fmla="*/ 191765 h 956242"/>
              <a:gd name="connsiteX6" fmla="*/ 3600000 w 3600000"/>
              <a:gd name="connsiteY6" fmla="*/ 791759 h 956242"/>
              <a:gd name="connsiteX7" fmla="*/ 3449997 w 3600000"/>
              <a:gd name="connsiteY7" fmla="*/ 941762 h 956242"/>
              <a:gd name="connsiteX8" fmla="*/ 2528680 w 3600000"/>
              <a:gd name="connsiteY8" fmla="*/ 907776 h 956242"/>
              <a:gd name="connsiteX9" fmla="*/ 1289602 w 3600000"/>
              <a:gd name="connsiteY9" fmla="*/ 947532 h 956242"/>
              <a:gd name="connsiteX10" fmla="*/ 103620 w 3600000"/>
              <a:gd name="connsiteY10" fmla="*/ 935136 h 956242"/>
              <a:gd name="connsiteX11" fmla="*/ 0 w 3600000"/>
              <a:gd name="connsiteY11" fmla="*/ 791759 h 956242"/>
              <a:gd name="connsiteX12" fmla="*/ 0 w 3600000"/>
              <a:gd name="connsiteY12" fmla="*/ 191765 h 956242"/>
              <a:gd name="connsiteX0" fmla="*/ 0 w 3600000"/>
              <a:gd name="connsiteY0" fmla="*/ 191765 h 956242"/>
              <a:gd name="connsiteX1" fmla="*/ 150003 w 3600000"/>
              <a:gd name="connsiteY1" fmla="*/ 41762 h 956242"/>
              <a:gd name="connsiteX2" fmla="*/ 686628 w 3600000"/>
              <a:gd name="connsiteY2" fmla="*/ 0 h 956242"/>
              <a:gd name="connsiteX3" fmla="*/ 1826315 w 3600000"/>
              <a:gd name="connsiteY3" fmla="*/ 46384 h 956242"/>
              <a:gd name="connsiteX4" fmla="*/ 3449997 w 3600000"/>
              <a:gd name="connsiteY4" fmla="*/ 41762 h 956242"/>
              <a:gd name="connsiteX5" fmla="*/ 3600000 w 3600000"/>
              <a:gd name="connsiteY5" fmla="*/ 191765 h 956242"/>
              <a:gd name="connsiteX6" fmla="*/ 3600000 w 3600000"/>
              <a:gd name="connsiteY6" fmla="*/ 791759 h 956242"/>
              <a:gd name="connsiteX7" fmla="*/ 3449997 w 3600000"/>
              <a:gd name="connsiteY7" fmla="*/ 941762 h 956242"/>
              <a:gd name="connsiteX8" fmla="*/ 2528680 w 3600000"/>
              <a:gd name="connsiteY8" fmla="*/ 907776 h 956242"/>
              <a:gd name="connsiteX9" fmla="*/ 1289602 w 3600000"/>
              <a:gd name="connsiteY9" fmla="*/ 947532 h 956242"/>
              <a:gd name="connsiteX10" fmla="*/ 103620 w 3600000"/>
              <a:gd name="connsiteY10" fmla="*/ 935136 h 956242"/>
              <a:gd name="connsiteX11" fmla="*/ 0 w 3600000"/>
              <a:gd name="connsiteY11" fmla="*/ 791759 h 956242"/>
              <a:gd name="connsiteX12" fmla="*/ 0 w 3600000"/>
              <a:gd name="connsiteY12" fmla="*/ 191765 h 956242"/>
              <a:gd name="connsiteX0" fmla="*/ 0 w 3600000"/>
              <a:gd name="connsiteY0" fmla="*/ 191765 h 956242"/>
              <a:gd name="connsiteX1" fmla="*/ 150003 w 3600000"/>
              <a:gd name="connsiteY1" fmla="*/ 41762 h 956242"/>
              <a:gd name="connsiteX2" fmla="*/ 686628 w 3600000"/>
              <a:gd name="connsiteY2" fmla="*/ 0 h 956242"/>
              <a:gd name="connsiteX3" fmla="*/ 1826315 w 3600000"/>
              <a:gd name="connsiteY3" fmla="*/ 46384 h 956242"/>
              <a:gd name="connsiteX4" fmla="*/ 3449997 w 3600000"/>
              <a:gd name="connsiteY4" fmla="*/ 41762 h 956242"/>
              <a:gd name="connsiteX5" fmla="*/ 3600000 w 3600000"/>
              <a:gd name="connsiteY5" fmla="*/ 191765 h 956242"/>
              <a:gd name="connsiteX6" fmla="*/ 3600000 w 3600000"/>
              <a:gd name="connsiteY6" fmla="*/ 791759 h 956242"/>
              <a:gd name="connsiteX7" fmla="*/ 3449997 w 3600000"/>
              <a:gd name="connsiteY7" fmla="*/ 941762 h 956242"/>
              <a:gd name="connsiteX8" fmla="*/ 2528680 w 3600000"/>
              <a:gd name="connsiteY8" fmla="*/ 907776 h 956242"/>
              <a:gd name="connsiteX9" fmla="*/ 1289602 w 3600000"/>
              <a:gd name="connsiteY9" fmla="*/ 947532 h 956242"/>
              <a:gd name="connsiteX10" fmla="*/ 103620 w 3600000"/>
              <a:gd name="connsiteY10" fmla="*/ 935136 h 956242"/>
              <a:gd name="connsiteX11" fmla="*/ 0 w 3600000"/>
              <a:gd name="connsiteY11" fmla="*/ 791759 h 956242"/>
              <a:gd name="connsiteX12" fmla="*/ 0 w 3600000"/>
              <a:gd name="connsiteY12" fmla="*/ 191765 h 956242"/>
              <a:gd name="connsiteX0" fmla="*/ 0 w 3635522"/>
              <a:gd name="connsiteY0" fmla="*/ 191765 h 956242"/>
              <a:gd name="connsiteX1" fmla="*/ 150003 w 3635522"/>
              <a:gd name="connsiteY1" fmla="*/ 41762 h 956242"/>
              <a:gd name="connsiteX2" fmla="*/ 686628 w 3635522"/>
              <a:gd name="connsiteY2" fmla="*/ 0 h 956242"/>
              <a:gd name="connsiteX3" fmla="*/ 1831753 w 3635522"/>
              <a:gd name="connsiteY3" fmla="*/ 30358 h 956242"/>
              <a:gd name="connsiteX4" fmla="*/ 3449997 w 3635522"/>
              <a:gd name="connsiteY4" fmla="*/ 41762 h 956242"/>
              <a:gd name="connsiteX5" fmla="*/ 3600000 w 3635522"/>
              <a:gd name="connsiteY5" fmla="*/ 191765 h 956242"/>
              <a:gd name="connsiteX6" fmla="*/ 3600000 w 3635522"/>
              <a:gd name="connsiteY6" fmla="*/ 791759 h 956242"/>
              <a:gd name="connsiteX7" fmla="*/ 3449997 w 3635522"/>
              <a:gd name="connsiteY7" fmla="*/ 941762 h 956242"/>
              <a:gd name="connsiteX8" fmla="*/ 2528680 w 3635522"/>
              <a:gd name="connsiteY8" fmla="*/ 907776 h 956242"/>
              <a:gd name="connsiteX9" fmla="*/ 1289602 w 3635522"/>
              <a:gd name="connsiteY9" fmla="*/ 947532 h 956242"/>
              <a:gd name="connsiteX10" fmla="*/ 103620 w 3635522"/>
              <a:gd name="connsiteY10" fmla="*/ 935136 h 956242"/>
              <a:gd name="connsiteX11" fmla="*/ 0 w 3635522"/>
              <a:gd name="connsiteY11" fmla="*/ 791759 h 956242"/>
              <a:gd name="connsiteX12" fmla="*/ 0 w 3635522"/>
              <a:gd name="connsiteY12" fmla="*/ 191765 h 956242"/>
              <a:gd name="connsiteX0" fmla="*/ 0 w 3635522"/>
              <a:gd name="connsiteY0" fmla="*/ 191765 h 956242"/>
              <a:gd name="connsiteX1" fmla="*/ 150003 w 3635522"/>
              <a:gd name="connsiteY1" fmla="*/ 41762 h 956242"/>
              <a:gd name="connsiteX2" fmla="*/ 686628 w 3635522"/>
              <a:gd name="connsiteY2" fmla="*/ 0 h 956242"/>
              <a:gd name="connsiteX3" fmla="*/ 1831753 w 3635522"/>
              <a:gd name="connsiteY3" fmla="*/ 30358 h 956242"/>
              <a:gd name="connsiteX4" fmla="*/ 3449997 w 3635522"/>
              <a:gd name="connsiteY4" fmla="*/ 41762 h 956242"/>
              <a:gd name="connsiteX5" fmla="*/ 3600000 w 3635522"/>
              <a:gd name="connsiteY5" fmla="*/ 191765 h 956242"/>
              <a:gd name="connsiteX6" fmla="*/ 3600000 w 3635522"/>
              <a:gd name="connsiteY6" fmla="*/ 791759 h 956242"/>
              <a:gd name="connsiteX7" fmla="*/ 3449997 w 3635522"/>
              <a:gd name="connsiteY7" fmla="*/ 941762 h 956242"/>
              <a:gd name="connsiteX8" fmla="*/ 2534118 w 3635522"/>
              <a:gd name="connsiteY8" fmla="*/ 919795 h 956242"/>
              <a:gd name="connsiteX9" fmla="*/ 1289602 w 3635522"/>
              <a:gd name="connsiteY9" fmla="*/ 947532 h 956242"/>
              <a:gd name="connsiteX10" fmla="*/ 103620 w 3635522"/>
              <a:gd name="connsiteY10" fmla="*/ 935136 h 956242"/>
              <a:gd name="connsiteX11" fmla="*/ 0 w 3635522"/>
              <a:gd name="connsiteY11" fmla="*/ 791759 h 956242"/>
              <a:gd name="connsiteX12" fmla="*/ 0 w 3635522"/>
              <a:gd name="connsiteY12" fmla="*/ 191765 h 956242"/>
              <a:gd name="connsiteX0" fmla="*/ 0 w 3635522"/>
              <a:gd name="connsiteY0" fmla="*/ 191765 h 956242"/>
              <a:gd name="connsiteX1" fmla="*/ 150003 w 3635522"/>
              <a:gd name="connsiteY1" fmla="*/ 41762 h 956242"/>
              <a:gd name="connsiteX2" fmla="*/ 686628 w 3635522"/>
              <a:gd name="connsiteY2" fmla="*/ 0 h 956242"/>
              <a:gd name="connsiteX3" fmla="*/ 1831753 w 3635522"/>
              <a:gd name="connsiteY3" fmla="*/ 30358 h 956242"/>
              <a:gd name="connsiteX4" fmla="*/ 3449997 w 3635522"/>
              <a:gd name="connsiteY4" fmla="*/ 41762 h 956242"/>
              <a:gd name="connsiteX5" fmla="*/ 3600000 w 3635522"/>
              <a:gd name="connsiteY5" fmla="*/ 191765 h 956242"/>
              <a:gd name="connsiteX6" fmla="*/ 3600000 w 3635522"/>
              <a:gd name="connsiteY6" fmla="*/ 791759 h 956242"/>
              <a:gd name="connsiteX7" fmla="*/ 3449997 w 3635522"/>
              <a:gd name="connsiteY7" fmla="*/ 941762 h 956242"/>
              <a:gd name="connsiteX8" fmla="*/ 2534118 w 3635522"/>
              <a:gd name="connsiteY8" fmla="*/ 919795 h 956242"/>
              <a:gd name="connsiteX9" fmla="*/ 1289602 w 3635522"/>
              <a:gd name="connsiteY9" fmla="*/ 947532 h 956242"/>
              <a:gd name="connsiteX10" fmla="*/ 103620 w 3635522"/>
              <a:gd name="connsiteY10" fmla="*/ 935136 h 956242"/>
              <a:gd name="connsiteX11" fmla="*/ 0 w 3635522"/>
              <a:gd name="connsiteY11" fmla="*/ 791759 h 956242"/>
              <a:gd name="connsiteX12" fmla="*/ 0 w 3635522"/>
              <a:gd name="connsiteY12" fmla="*/ 191765 h 956242"/>
              <a:gd name="connsiteX0" fmla="*/ 0 w 3635522"/>
              <a:gd name="connsiteY0" fmla="*/ 191765 h 956242"/>
              <a:gd name="connsiteX1" fmla="*/ 150003 w 3635522"/>
              <a:gd name="connsiteY1" fmla="*/ 41762 h 956242"/>
              <a:gd name="connsiteX2" fmla="*/ 686628 w 3635522"/>
              <a:gd name="connsiteY2" fmla="*/ 0 h 956242"/>
              <a:gd name="connsiteX3" fmla="*/ 1831753 w 3635522"/>
              <a:gd name="connsiteY3" fmla="*/ 30358 h 956242"/>
              <a:gd name="connsiteX4" fmla="*/ 3449997 w 3635522"/>
              <a:gd name="connsiteY4" fmla="*/ 41762 h 956242"/>
              <a:gd name="connsiteX5" fmla="*/ 3600000 w 3635522"/>
              <a:gd name="connsiteY5" fmla="*/ 191765 h 956242"/>
              <a:gd name="connsiteX6" fmla="*/ 3600000 w 3635522"/>
              <a:gd name="connsiteY6" fmla="*/ 791759 h 956242"/>
              <a:gd name="connsiteX7" fmla="*/ 3449997 w 3635522"/>
              <a:gd name="connsiteY7" fmla="*/ 941762 h 956242"/>
              <a:gd name="connsiteX8" fmla="*/ 2534118 w 3635522"/>
              <a:gd name="connsiteY8" fmla="*/ 933818 h 956242"/>
              <a:gd name="connsiteX9" fmla="*/ 1289602 w 3635522"/>
              <a:gd name="connsiteY9" fmla="*/ 947532 h 956242"/>
              <a:gd name="connsiteX10" fmla="*/ 103620 w 3635522"/>
              <a:gd name="connsiteY10" fmla="*/ 935136 h 956242"/>
              <a:gd name="connsiteX11" fmla="*/ 0 w 3635522"/>
              <a:gd name="connsiteY11" fmla="*/ 791759 h 956242"/>
              <a:gd name="connsiteX12" fmla="*/ 0 w 3635522"/>
              <a:gd name="connsiteY12" fmla="*/ 191765 h 956242"/>
              <a:gd name="connsiteX0" fmla="*/ 0 w 3635522"/>
              <a:gd name="connsiteY0" fmla="*/ 191765 h 956242"/>
              <a:gd name="connsiteX1" fmla="*/ 150003 w 3635522"/>
              <a:gd name="connsiteY1" fmla="*/ 41762 h 956242"/>
              <a:gd name="connsiteX2" fmla="*/ 686628 w 3635522"/>
              <a:gd name="connsiteY2" fmla="*/ 0 h 956242"/>
              <a:gd name="connsiteX3" fmla="*/ 1831753 w 3635522"/>
              <a:gd name="connsiteY3" fmla="*/ 30358 h 956242"/>
              <a:gd name="connsiteX4" fmla="*/ 3449997 w 3635522"/>
              <a:gd name="connsiteY4" fmla="*/ 41762 h 956242"/>
              <a:gd name="connsiteX5" fmla="*/ 3600000 w 3635522"/>
              <a:gd name="connsiteY5" fmla="*/ 191765 h 956242"/>
              <a:gd name="connsiteX6" fmla="*/ 3600000 w 3635522"/>
              <a:gd name="connsiteY6" fmla="*/ 791759 h 956242"/>
              <a:gd name="connsiteX7" fmla="*/ 3449997 w 3635522"/>
              <a:gd name="connsiteY7" fmla="*/ 941762 h 956242"/>
              <a:gd name="connsiteX8" fmla="*/ 2534118 w 3635522"/>
              <a:gd name="connsiteY8" fmla="*/ 933818 h 956242"/>
              <a:gd name="connsiteX9" fmla="*/ 1289602 w 3635522"/>
              <a:gd name="connsiteY9" fmla="*/ 947532 h 956242"/>
              <a:gd name="connsiteX10" fmla="*/ 103620 w 3635522"/>
              <a:gd name="connsiteY10" fmla="*/ 935136 h 956242"/>
              <a:gd name="connsiteX11" fmla="*/ 0 w 3635522"/>
              <a:gd name="connsiteY11" fmla="*/ 791759 h 956242"/>
              <a:gd name="connsiteX12" fmla="*/ 0 w 3635522"/>
              <a:gd name="connsiteY12" fmla="*/ 191765 h 956242"/>
              <a:gd name="connsiteX0" fmla="*/ 0 w 3635522"/>
              <a:gd name="connsiteY0" fmla="*/ 191765 h 959711"/>
              <a:gd name="connsiteX1" fmla="*/ 150003 w 3635522"/>
              <a:gd name="connsiteY1" fmla="*/ 41762 h 959711"/>
              <a:gd name="connsiteX2" fmla="*/ 686628 w 3635522"/>
              <a:gd name="connsiteY2" fmla="*/ 0 h 959711"/>
              <a:gd name="connsiteX3" fmla="*/ 1831753 w 3635522"/>
              <a:gd name="connsiteY3" fmla="*/ 30358 h 959711"/>
              <a:gd name="connsiteX4" fmla="*/ 3449997 w 3635522"/>
              <a:gd name="connsiteY4" fmla="*/ 41762 h 959711"/>
              <a:gd name="connsiteX5" fmla="*/ 3600000 w 3635522"/>
              <a:gd name="connsiteY5" fmla="*/ 191765 h 959711"/>
              <a:gd name="connsiteX6" fmla="*/ 3600000 w 3635522"/>
              <a:gd name="connsiteY6" fmla="*/ 791759 h 959711"/>
              <a:gd name="connsiteX7" fmla="*/ 3449997 w 3635522"/>
              <a:gd name="connsiteY7" fmla="*/ 941762 h 959711"/>
              <a:gd name="connsiteX8" fmla="*/ 2534118 w 3635522"/>
              <a:gd name="connsiteY8" fmla="*/ 933818 h 959711"/>
              <a:gd name="connsiteX9" fmla="*/ 1289602 w 3635522"/>
              <a:gd name="connsiteY9" fmla="*/ 947532 h 959711"/>
              <a:gd name="connsiteX10" fmla="*/ 103620 w 3635522"/>
              <a:gd name="connsiteY10" fmla="*/ 935136 h 959711"/>
              <a:gd name="connsiteX11" fmla="*/ 0 w 3635522"/>
              <a:gd name="connsiteY11" fmla="*/ 791759 h 959711"/>
              <a:gd name="connsiteX12" fmla="*/ 0 w 3635522"/>
              <a:gd name="connsiteY12" fmla="*/ 191765 h 959711"/>
              <a:gd name="connsiteX0" fmla="*/ 0 w 3626270"/>
              <a:gd name="connsiteY0" fmla="*/ 191765 h 959711"/>
              <a:gd name="connsiteX1" fmla="*/ 150003 w 3626270"/>
              <a:gd name="connsiteY1" fmla="*/ 41762 h 959711"/>
              <a:gd name="connsiteX2" fmla="*/ 686628 w 3626270"/>
              <a:gd name="connsiteY2" fmla="*/ 0 h 959711"/>
              <a:gd name="connsiteX3" fmla="*/ 1831753 w 3626270"/>
              <a:gd name="connsiteY3" fmla="*/ 30358 h 959711"/>
              <a:gd name="connsiteX4" fmla="*/ 3449997 w 3626270"/>
              <a:gd name="connsiteY4" fmla="*/ 41762 h 959711"/>
              <a:gd name="connsiteX5" fmla="*/ 3600000 w 3626270"/>
              <a:gd name="connsiteY5" fmla="*/ 191765 h 959711"/>
              <a:gd name="connsiteX6" fmla="*/ 3600000 w 3626270"/>
              <a:gd name="connsiteY6" fmla="*/ 482127 h 959711"/>
              <a:gd name="connsiteX7" fmla="*/ 3600000 w 3626270"/>
              <a:gd name="connsiteY7" fmla="*/ 791759 h 959711"/>
              <a:gd name="connsiteX8" fmla="*/ 3449997 w 3626270"/>
              <a:gd name="connsiteY8" fmla="*/ 941762 h 959711"/>
              <a:gd name="connsiteX9" fmla="*/ 2534118 w 3626270"/>
              <a:gd name="connsiteY9" fmla="*/ 933818 h 959711"/>
              <a:gd name="connsiteX10" fmla="*/ 1289602 w 3626270"/>
              <a:gd name="connsiteY10" fmla="*/ 947532 h 959711"/>
              <a:gd name="connsiteX11" fmla="*/ 103620 w 3626270"/>
              <a:gd name="connsiteY11" fmla="*/ 935136 h 959711"/>
              <a:gd name="connsiteX12" fmla="*/ 0 w 3626270"/>
              <a:gd name="connsiteY12" fmla="*/ 791759 h 959711"/>
              <a:gd name="connsiteX13" fmla="*/ 0 w 3626270"/>
              <a:gd name="connsiteY13" fmla="*/ 191765 h 959711"/>
              <a:gd name="connsiteX0" fmla="*/ 0 w 3638066"/>
              <a:gd name="connsiteY0" fmla="*/ 191765 h 959711"/>
              <a:gd name="connsiteX1" fmla="*/ 150003 w 3638066"/>
              <a:gd name="connsiteY1" fmla="*/ 41762 h 959711"/>
              <a:gd name="connsiteX2" fmla="*/ 686628 w 3638066"/>
              <a:gd name="connsiteY2" fmla="*/ 0 h 959711"/>
              <a:gd name="connsiteX3" fmla="*/ 1831753 w 3638066"/>
              <a:gd name="connsiteY3" fmla="*/ 30358 h 959711"/>
              <a:gd name="connsiteX4" fmla="*/ 3449997 w 3638066"/>
              <a:gd name="connsiteY4" fmla="*/ 41762 h 959711"/>
              <a:gd name="connsiteX5" fmla="*/ 3600000 w 3638066"/>
              <a:gd name="connsiteY5" fmla="*/ 191765 h 959711"/>
              <a:gd name="connsiteX6" fmla="*/ 3638066 w 3638066"/>
              <a:gd name="connsiteY6" fmla="*/ 482127 h 959711"/>
              <a:gd name="connsiteX7" fmla="*/ 3600000 w 3638066"/>
              <a:gd name="connsiteY7" fmla="*/ 791759 h 959711"/>
              <a:gd name="connsiteX8" fmla="*/ 3449997 w 3638066"/>
              <a:gd name="connsiteY8" fmla="*/ 941762 h 959711"/>
              <a:gd name="connsiteX9" fmla="*/ 2534118 w 3638066"/>
              <a:gd name="connsiteY9" fmla="*/ 933818 h 959711"/>
              <a:gd name="connsiteX10" fmla="*/ 1289602 w 3638066"/>
              <a:gd name="connsiteY10" fmla="*/ 947532 h 959711"/>
              <a:gd name="connsiteX11" fmla="*/ 103620 w 3638066"/>
              <a:gd name="connsiteY11" fmla="*/ 935136 h 959711"/>
              <a:gd name="connsiteX12" fmla="*/ 0 w 3638066"/>
              <a:gd name="connsiteY12" fmla="*/ 791759 h 959711"/>
              <a:gd name="connsiteX13" fmla="*/ 0 w 3638066"/>
              <a:gd name="connsiteY13" fmla="*/ 191765 h 959711"/>
              <a:gd name="connsiteX0" fmla="*/ 0 w 3638066"/>
              <a:gd name="connsiteY0" fmla="*/ 191765 h 959711"/>
              <a:gd name="connsiteX1" fmla="*/ 150003 w 3638066"/>
              <a:gd name="connsiteY1" fmla="*/ 41762 h 959711"/>
              <a:gd name="connsiteX2" fmla="*/ 686628 w 3638066"/>
              <a:gd name="connsiteY2" fmla="*/ 0 h 959711"/>
              <a:gd name="connsiteX3" fmla="*/ 1831753 w 3638066"/>
              <a:gd name="connsiteY3" fmla="*/ 30358 h 959711"/>
              <a:gd name="connsiteX4" fmla="*/ 3449997 w 3638066"/>
              <a:gd name="connsiteY4" fmla="*/ 41762 h 959711"/>
              <a:gd name="connsiteX5" fmla="*/ 3600000 w 3638066"/>
              <a:gd name="connsiteY5" fmla="*/ 191765 h 959711"/>
              <a:gd name="connsiteX6" fmla="*/ 3638066 w 3638066"/>
              <a:gd name="connsiteY6" fmla="*/ 482127 h 959711"/>
              <a:gd name="connsiteX7" fmla="*/ 3600000 w 3638066"/>
              <a:gd name="connsiteY7" fmla="*/ 791759 h 959711"/>
              <a:gd name="connsiteX8" fmla="*/ 3449997 w 3638066"/>
              <a:gd name="connsiteY8" fmla="*/ 941762 h 959711"/>
              <a:gd name="connsiteX9" fmla="*/ 2534118 w 3638066"/>
              <a:gd name="connsiteY9" fmla="*/ 933818 h 959711"/>
              <a:gd name="connsiteX10" fmla="*/ 1289602 w 3638066"/>
              <a:gd name="connsiteY10" fmla="*/ 947532 h 959711"/>
              <a:gd name="connsiteX11" fmla="*/ 103620 w 3638066"/>
              <a:gd name="connsiteY11" fmla="*/ 935136 h 959711"/>
              <a:gd name="connsiteX12" fmla="*/ 0 w 3638066"/>
              <a:gd name="connsiteY12" fmla="*/ 791759 h 959711"/>
              <a:gd name="connsiteX13" fmla="*/ 0 w 3638066"/>
              <a:gd name="connsiteY13" fmla="*/ 191765 h 959711"/>
              <a:gd name="connsiteX0" fmla="*/ 0 w 3644750"/>
              <a:gd name="connsiteY0" fmla="*/ 191765 h 959711"/>
              <a:gd name="connsiteX1" fmla="*/ 150003 w 3644750"/>
              <a:gd name="connsiteY1" fmla="*/ 41762 h 959711"/>
              <a:gd name="connsiteX2" fmla="*/ 686628 w 3644750"/>
              <a:gd name="connsiteY2" fmla="*/ 0 h 959711"/>
              <a:gd name="connsiteX3" fmla="*/ 1831753 w 3644750"/>
              <a:gd name="connsiteY3" fmla="*/ 30358 h 959711"/>
              <a:gd name="connsiteX4" fmla="*/ 3449997 w 3644750"/>
              <a:gd name="connsiteY4" fmla="*/ 41762 h 959711"/>
              <a:gd name="connsiteX5" fmla="*/ 3600000 w 3644750"/>
              <a:gd name="connsiteY5" fmla="*/ 191765 h 959711"/>
              <a:gd name="connsiteX6" fmla="*/ 3638066 w 3644750"/>
              <a:gd name="connsiteY6" fmla="*/ 482127 h 959711"/>
              <a:gd name="connsiteX7" fmla="*/ 3600000 w 3644750"/>
              <a:gd name="connsiteY7" fmla="*/ 791759 h 959711"/>
              <a:gd name="connsiteX8" fmla="*/ 3449997 w 3644750"/>
              <a:gd name="connsiteY8" fmla="*/ 941762 h 959711"/>
              <a:gd name="connsiteX9" fmla="*/ 2534118 w 3644750"/>
              <a:gd name="connsiteY9" fmla="*/ 933818 h 959711"/>
              <a:gd name="connsiteX10" fmla="*/ 1289602 w 3644750"/>
              <a:gd name="connsiteY10" fmla="*/ 947532 h 959711"/>
              <a:gd name="connsiteX11" fmla="*/ 103620 w 3644750"/>
              <a:gd name="connsiteY11" fmla="*/ 935136 h 959711"/>
              <a:gd name="connsiteX12" fmla="*/ 0 w 3644750"/>
              <a:gd name="connsiteY12" fmla="*/ 791759 h 959711"/>
              <a:gd name="connsiteX13" fmla="*/ 0 w 3644750"/>
              <a:gd name="connsiteY13" fmla="*/ 191765 h 959711"/>
              <a:gd name="connsiteX0" fmla="*/ 0 w 3638066"/>
              <a:gd name="connsiteY0" fmla="*/ 191765 h 959711"/>
              <a:gd name="connsiteX1" fmla="*/ 150003 w 3638066"/>
              <a:gd name="connsiteY1" fmla="*/ 41762 h 959711"/>
              <a:gd name="connsiteX2" fmla="*/ 686628 w 3638066"/>
              <a:gd name="connsiteY2" fmla="*/ 0 h 959711"/>
              <a:gd name="connsiteX3" fmla="*/ 1831753 w 3638066"/>
              <a:gd name="connsiteY3" fmla="*/ 30358 h 959711"/>
              <a:gd name="connsiteX4" fmla="*/ 3449997 w 3638066"/>
              <a:gd name="connsiteY4" fmla="*/ 41762 h 959711"/>
              <a:gd name="connsiteX5" fmla="*/ 3600000 w 3638066"/>
              <a:gd name="connsiteY5" fmla="*/ 191765 h 959711"/>
              <a:gd name="connsiteX6" fmla="*/ 3638066 w 3638066"/>
              <a:gd name="connsiteY6" fmla="*/ 482127 h 959711"/>
              <a:gd name="connsiteX7" fmla="*/ 3600000 w 3638066"/>
              <a:gd name="connsiteY7" fmla="*/ 791759 h 959711"/>
              <a:gd name="connsiteX8" fmla="*/ 3449997 w 3638066"/>
              <a:gd name="connsiteY8" fmla="*/ 941762 h 959711"/>
              <a:gd name="connsiteX9" fmla="*/ 2534118 w 3638066"/>
              <a:gd name="connsiteY9" fmla="*/ 933818 h 959711"/>
              <a:gd name="connsiteX10" fmla="*/ 1289602 w 3638066"/>
              <a:gd name="connsiteY10" fmla="*/ 947532 h 959711"/>
              <a:gd name="connsiteX11" fmla="*/ 103620 w 3638066"/>
              <a:gd name="connsiteY11" fmla="*/ 935136 h 959711"/>
              <a:gd name="connsiteX12" fmla="*/ 0 w 3638066"/>
              <a:gd name="connsiteY12" fmla="*/ 791759 h 959711"/>
              <a:gd name="connsiteX13" fmla="*/ 0 w 3638066"/>
              <a:gd name="connsiteY13" fmla="*/ 191765 h 959711"/>
              <a:gd name="connsiteX0" fmla="*/ 0 w 3638066"/>
              <a:gd name="connsiteY0" fmla="*/ 191765 h 959711"/>
              <a:gd name="connsiteX1" fmla="*/ 150003 w 3638066"/>
              <a:gd name="connsiteY1" fmla="*/ 41762 h 959711"/>
              <a:gd name="connsiteX2" fmla="*/ 686628 w 3638066"/>
              <a:gd name="connsiteY2" fmla="*/ 0 h 959711"/>
              <a:gd name="connsiteX3" fmla="*/ 1831753 w 3638066"/>
              <a:gd name="connsiteY3" fmla="*/ 30358 h 959711"/>
              <a:gd name="connsiteX4" fmla="*/ 3449997 w 3638066"/>
              <a:gd name="connsiteY4" fmla="*/ 41762 h 959711"/>
              <a:gd name="connsiteX5" fmla="*/ 3600000 w 3638066"/>
              <a:gd name="connsiteY5" fmla="*/ 191765 h 959711"/>
              <a:gd name="connsiteX6" fmla="*/ 3638066 w 3638066"/>
              <a:gd name="connsiteY6" fmla="*/ 482127 h 959711"/>
              <a:gd name="connsiteX7" fmla="*/ 3600000 w 3638066"/>
              <a:gd name="connsiteY7" fmla="*/ 791759 h 959711"/>
              <a:gd name="connsiteX8" fmla="*/ 3449997 w 3638066"/>
              <a:gd name="connsiteY8" fmla="*/ 941762 h 959711"/>
              <a:gd name="connsiteX9" fmla="*/ 2534118 w 3638066"/>
              <a:gd name="connsiteY9" fmla="*/ 933818 h 959711"/>
              <a:gd name="connsiteX10" fmla="*/ 1289602 w 3638066"/>
              <a:gd name="connsiteY10" fmla="*/ 947532 h 959711"/>
              <a:gd name="connsiteX11" fmla="*/ 103620 w 3638066"/>
              <a:gd name="connsiteY11" fmla="*/ 935136 h 959711"/>
              <a:gd name="connsiteX12" fmla="*/ 0 w 3638066"/>
              <a:gd name="connsiteY12" fmla="*/ 791759 h 959711"/>
              <a:gd name="connsiteX13" fmla="*/ 0 w 3638066"/>
              <a:gd name="connsiteY13" fmla="*/ 191765 h 959711"/>
              <a:gd name="connsiteX0" fmla="*/ 0 w 3638066"/>
              <a:gd name="connsiteY0" fmla="*/ 191765 h 959711"/>
              <a:gd name="connsiteX1" fmla="*/ 150003 w 3638066"/>
              <a:gd name="connsiteY1" fmla="*/ 41762 h 959711"/>
              <a:gd name="connsiteX2" fmla="*/ 686628 w 3638066"/>
              <a:gd name="connsiteY2" fmla="*/ 0 h 959711"/>
              <a:gd name="connsiteX3" fmla="*/ 1831753 w 3638066"/>
              <a:gd name="connsiteY3" fmla="*/ 30358 h 959711"/>
              <a:gd name="connsiteX4" fmla="*/ 3449997 w 3638066"/>
              <a:gd name="connsiteY4" fmla="*/ 41762 h 959711"/>
              <a:gd name="connsiteX5" fmla="*/ 3600000 w 3638066"/>
              <a:gd name="connsiteY5" fmla="*/ 227823 h 959711"/>
              <a:gd name="connsiteX6" fmla="*/ 3638066 w 3638066"/>
              <a:gd name="connsiteY6" fmla="*/ 482127 h 959711"/>
              <a:gd name="connsiteX7" fmla="*/ 3600000 w 3638066"/>
              <a:gd name="connsiteY7" fmla="*/ 791759 h 959711"/>
              <a:gd name="connsiteX8" fmla="*/ 3449997 w 3638066"/>
              <a:gd name="connsiteY8" fmla="*/ 941762 h 959711"/>
              <a:gd name="connsiteX9" fmla="*/ 2534118 w 3638066"/>
              <a:gd name="connsiteY9" fmla="*/ 933818 h 959711"/>
              <a:gd name="connsiteX10" fmla="*/ 1289602 w 3638066"/>
              <a:gd name="connsiteY10" fmla="*/ 947532 h 959711"/>
              <a:gd name="connsiteX11" fmla="*/ 103620 w 3638066"/>
              <a:gd name="connsiteY11" fmla="*/ 935136 h 959711"/>
              <a:gd name="connsiteX12" fmla="*/ 0 w 3638066"/>
              <a:gd name="connsiteY12" fmla="*/ 791759 h 959711"/>
              <a:gd name="connsiteX13" fmla="*/ 0 w 3638066"/>
              <a:gd name="connsiteY13" fmla="*/ 191765 h 959711"/>
              <a:gd name="connsiteX0" fmla="*/ 0 w 3638427"/>
              <a:gd name="connsiteY0" fmla="*/ 191765 h 959711"/>
              <a:gd name="connsiteX1" fmla="*/ 150003 w 3638427"/>
              <a:gd name="connsiteY1" fmla="*/ 41762 h 959711"/>
              <a:gd name="connsiteX2" fmla="*/ 686628 w 3638427"/>
              <a:gd name="connsiteY2" fmla="*/ 0 h 959711"/>
              <a:gd name="connsiteX3" fmla="*/ 1831753 w 3638427"/>
              <a:gd name="connsiteY3" fmla="*/ 30358 h 959711"/>
              <a:gd name="connsiteX4" fmla="*/ 3449997 w 3638427"/>
              <a:gd name="connsiteY4" fmla="*/ 41762 h 959711"/>
              <a:gd name="connsiteX5" fmla="*/ 3600000 w 3638427"/>
              <a:gd name="connsiteY5" fmla="*/ 227823 h 959711"/>
              <a:gd name="connsiteX6" fmla="*/ 3638066 w 3638427"/>
              <a:gd name="connsiteY6" fmla="*/ 482127 h 959711"/>
              <a:gd name="connsiteX7" fmla="*/ 3600000 w 3638427"/>
              <a:gd name="connsiteY7" fmla="*/ 791759 h 959711"/>
              <a:gd name="connsiteX8" fmla="*/ 3449997 w 3638427"/>
              <a:gd name="connsiteY8" fmla="*/ 941762 h 959711"/>
              <a:gd name="connsiteX9" fmla="*/ 2534118 w 3638427"/>
              <a:gd name="connsiteY9" fmla="*/ 933818 h 959711"/>
              <a:gd name="connsiteX10" fmla="*/ 1289602 w 3638427"/>
              <a:gd name="connsiteY10" fmla="*/ 947532 h 959711"/>
              <a:gd name="connsiteX11" fmla="*/ 103620 w 3638427"/>
              <a:gd name="connsiteY11" fmla="*/ 935136 h 959711"/>
              <a:gd name="connsiteX12" fmla="*/ 0 w 3638427"/>
              <a:gd name="connsiteY12" fmla="*/ 791759 h 959711"/>
              <a:gd name="connsiteX13" fmla="*/ 0 w 3638427"/>
              <a:gd name="connsiteY13" fmla="*/ 191765 h 959711"/>
              <a:gd name="connsiteX0" fmla="*/ 0 w 3658465"/>
              <a:gd name="connsiteY0" fmla="*/ 191765 h 959711"/>
              <a:gd name="connsiteX1" fmla="*/ 150003 w 3658465"/>
              <a:gd name="connsiteY1" fmla="*/ 41762 h 959711"/>
              <a:gd name="connsiteX2" fmla="*/ 686628 w 3658465"/>
              <a:gd name="connsiteY2" fmla="*/ 0 h 959711"/>
              <a:gd name="connsiteX3" fmla="*/ 1831753 w 3658465"/>
              <a:gd name="connsiteY3" fmla="*/ 30358 h 959711"/>
              <a:gd name="connsiteX4" fmla="*/ 3449997 w 3658465"/>
              <a:gd name="connsiteY4" fmla="*/ 41762 h 959711"/>
              <a:gd name="connsiteX5" fmla="*/ 3632628 w 3658465"/>
              <a:gd name="connsiteY5" fmla="*/ 227823 h 959711"/>
              <a:gd name="connsiteX6" fmla="*/ 3638066 w 3658465"/>
              <a:gd name="connsiteY6" fmla="*/ 482127 h 959711"/>
              <a:gd name="connsiteX7" fmla="*/ 3600000 w 3658465"/>
              <a:gd name="connsiteY7" fmla="*/ 791759 h 959711"/>
              <a:gd name="connsiteX8" fmla="*/ 3449997 w 3658465"/>
              <a:gd name="connsiteY8" fmla="*/ 941762 h 959711"/>
              <a:gd name="connsiteX9" fmla="*/ 2534118 w 3658465"/>
              <a:gd name="connsiteY9" fmla="*/ 933818 h 959711"/>
              <a:gd name="connsiteX10" fmla="*/ 1289602 w 3658465"/>
              <a:gd name="connsiteY10" fmla="*/ 947532 h 959711"/>
              <a:gd name="connsiteX11" fmla="*/ 103620 w 3658465"/>
              <a:gd name="connsiteY11" fmla="*/ 935136 h 959711"/>
              <a:gd name="connsiteX12" fmla="*/ 0 w 3658465"/>
              <a:gd name="connsiteY12" fmla="*/ 791759 h 959711"/>
              <a:gd name="connsiteX13" fmla="*/ 0 w 3658465"/>
              <a:gd name="connsiteY13" fmla="*/ 191765 h 959711"/>
              <a:gd name="connsiteX0" fmla="*/ 0 w 3658465"/>
              <a:gd name="connsiteY0" fmla="*/ 191765 h 959711"/>
              <a:gd name="connsiteX1" fmla="*/ 150003 w 3658465"/>
              <a:gd name="connsiteY1" fmla="*/ 41762 h 959711"/>
              <a:gd name="connsiteX2" fmla="*/ 686628 w 3658465"/>
              <a:gd name="connsiteY2" fmla="*/ 0 h 959711"/>
              <a:gd name="connsiteX3" fmla="*/ 1831753 w 3658465"/>
              <a:gd name="connsiteY3" fmla="*/ 30358 h 959711"/>
              <a:gd name="connsiteX4" fmla="*/ 3449997 w 3658465"/>
              <a:gd name="connsiteY4" fmla="*/ 41762 h 959711"/>
              <a:gd name="connsiteX5" fmla="*/ 3632628 w 3658465"/>
              <a:gd name="connsiteY5" fmla="*/ 227823 h 959711"/>
              <a:gd name="connsiteX6" fmla="*/ 3638066 w 3658465"/>
              <a:gd name="connsiteY6" fmla="*/ 482127 h 959711"/>
              <a:gd name="connsiteX7" fmla="*/ 3600000 w 3658465"/>
              <a:gd name="connsiteY7" fmla="*/ 791759 h 959711"/>
              <a:gd name="connsiteX8" fmla="*/ 3449997 w 3658465"/>
              <a:gd name="connsiteY8" fmla="*/ 941762 h 959711"/>
              <a:gd name="connsiteX9" fmla="*/ 2534118 w 3658465"/>
              <a:gd name="connsiteY9" fmla="*/ 933818 h 959711"/>
              <a:gd name="connsiteX10" fmla="*/ 1289602 w 3658465"/>
              <a:gd name="connsiteY10" fmla="*/ 947532 h 959711"/>
              <a:gd name="connsiteX11" fmla="*/ 103620 w 3658465"/>
              <a:gd name="connsiteY11" fmla="*/ 935136 h 959711"/>
              <a:gd name="connsiteX12" fmla="*/ 0 w 3658465"/>
              <a:gd name="connsiteY12" fmla="*/ 791759 h 959711"/>
              <a:gd name="connsiteX13" fmla="*/ 0 w 3658465"/>
              <a:gd name="connsiteY13" fmla="*/ 191765 h 959711"/>
              <a:gd name="connsiteX0" fmla="*/ 0 w 3658465"/>
              <a:gd name="connsiteY0" fmla="*/ 191765 h 959711"/>
              <a:gd name="connsiteX1" fmla="*/ 150003 w 3658465"/>
              <a:gd name="connsiteY1" fmla="*/ 41762 h 959711"/>
              <a:gd name="connsiteX2" fmla="*/ 686628 w 3658465"/>
              <a:gd name="connsiteY2" fmla="*/ 0 h 959711"/>
              <a:gd name="connsiteX3" fmla="*/ 1831753 w 3658465"/>
              <a:gd name="connsiteY3" fmla="*/ 30358 h 959711"/>
              <a:gd name="connsiteX4" fmla="*/ 3449997 w 3658465"/>
              <a:gd name="connsiteY4" fmla="*/ 41762 h 959711"/>
              <a:gd name="connsiteX5" fmla="*/ 3632628 w 3658465"/>
              <a:gd name="connsiteY5" fmla="*/ 227823 h 959711"/>
              <a:gd name="connsiteX6" fmla="*/ 3638066 w 3658465"/>
              <a:gd name="connsiteY6" fmla="*/ 482127 h 959711"/>
              <a:gd name="connsiteX7" fmla="*/ 3600000 w 3658465"/>
              <a:gd name="connsiteY7" fmla="*/ 791759 h 959711"/>
              <a:gd name="connsiteX8" fmla="*/ 3449997 w 3658465"/>
              <a:gd name="connsiteY8" fmla="*/ 941762 h 959711"/>
              <a:gd name="connsiteX9" fmla="*/ 2534118 w 3658465"/>
              <a:gd name="connsiteY9" fmla="*/ 933818 h 959711"/>
              <a:gd name="connsiteX10" fmla="*/ 1289602 w 3658465"/>
              <a:gd name="connsiteY10" fmla="*/ 947532 h 959711"/>
              <a:gd name="connsiteX11" fmla="*/ 103620 w 3658465"/>
              <a:gd name="connsiteY11" fmla="*/ 935136 h 959711"/>
              <a:gd name="connsiteX12" fmla="*/ 0 w 3658465"/>
              <a:gd name="connsiteY12" fmla="*/ 791759 h 959711"/>
              <a:gd name="connsiteX13" fmla="*/ 0 w 3658465"/>
              <a:gd name="connsiteY13" fmla="*/ 191765 h 959711"/>
              <a:gd name="connsiteX0" fmla="*/ 0 w 3658465"/>
              <a:gd name="connsiteY0" fmla="*/ 191765 h 959711"/>
              <a:gd name="connsiteX1" fmla="*/ 150003 w 3658465"/>
              <a:gd name="connsiteY1" fmla="*/ 41762 h 959711"/>
              <a:gd name="connsiteX2" fmla="*/ 686628 w 3658465"/>
              <a:gd name="connsiteY2" fmla="*/ 0 h 959711"/>
              <a:gd name="connsiteX3" fmla="*/ 1831753 w 3658465"/>
              <a:gd name="connsiteY3" fmla="*/ 30358 h 959711"/>
              <a:gd name="connsiteX4" fmla="*/ 3449997 w 3658465"/>
              <a:gd name="connsiteY4" fmla="*/ 41762 h 959711"/>
              <a:gd name="connsiteX5" fmla="*/ 3632628 w 3658465"/>
              <a:gd name="connsiteY5" fmla="*/ 227823 h 959711"/>
              <a:gd name="connsiteX6" fmla="*/ 3638066 w 3658465"/>
              <a:gd name="connsiteY6" fmla="*/ 482127 h 959711"/>
              <a:gd name="connsiteX7" fmla="*/ 3616314 w 3658465"/>
              <a:gd name="connsiteY7" fmla="*/ 747688 h 959711"/>
              <a:gd name="connsiteX8" fmla="*/ 3449997 w 3658465"/>
              <a:gd name="connsiteY8" fmla="*/ 941762 h 959711"/>
              <a:gd name="connsiteX9" fmla="*/ 2534118 w 3658465"/>
              <a:gd name="connsiteY9" fmla="*/ 933818 h 959711"/>
              <a:gd name="connsiteX10" fmla="*/ 1289602 w 3658465"/>
              <a:gd name="connsiteY10" fmla="*/ 947532 h 959711"/>
              <a:gd name="connsiteX11" fmla="*/ 103620 w 3658465"/>
              <a:gd name="connsiteY11" fmla="*/ 935136 h 959711"/>
              <a:gd name="connsiteX12" fmla="*/ 0 w 3658465"/>
              <a:gd name="connsiteY12" fmla="*/ 791759 h 959711"/>
              <a:gd name="connsiteX13" fmla="*/ 0 w 3658465"/>
              <a:gd name="connsiteY13" fmla="*/ 191765 h 959711"/>
              <a:gd name="connsiteX0" fmla="*/ 14501 w 3672966"/>
              <a:gd name="connsiteY0" fmla="*/ 191765 h 959711"/>
              <a:gd name="connsiteX1" fmla="*/ 164504 w 3672966"/>
              <a:gd name="connsiteY1" fmla="*/ 41762 h 959711"/>
              <a:gd name="connsiteX2" fmla="*/ 701129 w 3672966"/>
              <a:gd name="connsiteY2" fmla="*/ 0 h 959711"/>
              <a:gd name="connsiteX3" fmla="*/ 1846254 w 3672966"/>
              <a:gd name="connsiteY3" fmla="*/ 30358 h 959711"/>
              <a:gd name="connsiteX4" fmla="*/ 3464498 w 3672966"/>
              <a:gd name="connsiteY4" fmla="*/ 41762 h 959711"/>
              <a:gd name="connsiteX5" fmla="*/ 3647129 w 3672966"/>
              <a:gd name="connsiteY5" fmla="*/ 227823 h 959711"/>
              <a:gd name="connsiteX6" fmla="*/ 3652567 w 3672966"/>
              <a:gd name="connsiteY6" fmla="*/ 482127 h 959711"/>
              <a:gd name="connsiteX7" fmla="*/ 3630815 w 3672966"/>
              <a:gd name="connsiteY7" fmla="*/ 747688 h 959711"/>
              <a:gd name="connsiteX8" fmla="*/ 3464498 w 3672966"/>
              <a:gd name="connsiteY8" fmla="*/ 941762 h 959711"/>
              <a:gd name="connsiteX9" fmla="*/ 2548619 w 3672966"/>
              <a:gd name="connsiteY9" fmla="*/ 933818 h 959711"/>
              <a:gd name="connsiteX10" fmla="*/ 1304103 w 3672966"/>
              <a:gd name="connsiteY10" fmla="*/ 947532 h 959711"/>
              <a:gd name="connsiteX11" fmla="*/ 118121 w 3672966"/>
              <a:gd name="connsiteY11" fmla="*/ 935136 h 959711"/>
              <a:gd name="connsiteX12" fmla="*/ 14501 w 3672966"/>
              <a:gd name="connsiteY12" fmla="*/ 791759 h 959711"/>
              <a:gd name="connsiteX13" fmla="*/ 14501 w 3672966"/>
              <a:gd name="connsiteY13" fmla="*/ 191765 h 959711"/>
              <a:gd name="connsiteX0" fmla="*/ 14501 w 3672966"/>
              <a:gd name="connsiteY0" fmla="*/ 191765 h 959711"/>
              <a:gd name="connsiteX1" fmla="*/ 164504 w 3672966"/>
              <a:gd name="connsiteY1" fmla="*/ 41762 h 959711"/>
              <a:gd name="connsiteX2" fmla="*/ 701129 w 3672966"/>
              <a:gd name="connsiteY2" fmla="*/ 0 h 959711"/>
              <a:gd name="connsiteX3" fmla="*/ 1846254 w 3672966"/>
              <a:gd name="connsiteY3" fmla="*/ 30358 h 959711"/>
              <a:gd name="connsiteX4" fmla="*/ 3464498 w 3672966"/>
              <a:gd name="connsiteY4" fmla="*/ 41762 h 959711"/>
              <a:gd name="connsiteX5" fmla="*/ 3647129 w 3672966"/>
              <a:gd name="connsiteY5" fmla="*/ 227823 h 959711"/>
              <a:gd name="connsiteX6" fmla="*/ 3652567 w 3672966"/>
              <a:gd name="connsiteY6" fmla="*/ 482127 h 959711"/>
              <a:gd name="connsiteX7" fmla="*/ 3630815 w 3672966"/>
              <a:gd name="connsiteY7" fmla="*/ 747688 h 959711"/>
              <a:gd name="connsiteX8" fmla="*/ 3464498 w 3672966"/>
              <a:gd name="connsiteY8" fmla="*/ 941762 h 959711"/>
              <a:gd name="connsiteX9" fmla="*/ 2548619 w 3672966"/>
              <a:gd name="connsiteY9" fmla="*/ 933818 h 959711"/>
              <a:gd name="connsiteX10" fmla="*/ 1304103 w 3672966"/>
              <a:gd name="connsiteY10" fmla="*/ 947532 h 959711"/>
              <a:gd name="connsiteX11" fmla="*/ 118121 w 3672966"/>
              <a:gd name="connsiteY11" fmla="*/ 935136 h 959711"/>
              <a:gd name="connsiteX12" fmla="*/ 14501 w 3672966"/>
              <a:gd name="connsiteY12" fmla="*/ 765717 h 959711"/>
              <a:gd name="connsiteX13" fmla="*/ 14501 w 3672966"/>
              <a:gd name="connsiteY13" fmla="*/ 191765 h 959711"/>
              <a:gd name="connsiteX0" fmla="*/ 14501 w 3672966"/>
              <a:gd name="connsiteY0" fmla="*/ 191765 h 959711"/>
              <a:gd name="connsiteX1" fmla="*/ 164504 w 3672966"/>
              <a:gd name="connsiteY1" fmla="*/ 41762 h 959711"/>
              <a:gd name="connsiteX2" fmla="*/ 701129 w 3672966"/>
              <a:gd name="connsiteY2" fmla="*/ 0 h 959711"/>
              <a:gd name="connsiteX3" fmla="*/ 1846254 w 3672966"/>
              <a:gd name="connsiteY3" fmla="*/ 30358 h 959711"/>
              <a:gd name="connsiteX4" fmla="*/ 3464498 w 3672966"/>
              <a:gd name="connsiteY4" fmla="*/ 41762 h 959711"/>
              <a:gd name="connsiteX5" fmla="*/ 3647129 w 3672966"/>
              <a:gd name="connsiteY5" fmla="*/ 227823 h 959711"/>
              <a:gd name="connsiteX6" fmla="*/ 3652567 w 3672966"/>
              <a:gd name="connsiteY6" fmla="*/ 482127 h 959711"/>
              <a:gd name="connsiteX7" fmla="*/ 3630815 w 3672966"/>
              <a:gd name="connsiteY7" fmla="*/ 747688 h 959711"/>
              <a:gd name="connsiteX8" fmla="*/ 3464498 w 3672966"/>
              <a:gd name="connsiteY8" fmla="*/ 941762 h 959711"/>
              <a:gd name="connsiteX9" fmla="*/ 2548619 w 3672966"/>
              <a:gd name="connsiteY9" fmla="*/ 933818 h 959711"/>
              <a:gd name="connsiteX10" fmla="*/ 1304103 w 3672966"/>
              <a:gd name="connsiteY10" fmla="*/ 947532 h 959711"/>
              <a:gd name="connsiteX11" fmla="*/ 118121 w 3672966"/>
              <a:gd name="connsiteY11" fmla="*/ 935136 h 959711"/>
              <a:gd name="connsiteX12" fmla="*/ 14501 w 3672966"/>
              <a:gd name="connsiteY12" fmla="*/ 765717 h 959711"/>
              <a:gd name="connsiteX13" fmla="*/ 14501 w 3672966"/>
              <a:gd name="connsiteY13" fmla="*/ 191765 h 959711"/>
              <a:gd name="connsiteX0" fmla="*/ 14501 w 3672966"/>
              <a:gd name="connsiteY0" fmla="*/ 191765 h 959711"/>
              <a:gd name="connsiteX1" fmla="*/ 164504 w 3672966"/>
              <a:gd name="connsiteY1" fmla="*/ 41762 h 959711"/>
              <a:gd name="connsiteX2" fmla="*/ 701129 w 3672966"/>
              <a:gd name="connsiteY2" fmla="*/ 0 h 959711"/>
              <a:gd name="connsiteX3" fmla="*/ 1846254 w 3672966"/>
              <a:gd name="connsiteY3" fmla="*/ 22345 h 959711"/>
              <a:gd name="connsiteX4" fmla="*/ 3464498 w 3672966"/>
              <a:gd name="connsiteY4" fmla="*/ 41762 h 959711"/>
              <a:gd name="connsiteX5" fmla="*/ 3647129 w 3672966"/>
              <a:gd name="connsiteY5" fmla="*/ 227823 h 959711"/>
              <a:gd name="connsiteX6" fmla="*/ 3652567 w 3672966"/>
              <a:gd name="connsiteY6" fmla="*/ 482127 h 959711"/>
              <a:gd name="connsiteX7" fmla="*/ 3630815 w 3672966"/>
              <a:gd name="connsiteY7" fmla="*/ 747688 h 959711"/>
              <a:gd name="connsiteX8" fmla="*/ 3464498 w 3672966"/>
              <a:gd name="connsiteY8" fmla="*/ 941762 h 959711"/>
              <a:gd name="connsiteX9" fmla="*/ 2548619 w 3672966"/>
              <a:gd name="connsiteY9" fmla="*/ 933818 h 959711"/>
              <a:gd name="connsiteX10" fmla="*/ 1304103 w 3672966"/>
              <a:gd name="connsiteY10" fmla="*/ 947532 h 959711"/>
              <a:gd name="connsiteX11" fmla="*/ 118121 w 3672966"/>
              <a:gd name="connsiteY11" fmla="*/ 935136 h 959711"/>
              <a:gd name="connsiteX12" fmla="*/ 14501 w 3672966"/>
              <a:gd name="connsiteY12" fmla="*/ 765717 h 959711"/>
              <a:gd name="connsiteX13" fmla="*/ 14501 w 3672966"/>
              <a:gd name="connsiteY13" fmla="*/ 191765 h 959711"/>
              <a:gd name="connsiteX0" fmla="*/ 14501 w 3672966"/>
              <a:gd name="connsiteY0" fmla="*/ 191765 h 959711"/>
              <a:gd name="connsiteX1" fmla="*/ 164504 w 3672966"/>
              <a:gd name="connsiteY1" fmla="*/ 41762 h 959711"/>
              <a:gd name="connsiteX2" fmla="*/ 701129 w 3672966"/>
              <a:gd name="connsiteY2" fmla="*/ 0 h 959711"/>
              <a:gd name="connsiteX3" fmla="*/ 1846254 w 3672966"/>
              <a:gd name="connsiteY3" fmla="*/ 22345 h 959711"/>
              <a:gd name="connsiteX4" fmla="*/ 3464498 w 3672966"/>
              <a:gd name="connsiteY4" fmla="*/ 41762 h 959711"/>
              <a:gd name="connsiteX5" fmla="*/ 3647129 w 3672966"/>
              <a:gd name="connsiteY5" fmla="*/ 227823 h 959711"/>
              <a:gd name="connsiteX6" fmla="*/ 3652567 w 3672966"/>
              <a:gd name="connsiteY6" fmla="*/ 482127 h 959711"/>
              <a:gd name="connsiteX7" fmla="*/ 3630815 w 3672966"/>
              <a:gd name="connsiteY7" fmla="*/ 747688 h 959711"/>
              <a:gd name="connsiteX8" fmla="*/ 3464498 w 3672966"/>
              <a:gd name="connsiteY8" fmla="*/ 941762 h 959711"/>
              <a:gd name="connsiteX9" fmla="*/ 2548619 w 3672966"/>
              <a:gd name="connsiteY9" fmla="*/ 933818 h 959711"/>
              <a:gd name="connsiteX10" fmla="*/ 1304103 w 3672966"/>
              <a:gd name="connsiteY10" fmla="*/ 947532 h 959711"/>
              <a:gd name="connsiteX11" fmla="*/ 118121 w 3672966"/>
              <a:gd name="connsiteY11" fmla="*/ 935136 h 959711"/>
              <a:gd name="connsiteX12" fmla="*/ 14501 w 3672966"/>
              <a:gd name="connsiteY12" fmla="*/ 765717 h 959711"/>
              <a:gd name="connsiteX13" fmla="*/ 14501 w 3672966"/>
              <a:gd name="connsiteY13" fmla="*/ 191765 h 959711"/>
              <a:gd name="connsiteX0" fmla="*/ 14501 w 3672389"/>
              <a:gd name="connsiteY0" fmla="*/ 193704 h 961650"/>
              <a:gd name="connsiteX1" fmla="*/ 164504 w 3672389"/>
              <a:gd name="connsiteY1" fmla="*/ 43701 h 961650"/>
              <a:gd name="connsiteX2" fmla="*/ 701129 w 3672389"/>
              <a:gd name="connsiteY2" fmla="*/ 1939 h 961650"/>
              <a:gd name="connsiteX3" fmla="*/ 1857130 w 3672389"/>
              <a:gd name="connsiteY3" fmla="*/ 18274 h 961650"/>
              <a:gd name="connsiteX4" fmla="*/ 3464498 w 3672389"/>
              <a:gd name="connsiteY4" fmla="*/ 43701 h 961650"/>
              <a:gd name="connsiteX5" fmla="*/ 3647129 w 3672389"/>
              <a:gd name="connsiteY5" fmla="*/ 229762 h 961650"/>
              <a:gd name="connsiteX6" fmla="*/ 3652567 w 3672389"/>
              <a:gd name="connsiteY6" fmla="*/ 484066 h 961650"/>
              <a:gd name="connsiteX7" fmla="*/ 3630815 w 3672389"/>
              <a:gd name="connsiteY7" fmla="*/ 749627 h 961650"/>
              <a:gd name="connsiteX8" fmla="*/ 3464498 w 3672389"/>
              <a:gd name="connsiteY8" fmla="*/ 943701 h 961650"/>
              <a:gd name="connsiteX9" fmla="*/ 2548619 w 3672389"/>
              <a:gd name="connsiteY9" fmla="*/ 935757 h 961650"/>
              <a:gd name="connsiteX10" fmla="*/ 1304103 w 3672389"/>
              <a:gd name="connsiteY10" fmla="*/ 949471 h 961650"/>
              <a:gd name="connsiteX11" fmla="*/ 118121 w 3672389"/>
              <a:gd name="connsiteY11" fmla="*/ 937075 h 961650"/>
              <a:gd name="connsiteX12" fmla="*/ 14501 w 3672389"/>
              <a:gd name="connsiteY12" fmla="*/ 767656 h 961650"/>
              <a:gd name="connsiteX13" fmla="*/ 14501 w 3672389"/>
              <a:gd name="connsiteY13" fmla="*/ 193704 h 961650"/>
              <a:gd name="connsiteX0" fmla="*/ 14501 w 3672389"/>
              <a:gd name="connsiteY0" fmla="*/ 191765 h 959711"/>
              <a:gd name="connsiteX1" fmla="*/ 164504 w 3672389"/>
              <a:gd name="connsiteY1" fmla="*/ 41762 h 959711"/>
              <a:gd name="connsiteX2" fmla="*/ 701129 w 3672389"/>
              <a:gd name="connsiteY2" fmla="*/ 0 h 959711"/>
              <a:gd name="connsiteX3" fmla="*/ 1857130 w 3672389"/>
              <a:gd name="connsiteY3" fmla="*/ 16335 h 959711"/>
              <a:gd name="connsiteX4" fmla="*/ 3464498 w 3672389"/>
              <a:gd name="connsiteY4" fmla="*/ 41762 h 959711"/>
              <a:gd name="connsiteX5" fmla="*/ 3647129 w 3672389"/>
              <a:gd name="connsiteY5" fmla="*/ 227823 h 959711"/>
              <a:gd name="connsiteX6" fmla="*/ 3652567 w 3672389"/>
              <a:gd name="connsiteY6" fmla="*/ 482127 h 959711"/>
              <a:gd name="connsiteX7" fmla="*/ 3630815 w 3672389"/>
              <a:gd name="connsiteY7" fmla="*/ 747688 h 959711"/>
              <a:gd name="connsiteX8" fmla="*/ 3464498 w 3672389"/>
              <a:gd name="connsiteY8" fmla="*/ 941762 h 959711"/>
              <a:gd name="connsiteX9" fmla="*/ 2548619 w 3672389"/>
              <a:gd name="connsiteY9" fmla="*/ 933818 h 959711"/>
              <a:gd name="connsiteX10" fmla="*/ 1304103 w 3672389"/>
              <a:gd name="connsiteY10" fmla="*/ 947532 h 959711"/>
              <a:gd name="connsiteX11" fmla="*/ 118121 w 3672389"/>
              <a:gd name="connsiteY11" fmla="*/ 935136 h 959711"/>
              <a:gd name="connsiteX12" fmla="*/ 14501 w 3672389"/>
              <a:gd name="connsiteY12" fmla="*/ 765717 h 959711"/>
              <a:gd name="connsiteX13" fmla="*/ 14501 w 3672389"/>
              <a:gd name="connsiteY13" fmla="*/ 191765 h 959711"/>
              <a:gd name="connsiteX0" fmla="*/ 14501 w 3652567"/>
              <a:gd name="connsiteY0" fmla="*/ 191765 h 959711"/>
              <a:gd name="connsiteX1" fmla="*/ 164504 w 3652567"/>
              <a:gd name="connsiteY1" fmla="*/ 41762 h 959711"/>
              <a:gd name="connsiteX2" fmla="*/ 701129 w 3652567"/>
              <a:gd name="connsiteY2" fmla="*/ 0 h 959711"/>
              <a:gd name="connsiteX3" fmla="*/ 1857130 w 3652567"/>
              <a:gd name="connsiteY3" fmla="*/ 16335 h 959711"/>
              <a:gd name="connsiteX4" fmla="*/ 2521450 w 3652567"/>
              <a:gd name="connsiteY4" fmla="*/ 7367 h 959711"/>
              <a:gd name="connsiteX5" fmla="*/ 3464498 w 3652567"/>
              <a:gd name="connsiteY5" fmla="*/ 41762 h 959711"/>
              <a:gd name="connsiteX6" fmla="*/ 3647129 w 3652567"/>
              <a:gd name="connsiteY6" fmla="*/ 227823 h 959711"/>
              <a:gd name="connsiteX7" fmla="*/ 3652567 w 3652567"/>
              <a:gd name="connsiteY7" fmla="*/ 482127 h 959711"/>
              <a:gd name="connsiteX8" fmla="*/ 3630815 w 3652567"/>
              <a:gd name="connsiteY8" fmla="*/ 747688 h 959711"/>
              <a:gd name="connsiteX9" fmla="*/ 3464498 w 3652567"/>
              <a:gd name="connsiteY9" fmla="*/ 941762 h 959711"/>
              <a:gd name="connsiteX10" fmla="*/ 2548619 w 3652567"/>
              <a:gd name="connsiteY10" fmla="*/ 933818 h 959711"/>
              <a:gd name="connsiteX11" fmla="*/ 1304103 w 3652567"/>
              <a:gd name="connsiteY11" fmla="*/ 947532 h 959711"/>
              <a:gd name="connsiteX12" fmla="*/ 118121 w 3652567"/>
              <a:gd name="connsiteY12" fmla="*/ 935136 h 959711"/>
              <a:gd name="connsiteX13" fmla="*/ 14501 w 3652567"/>
              <a:gd name="connsiteY13" fmla="*/ 765717 h 959711"/>
              <a:gd name="connsiteX14" fmla="*/ 14501 w 3652567"/>
              <a:gd name="connsiteY14" fmla="*/ 191765 h 959711"/>
              <a:gd name="connsiteX0" fmla="*/ 14501 w 3652567"/>
              <a:gd name="connsiteY0" fmla="*/ 191765 h 959711"/>
              <a:gd name="connsiteX1" fmla="*/ 164504 w 3652567"/>
              <a:gd name="connsiteY1" fmla="*/ 41762 h 959711"/>
              <a:gd name="connsiteX2" fmla="*/ 701129 w 3652567"/>
              <a:gd name="connsiteY2" fmla="*/ 0 h 959711"/>
              <a:gd name="connsiteX3" fmla="*/ 1857130 w 3652567"/>
              <a:gd name="connsiteY3" fmla="*/ 16335 h 959711"/>
              <a:gd name="connsiteX4" fmla="*/ 2570393 w 3652567"/>
              <a:gd name="connsiteY4" fmla="*/ 13377 h 959711"/>
              <a:gd name="connsiteX5" fmla="*/ 3464498 w 3652567"/>
              <a:gd name="connsiteY5" fmla="*/ 41762 h 959711"/>
              <a:gd name="connsiteX6" fmla="*/ 3647129 w 3652567"/>
              <a:gd name="connsiteY6" fmla="*/ 227823 h 959711"/>
              <a:gd name="connsiteX7" fmla="*/ 3652567 w 3652567"/>
              <a:gd name="connsiteY7" fmla="*/ 482127 h 959711"/>
              <a:gd name="connsiteX8" fmla="*/ 3630815 w 3652567"/>
              <a:gd name="connsiteY8" fmla="*/ 747688 h 959711"/>
              <a:gd name="connsiteX9" fmla="*/ 3464498 w 3652567"/>
              <a:gd name="connsiteY9" fmla="*/ 941762 h 959711"/>
              <a:gd name="connsiteX10" fmla="*/ 2548619 w 3652567"/>
              <a:gd name="connsiteY10" fmla="*/ 933818 h 959711"/>
              <a:gd name="connsiteX11" fmla="*/ 1304103 w 3652567"/>
              <a:gd name="connsiteY11" fmla="*/ 947532 h 959711"/>
              <a:gd name="connsiteX12" fmla="*/ 118121 w 3652567"/>
              <a:gd name="connsiteY12" fmla="*/ 935136 h 959711"/>
              <a:gd name="connsiteX13" fmla="*/ 14501 w 3652567"/>
              <a:gd name="connsiteY13" fmla="*/ 765717 h 959711"/>
              <a:gd name="connsiteX14" fmla="*/ 14501 w 3652567"/>
              <a:gd name="connsiteY14" fmla="*/ 191765 h 95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2567" h="959711">
                <a:moveTo>
                  <a:pt x="14501" y="191765"/>
                </a:moveTo>
                <a:cubicBezTo>
                  <a:pt x="14501" y="108921"/>
                  <a:pt x="81660" y="41762"/>
                  <a:pt x="164504" y="41762"/>
                </a:cubicBezTo>
                <a:lnTo>
                  <a:pt x="701129" y="0"/>
                </a:lnTo>
                <a:lnTo>
                  <a:pt x="1857130" y="16335"/>
                </a:lnTo>
                <a:cubicBezTo>
                  <a:pt x="2160517" y="17563"/>
                  <a:pt x="2302498" y="9139"/>
                  <a:pt x="2570393" y="13377"/>
                </a:cubicBezTo>
                <a:cubicBezTo>
                  <a:pt x="2838288" y="17615"/>
                  <a:pt x="3285042" y="6021"/>
                  <a:pt x="3464498" y="41762"/>
                </a:cubicBezTo>
                <a:cubicBezTo>
                  <a:pt x="3643954" y="77503"/>
                  <a:pt x="3654758" y="148419"/>
                  <a:pt x="3647129" y="227823"/>
                </a:cubicBezTo>
                <a:cubicBezTo>
                  <a:pt x="3632628" y="354658"/>
                  <a:pt x="3650754" y="397359"/>
                  <a:pt x="3652567" y="482127"/>
                </a:cubicBezTo>
                <a:lnTo>
                  <a:pt x="3630815" y="747688"/>
                </a:lnTo>
                <a:cubicBezTo>
                  <a:pt x="3630815" y="830532"/>
                  <a:pt x="3666979" y="927740"/>
                  <a:pt x="3464498" y="941762"/>
                </a:cubicBezTo>
                <a:lnTo>
                  <a:pt x="2548619" y="933818"/>
                </a:lnTo>
                <a:lnTo>
                  <a:pt x="1304103" y="947532"/>
                </a:lnTo>
                <a:cubicBezTo>
                  <a:pt x="811593" y="972113"/>
                  <a:pt x="563244" y="955088"/>
                  <a:pt x="118121" y="935136"/>
                </a:cubicBezTo>
                <a:cubicBezTo>
                  <a:pt x="35277" y="935136"/>
                  <a:pt x="-1813" y="866590"/>
                  <a:pt x="14501" y="765717"/>
                </a:cubicBezTo>
                <a:cubicBezTo>
                  <a:pt x="-18127" y="527658"/>
                  <a:pt x="14501" y="391763"/>
                  <a:pt x="14501" y="191765"/>
                </a:cubicBezTo>
                <a:close/>
              </a:path>
            </a:pathLst>
          </a:custGeom>
          <a:solidFill>
            <a:schemeClr val="bg1"/>
          </a:solidFill>
        </p:spPr>
        <p:txBody>
          <a:bodyPr lIns="252000" tIns="72000" rIns="180000" bIns="36000" anchor="ctr"/>
          <a:lstStyle/>
          <a:p>
            <a:pPr>
              <a:lnSpc>
                <a:spcPct val="110000"/>
              </a:lnSpc>
              <a:defRPr/>
            </a:pPr>
            <a:endParaRPr lang="ja-JP" altLang="en-US" sz="1400" kern="100" dirty="0">
              <a:latin typeface="メイリオ" panose="020B0604030504040204" pitchFamily="50" charset="-128"/>
              <a:ea typeface="メイリオ" panose="020B0604030504040204" pitchFamily="50" charset="-128"/>
              <a:cs typeface="Times New Roman" panose="02020603050405020304" pitchFamily="18" charset="0"/>
            </a:endParaRPr>
          </a:p>
        </p:txBody>
      </p:sp>
      <p:pic>
        <p:nvPicPr>
          <p:cNvPr id="8" name="グラフィックス 6">
            <a:extLst>
              <a:ext uri="{FF2B5EF4-FFF2-40B4-BE49-F238E27FC236}">
                <a16:creationId xmlns:a16="http://schemas.microsoft.com/office/drawing/2014/main" id="{0675D199-A96E-49A5-94FA-CE244F8F6D85}"/>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93700" y="-231775"/>
            <a:ext cx="9906000" cy="191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グラフィックス 7">
            <a:extLst>
              <a:ext uri="{FF2B5EF4-FFF2-40B4-BE49-F238E27FC236}">
                <a16:creationId xmlns:a16="http://schemas.microsoft.com/office/drawing/2014/main" id="{4FFF91DC-6103-4C61-9B5E-83076E0B1DA0}"/>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790700" y="523875"/>
            <a:ext cx="9906000"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グラフィックス 8">
            <a:extLst>
              <a:ext uri="{FF2B5EF4-FFF2-40B4-BE49-F238E27FC236}">
                <a16:creationId xmlns:a16="http://schemas.microsoft.com/office/drawing/2014/main" id="{EF5340C3-62B4-4F9F-B07B-BE876D14D9E2}"/>
              </a:ext>
            </a:extLst>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0" y="-628650"/>
            <a:ext cx="9906000" cy="158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グラフィックス 9">
            <a:extLst>
              <a:ext uri="{FF2B5EF4-FFF2-40B4-BE49-F238E27FC236}">
                <a16:creationId xmlns:a16="http://schemas.microsoft.com/office/drawing/2014/main" id="{B33C62D0-4DC7-433F-80FC-7B5EA64C6070}"/>
              </a:ext>
            </a:extLst>
          </p:cNvPr>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1270000" y="-273050"/>
            <a:ext cx="99060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正方形/長方形 11">
            <a:extLst>
              <a:ext uri="{FF2B5EF4-FFF2-40B4-BE49-F238E27FC236}">
                <a16:creationId xmlns:a16="http://schemas.microsoft.com/office/drawing/2014/main" id="{4B029E6A-4EAC-42B5-A99C-F68E816A32F4}"/>
              </a:ext>
            </a:extLst>
          </p:cNvPr>
          <p:cNvSpPr/>
          <p:nvPr userDrawn="1"/>
        </p:nvSpPr>
        <p:spPr>
          <a:xfrm rot="5400000">
            <a:off x="5117306" y="-1083468"/>
            <a:ext cx="14006513" cy="4406900"/>
          </a:xfrm>
          <a:prstGeom prst="rect">
            <a:avLst/>
          </a:prstGeom>
          <a:solidFill>
            <a:srgbClr val="E6E6E6"/>
          </a:solidFill>
        </p:spPr>
        <p:txBody>
          <a:bodyPr lIns="72000" tIns="72000" rIns="72000" anchor="ctr"/>
          <a:lstStyle/>
          <a:p>
            <a:pPr>
              <a:lnSpc>
                <a:spcPct val="110000"/>
              </a:lnSpc>
              <a:defRPr/>
            </a:pPr>
            <a:endParaRPr lang="ja-JP" altLang="en-US" sz="2400" kern="100" dirty="0">
              <a:solidFill>
                <a:srgbClr val="40404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13" name="正方形/長方形 12">
            <a:extLst>
              <a:ext uri="{FF2B5EF4-FFF2-40B4-BE49-F238E27FC236}">
                <a16:creationId xmlns:a16="http://schemas.microsoft.com/office/drawing/2014/main" id="{C354CC2B-7848-4B9F-9DB1-C076DDF16551}"/>
              </a:ext>
            </a:extLst>
          </p:cNvPr>
          <p:cNvSpPr/>
          <p:nvPr userDrawn="1"/>
        </p:nvSpPr>
        <p:spPr>
          <a:xfrm rot="10800000">
            <a:off x="-1768475" y="-4406900"/>
            <a:ext cx="14006513" cy="4406900"/>
          </a:xfrm>
          <a:prstGeom prst="rect">
            <a:avLst/>
          </a:prstGeom>
          <a:solidFill>
            <a:srgbClr val="E6E6E6"/>
          </a:solidFill>
        </p:spPr>
        <p:txBody>
          <a:bodyPr lIns="72000" tIns="72000" rIns="72000" anchor="ctr"/>
          <a:lstStyle/>
          <a:p>
            <a:pPr>
              <a:lnSpc>
                <a:spcPct val="110000"/>
              </a:lnSpc>
              <a:defRPr/>
            </a:pPr>
            <a:endParaRPr lang="ja-JP" altLang="en-US" sz="2400" kern="100" dirty="0">
              <a:solidFill>
                <a:srgbClr val="40404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14" name="正方形/長方形 13">
            <a:extLst>
              <a:ext uri="{FF2B5EF4-FFF2-40B4-BE49-F238E27FC236}">
                <a16:creationId xmlns:a16="http://schemas.microsoft.com/office/drawing/2014/main" id="{8D5A4432-C304-480E-B528-6E449FC74345}"/>
              </a:ext>
            </a:extLst>
          </p:cNvPr>
          <p:cNvSpPr/>
          <p:nvPr userDrawn="1"/>
        </p:nvSpPr>
        <p:spPr>
          <a:xfrm rot="5400000">
            <a:off x="-6629400" y="317500"/>
            <a:ext cx="8826500" cy="4406900"/>
          </a:xfrm>
          <a:prstGeom prst="rect">
            <a:avLst/>
          </a:prstGeom>
          <a:solidFill>
            <a:srgbClr val="E6E6E6"/>
          </a:solidFill>
        </p:spPr>
        <p:txBody>
          <a:bodyPr lIns="72000" tIns="72000" rIns="72000" anchor="ctr"/>
          <a:lstStyle/>
          <a:p>
            <a:pPr>
              <a:lnSpc>
                <a:spcPct val="110000"/>
              </a:lnSpc>
              <a:defRPr/>
            </a:pPr>
            <a:endParaRPr lang="ja-JP" altLang="en-US" sz="2400" kern="100" dirty="0">
              <a:solidFill>
                <a:srgbClr val="40404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2" name="タイトル 1"/>
          <p:cNvSpPr>
            <a:spLocks noGrp="1"/>
          </p:cNvSpPr>
          <p:nvPr>
            <p:ph type="ctrTitle"/>
          </p:nvPr>
        </p:nvSpPr>
        <p:spPr>
          <a:xfrm>
            <a:off x="1238250" y="2780928"/>
            <a:ext cx="7429500" cy="729034"/>
          </a:xfrm>
          <a:prstGeom prst="rect">
            <a:avLst/>
          </a:prstGeom>
        </p:spPr>
        <p:txBody>
          <a:bodyPr anchor="t"/>
          <a:lstStyle>
            <a:lvl1pPr algn="ctr">
              <a:defRPr sz="3600" b="1">
                <a:solidFill>
                  <a:srgbClr val="FF797C"/>
                </a:solidFill>
              </a:defRPr>
            </a:lvl1pPr>
          </a:lstStyle>
          <a:p>
            <a:r>
              <a:rPr lang="ja-JP" altLang="en-US"/>
              <a:t>マスター タイトルの書式設定</a:t>
            </a:r>
          </a:p>
        </p:txBody>
      </p:sp>
    </p:spTree>
    <p:extLst>
      <p:ext uri="{BB962C8B-B14F-4D97-AF65-F5344CB8AC3E}">
        <p14:creationId xmlns:p14="http://schemas.microsoft.com/office/powerpoint/2010/main" val="7980938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cxnSp>
        <p:nvCxnSpPr>
          <p:cNvPr id="11" name="直線コネクタ 10">
            <a:extLst>
              <a:ext uri="{FF2B5EF4-FFF2-40B4-BE49-F238E27FC236}">
                <a16:creationId xmlns:a16="http://schemas.microsoft.com/office/drawing/2014/main" id="{42E15E4C-5D12-6FD0-38A4-ADF1F0E4DE70}"/>
              </a:ext>
            </a:extLst>
          </p:cNvPr>
          <p:cNvCxnSpPr/>
          <p:nvPr userDrawn="1"/>
        </p:nvCxnSpPr>
        <p:spPr>
          <a:xfrm>
            <a:off x="381000" y="690563"/>
            <a:ext cx="9525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正方形/長方形 11">
            <a:extLst>
              <a:ext uri="{FF2B5EF4-FFF2-40B4-BE49-F238E27FC236}">
                <a16:creationId xmlns:a16="http://schemas.microsoft.com/office/drawing/2014/main" id="{697124BC-8297-167E-A5C6-A526C636F172}"/>
              </a:ext>
            </a:extLst>
          </p:cNvPr>
          <p:cNvSpPr/>
          <p:nvPr userDrawn="1"/>
        </p:nvSpPr>
        <p:spPr>
          <a:xfrm>
            <a:off x="0" y="0"/>
            <a:ext cx="9906000" cy="209550"/>
          </a:xfrm>
          <a:prstGeom prst="rect">
            <a:avLst/>
          </a:prstGeom>
          <a:solidFill>
            <a:schemeClr val="accent1">
              <a:lumMod val="60000"/>
              <a:lumOff val="40000"/>
            </a:schemeClr>
          </a:solidFill>
          <a:ln/>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ja-JP" altLang="en-US"/>
          </a:p>
        </p:txBody>
      </p:sp>
      <p:sp>
        <p:nvSpPr>
          <p:cNvPr id="13" name="タイトル 1">
            <a:extLst>
              <a:ext uri="{FF2B5EF4-FFF2-40B4-BE49-F238E27FC236}">
                <a16:creationId xmlns:a16="http://schemas.microsoft.com/office/drawing/2014/main" id="{53945DBB-BA42-B236-F7EE-FBBB833B6377}"/>
              </a:ext>
            </a:extLst>
          </p:cNvPr>
          <p:cNvSpPr>
            <a:spLocks noGrp="1"/>
          </p:cNvSpPr>
          <p:nvPr>
            <p:ph type="title"/>
          </p:nvPr>
        </p:nvSpPr>
        <p:spPr>
          <a:xfrm>
            <a:off x="389210" y="289227"/>
            <a:ext cx="8543925" cy="403359"/>
          </a:xfrm>
          <a:prstGeom prst="rect">
            <a:avLst/>
          </a:prstGeom>
        </p:spPr>
        <p:txBody>
          <a:bodyPr lIns="0" tIns="72000"/>
          <a:lstStyle>
            <a:lvl1pPr>
              <a:defRPr sz="1800" b="1"/>
            </a:lvl1pPr>
          </a:lstStyle>
          <a:p>
            <a:r>
              <a:rPr lang="ja-JP" altLang="en-US" dirty="0"/>
              <a:t>マスター タイトルの書式設定</a:t>
            </a:r>
          </a:p>
        </p:txBody>
      </p:sp>
      <p:sp>
        <p:nvSpPr>
          <p:cNvPr id="2" name="Holder 2">
            <a:extLst>
              <a:ext uri="{FF2B5EF4-FFF2-40B4-BE49-F238E27FC236}">
                <a16:creationId xmlns:a16="http://schemas.microsoft.com/office/drawing/2014/main" id="{59929D5C-6A1C-1B84-42BF-4F7898F5B7B3}"/>
              </a:ext>
            </a:extLst>
          </p:cNvPr>
          <p:cNvSpPr txBox="1">
            <a:spLocks/>
          </p:cNvSpPr>
          <p:nvPr userDrawn="1"/>
        </p:nvSpPr>
        <p:spPr>
          <a:xfrm>
            <a:off x="7859396" y="6710046"/>
            <a:ext cx="1703704" cy="108584"/>
          </a:xfrm>
          <a:prstGeom prst="rect">
            <a:avLst/>
          </a:prstGeom>
        </p:spPr>
        <p:txBody>
          <a:bodyPr lIns="0" tIns="0" rIns="0" bIns="0"/>
          <a:lstStyle>
            <a:defPPr>
              <a:defRPr kern="0"/>
            </a:defPPr>
            <a:lvl1pPr>
              <a:defRPr sz="600" b="0" i="0">
                <a:solidFill>
                  <a:srgbClr val="58595B"/>
                </a:solidFill>
                <a:latin typeface="Tw Cen MT"/>
                <a:cs typeface="Tw Cen MT"/>
              </a:defRPr>
            </a:lvl1pPr>
          </a:lstStyle>
          <a:p>
            <a:pPr marL="12700">
              <a:spcBef>
                <a:spcPts val="10"/>
              </a:spcBef>
            </a:pPr>
            <a:r>
              <a:rPr lang="en" dirty="0"/>
              <a:t>Copyright</a:t>
            </a:r>
            <a:r>
              <a:rPr lang="en" spc="-5" dirty="0"/>
              <a:t> </a:t>
            </a:r>
            <a:r>
              <a:rPr lang="en" dirty="0"/>
              <a:t>(c) Dream Nexus </a:t>
            </a:r>
            <a:r>
              <a:rPr lang="en" spc="-10" dirty="0"/>
              <a:t>Co.,Ltd.</a:t>
            </a:r>
            <a:r>
              <a:rPr lang="en" spc="-5" dirty="0"/>
              <a:t> </a:t>
            </a:r>
            <a:r>
              <a:rPr lang="en" dirty="0"/>
              <a:t>All Rights </a:t>
            </a:r>
            <a:r>
              <a:rPr lang="en" spc="-10" dirty="0"/>
              <a:t>Reserved.</a:t>
            </a:r>
          </a:p>
        </p:txBody>
      </p:sp>
      <p:sp>
        <p:nvSpPr>
          <p:cNvPr id="3" name="テキスト ボックス 2">
            <a:extLst>
              <a:ext uri="{FF2B5EF4-FFF2-40B4-BE49-F238E27FC236}">
                <a16:creationId xmlns:a16="http://schemas.microsoft.com/office/drawing/2014/main" id="{1CD7506A-D799-9233-AB75-08EF52F26D42}"/>
              </a:ext>
            </a:extLst>
          </p:cNvPr>
          <p:cNvSpPr txBox="1">
            <a:spLocks noChangeArrowheads="1"/>
          </p:cNvSpPr>
          <p:nvPr userDrawn="1"/>
        </p:nvSpPr>
        <p:spPr bwMode="auto">
          <a:xfrm>
            <a:off x="9563100" y="6656388"/>
            <a:ext cx="355600" cy="215900"/>
          </a:xfrm>
          <a:prstGeom prst="rect">
            <a:avLst/>
          </a:prstGeom>
          <a:noFill/>
          <a:ln>
            <a:noFill/>
          </a:ln>
        </p:spPr>
        <p:txBody>
          <a:bodyPr wrap="square">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pPr>
              <a:defRPr/>
            </a:pPr>
            <a:fld id="{C9AB3FF9-D468-4B33-8965-B070CB78BDDB}" type="slidenum">
              <a:rPr lang="ja-JP" altLang="en-US" sz="800" smtClean="0">
                <a:latin typeface="メイリオ" panose="020B0604030504040204" pitchFamily="50" charset="-128"/>
                <a:ea typeface="メイリオ" panose="020B0604030504040204" pitchFamily="50" charset="-128"/>
              </a:rPr>
              <a:pPr>
                <a:defRPr/>
              </a:pPr>
              <a:t>‹#›</a:t>
            </a:fld>
            <a:endParaRPr lang="ja-JP" altLang="en-US" sz="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665326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75879" y="1709739"/>
            <a:ext cx="8543925" cy="2852737"/>
          </a:xfrm>
          <a:prstGeom prst="rect">
            <a:avLst/>
          </a:prstGeom>
        </p:spPr>
        <p:txBody>
          <a:bodyPr anchor="b"/>
          <a:lstStyle>
            <a:lvl1pPr>
              <a:defRPr sz="6000"/>
            </a:lvl1pPr>
          </a:lstStyle>
          <a:p>
            <a:r>
              <a:rPr lang="ja-JP" altLang="en-US"/>
              <a:t>マスター タイトルの書式設定</a:t>
            </a:r>
          </a:p>
        </p:txBody>
      </p:sp>
    </p:spTree>
    <p:extLst>
      <p:ext uri="{BB962C8B-B14F-4D97-AF65-F5344CB8AC3E}">
        <p14:creationId xmlns:p14="http://schemas.microsoft.com/office/powerpoint/2010/main" val="14958589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47D931EB-5FBC-46EB-878E-5825B05D0B69}"/>
              </a:ext>
            </a:extLst>
          </p:cNvPr>
          <p:cNvSpPr/>
          <p:nvPr userDrawn="1"/>
        </p:nvSpPr>
        <p:spPr>
          <a:xfrm>
            <a:off x="0" y="6811963"/>
            <a:ext cx="9906000" cy="46037"/>
          </a:xfrm>
          <a:prstGeom prst="rect">
            <a:avLst/>
          </a:prstGeom>
          <a:solidFill>
            <a:srgbClr val="FF797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3" name="正方形/長方形 2">
            <a:extLst>
              <a:ext uri="{FF2B5EF4-FFF2-40B4-BE49-F238E27FC236}">
                <a16:creationId xmlns:a16="http://schemas.microsoft.com/office/drawing/2014/main" id="{7A6F644B-562F-4C21-BA80-4EB84E1F1B85}"/>
              </a:ext>
            </a:extLst>
          </p:cNvPr>
          <p:cNvSpPr/>
          <p:nvPr userDrawn="1"/>
        </p:nvSpPr>
        <p:spPr>
          <a:xfrm rot="5400000">
            <a:off x="-6814344" y="134144"/>
            <a:ext cx="8826500" cy="4773612"/>
          </a:xfrm>
          <a:prstGeom prst="rect">
            <a:avLst/>
          </a:prstGeom>
          <a:solidFill>
            <a:srgbClr val="E6E6E6"/>
          </a:solidFill>
        </p:spPr>
        <p:txBody>
          <a:bodyPr lIns="72000" tIns="72000" rIns="72000" anchor="ctr"/>
          <a:lstStyle/>
          <a:p>
            <a:pPr>
              <a:lnSpc>
                <a:spcPct val="110000"/>
              </a:lnSpc>
              <a:defRPr/>
            </a:pPr>
            <a:endParaRPr lang="ja-JP" altLang="en-US" sz="2400" kern="100" dirty="0">
              <a:solidFill>
                <a:srgbClr val="404040"/>
              </a:solidFill>
              <a:latin typeface="メイリオ" panose="020B0604030504040204" pitchFamily="50" charset="-128"/>
              <a:ea typeface="メイリオ" panose="020B0604030504040204" pitchFamily="50" charset="-128"/>
              <a:cs typeface="Times New Roman" panose="02020603050405020304" pitchFamily="18" charset="0"/>
            </a:endParaRPr>
          </a:p>
        </p:txBody>
      </p:sp>
      <p:pic>
        <p:nvPicPr>
          <p:cNvPr id="4" name="グラフィックス 3">
            <a:extLst>
              <a:ext uri="{FF2B5EF4-FFF2-40B4-BE49-F238E27FC236}">
                <a16:creationId xmlns:a16="http://schemas.microsoft.com/office/drawing/2014/main" id="{9781AC97-A9B6-4896-8FDB-007A2DEA3AA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55775" y="-1684338"/>
            <a:ext cx="10731500"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グラフィックス 4">
            <a:extLst>
              <a:ext uri="{FF2B5EF4-FFF2-40B4-BE49-F238E27FC236}">
                <a16:creationId xmlns:a16="http://schemas.microsoft.com/office/drawing/2014/main" id="{4DA984A3-2C50-4885-B110-3E88C56587A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73050" y="-2908300"/>
            <a:ext cx="10731500" cy="191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グラフィックス 5">
            <a:extLst>
              <a:ext uri="{FF2B5EF4-FFF2-40B4-BE49-F238E27FC236}">
                <a16:creationId xmlns:a16="http://schemas.microsoft.com/office/drawing/2014/main" id="{0243CDFF-8E65-49EC-B182-75AF405C37A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30213" y="-315913"/>
            <a:ext cx="11623676" cy="79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グラフィックス 6">
            <a:extLst>
              <a:ext uri="{FF2B5EF4-FFF2-40B4-BE49-F238E27FC236}">
                <a16:creationId xmlns:a16="http://schemas.microsoft.com/office/drawing/2014/main" id="{7454A5E5-EE98-4D3A-A6FB-A5020CDE0448}"/>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08000" y="9525"/>
            <a:ext cx="11623675"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正方形/長方形 7">
            <a:extLst>
              <a:ext uri="{FF2B5EF4-FFF2-40B4-BE49-F238E27FC236}">
                <a16:creationId xmlns:a16="http://schemas.microsoft.com/office/drawing/2014/main" id="{D644A36C-D1ED-484C-9F0F-4CAF6C382B1F}"/>
              </a:ext>
            </a:extLst>
          </p:cNvPr>
          <p:cNvSpPr/>
          <p:nvPr userDrawn="1"/>
        </p:nvSpPr>
        <p:spPr>
          <a:xfrm>
            <a:off x="-20638" y="-4492625"/>
            <a:ext cx="11077576" cy="1900237"/>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9" name="正方形/長方形 8">
            <a:extLst>
              <a:ext uri="{FF2B5EF4-FFF2-40B4-BE49-F238E27FC236}">
                <a16:creationId xmlns:a16="http://schemas.microsoft.com/office/drawing/2014/main" id="{C8A94713-0B56-4688-ABD4-A01D66EFF243}"/>
              </a:ext>
            </a:extLst>
          </p:cNvPr>
          <p:cNvSpPr/>
          <p:nvPr userDrawn="1"/>
        </p:nvSpPr>
        <p:spPr>
          <a:xfrm>
            <a:off x="-2379663" y="-4433888"/>
            <a:ext cx="15173326" cy="4406900"/>
          </a:xfrm>
          <a:prstGeom prst="rect">
            <a:avLst/>
          </a:prstGeom>
          <a:solidFill>
            <a:srgbClr val="E6E6E6"/>
          </a:solidFill>
        </p:spPr>
        <p:txBody>
          <a:bodyPr lIns="72000" tIns="72000" rIns="72000" anchor="ctr"/>
          <a:lstStyle/>
          <a:p>
            <a:pPr>
              <a:lnSpc>
                <a:spcPct val="110000"/>
              </a:lnSpc>
              <a:defRPr/>
            </a:pPr>
            <a:endParaRPr lang="ja-JP" altLang="en-US" sz="2400" kern="100" dirty="0">
              <a:solidFill>
                <a:srgbClr val="40404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10" name="正方形/長方形 9">
            <a:extLst>
              <a:ext uri="{FF2B5EF4-FFF2-40B4-BE49-F238E27FC236}">
                <a16:creationId xmlns:a16="http://schemas.microsoft.com/office/drawing/2014/main" id="{3D04B764-570B-4207-8D4F-17D8CEDE19AB}"/>
              </a:ext>
            </a:extLst>
          </p:cNvPr>
          <p:cNvSpPr/>
          <p:nvPr userDrawn="1"/>
        </p:nvSpPr>
        <p:spPr>
          <a:xfrm>
            <a:off x="-1989138" y="-892175"/>
            <a:ext cx="1989138" cy="4176713"/>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11" name="正方形/長方形 10">
            <a:extLst>
              <a:ext uri="{FF2B5EF4-FFF2-40B4-BE49-F238E27FC236}">
                <a16:creationId xmlns:a16="http://schemas.microsoft.com/office/drawing/2014/main" id="{FB9B07AC-1B07-4EB0-ABAA-97F04E20C032}"/>
              </a:ext>
            </a:extLst>
          </p:cNvPr>
          <p:cNvSpPr/>
          <p:nvPr userDrawn="1"/>
        </p:nvSpPr>
        <p:spPr>
          <a:xfrm>
            <a:off x="9906000" y="-892175"/>
            <a:ext cx="1989138" cy="4176713"/>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836646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BFAA035A-27A9-4F1A-A954-A672BA2122A1}"/>
              </a:ext>
            </a:extLst>
          </p:cNvPr>
          <p:cNvSpPr/>
          <p:nvPr userDrawn="1"/>
        </p:nvSpPr>
        <p:spPr>
          <a:xfrm rot="5400000">
            <a:off x="5299868" y="-1267618"/>
            <a:ext cx="14006513" cy="4775200"/>
          </a:xfrm>
          <a:prstGeom prst="rect">
            <a:avLst/>
          </a:prstGeom>
          <a:solidFill>
            <a:srgbClr val="E6E6E6"/>
          </a:solidFill>
        </p:spPr>
        <p:txBody>
          <a:bodyPr lIns="72000" tIns="72000" rIns="72000" anchor="ctr"/>
          <a:lstStyle/>
          <a:p>
            <a:pPr>
              <a:lnSpc>
                <a:spcPct val="110000"/>
              </a:lnSpc>
              <a:defRPr/>
            </a:pPr>
            <a:endParaRPr lang="ja-JP" altLang="en-US" sz="2400" kern="100" dirty="0">
              <a:solidFill>
                <a:srgbClr val="40404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3" name="正方形/長方形 2">
            <a:extLst>
              <a:ext uri="{FF2B5EF4-FFF2-40B4-BE49-F238E27FC236}">
                <a16:creationId xmlns:a16="http://schemas.microsoft.com/office/drawing/2014/main" id="{1062CB06-910B-41A2-BB16-C2536765314C}"/>
              </a:ext>
            </a:extLst>
          </p:cNvPr>
          <p:cNvSpPr/>
          <p:nvPr userDrawn="1"/>
        </p:nvSpPr>
        <p:spPr>
          <a:xfrm rot="5400000">
            <a:off x="-6814344" y="134144"/>
            <a:ext cx="8826500" cy="4773612"/>
          </a:xfrm>
          <a:prstGeom prst="rect">
            <a:avLst/>
          </a:prstGeom>
          <a:solidFill>
            <a:srgbClr val="E6E6E6"/>
          </a:solidFill>
        </p:spPr>
        <p:txBody>
          <a:bodyPr lIns="72000" tIns="72000" rIns="72000" anchor="ctr"/>
          <a:lstStyle/>
          <a:p>
            <a:pPr>
              <a:lnSpc>
                <a:spcPct val="110000"/>
              </a:lnSpc>
              <a:defRPr/>
            </a:pPr>
            <a:endParaRPr lang="ja-JP" altLang="en-US" sz="2400" kern="100" dirty="0">
              <a:solidFill>
                <a:srgbClr val="404040"/>
              </a:solidFill>
              <a:latin typeface="メイリオ" panose="020B0604030504040204" pitchFamily="50" charset="-128"/>
              <a:ea typeface="メイリオ" panose="020B0604030504040204" pitchFamily="50" charset="-128"/>
              <a:cs typeface="Times New Roman" panose="02020603050405020304" pitchFamily="18" charset="0"/>
            </a:endParaRPr>
          </a:p>
        </p:txBody>
      </p:sp>
      <p:sp>
        <p:nvSpPr>
          <p:cNvPr id="4" name="正方形/長方形 3">
            <a:extLst>
              <a:ext uri="{FF2B5EF4-FFF2-40B4-BE49-F238E27FC236}">
                <a16:creationId xmlns:a16="http://schemas.microsoft.com/office/drawing/2014/main" id="{1473E8CA-E335-4B53-B264-3F41E2FC2A3C}"/>
              </a:ext>
            </a:extLst>
          </p:cNvPr>
          <p:cNvSpPr/>
          <p:nvPr userDrawn="1"/>
        </p:nvSpPr>
        <p:spPr>
          <a:xfrm>
            <a:off x="-5969000" y="-2835275"/>
            <a:ext cx="9906000" cy="763587"/>
          </a:xfrm>
          <a:prstGeom prst="rect">
            <a:avLst/>
          </a:prstGeom>
          <a:solidFill>
            <a:srgbClr val="FF9F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5" name="グラフィックス 4">
            <a:extLst>
              <a:ext uri="{FF2B5EF4-FFF2-40B4-BE49-F238E27FC236}">
                <a16:creationId xmlns:a16="http://schemas.microsoft.com/office/drawing/2014/main" id="{448EF301-3F13-4625-B507-157AAC3AA0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55775" y="-1684338"/>
            <a:ext cx="10731500" cy="108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グラフィックス 5">
            <a:extLst>
              <a:ext uri="{FF2B5EF4-FFF2-40B4-BE49-F238E27FC236}">
                <a16:creationId xmlns:a16="http://schemas.microsoft.com/office/drawing/2014/main" id="{020F067C-BC58-48F1-B8B3-FF9E53C04A7C}"/>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527175" y="-2547938"/>
            <a:ext cx="10731500" cy="1912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正方形/長方形 6">
            <a:extLst>
              <a:ext uri="{FF2B5EF4-FFF2-40B4-BE49-F238E27FC236}">
                <a16:creationId xmlns:a16="http://schemas.microsoft.com/office/drawing/2014/main" id="{1A611D42-26DA-4027-A0C2-473A73899B59}"/>
              </a:ext>
            </a:extLst>
          </p:cNvPr>
          <p:cNvSpPr/>
          <p:nvPr userDrawn="1"/>
        </p:nvSpPr>
        <p:spPr>
          <a:xfrm>
            <a:off x="0" y="765175"/>
            <a:ext cx="9906000" cy="6092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pic>
        <p:nvPicPr>
          <p:cNvPr id="8" name="グラフィックス 7">
            <a:extLst>
              <a:ext uri="{FF2B5EF4-FFF2-40B4-BE49-F238E27FC236}">
                <a16:creationId xmlns:a16="http://schemas.microsoft.com/office/drawing/2014/main" id="{14815EAF-2A77-499A-A335-BC1BBEC4F5CA}"/>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430213" y="-458788"/>
            <a:ext cx="10731501" cy="10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グラフィックス 8">
            <a:extLst>
              <a:ext uri="{FF2B5EF4-FFF2-40B4-BE49-F238E27FC236}">
                <a16:creationId xmlns:a16="http://schemas.microsoft.com/office/drawing/2014/main" id="{EA88A813-F49A-439D-9F00-901C6563A68F}"/>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508000" y="-106363"/>
            <a:ext cx="10731500"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正方形/長方形 9">
            <a:extLst>
              <a:ext uri="{FF2B5EF4-FFF2-40B4-BE49-F238E27FC236}">
                <a16:creationId xmlns:a16="http://schemas.microsoft.com/office/drawing/2014/main" id="{43056C41-C023-4F77-85C7-14702FD58431}"/>
              </a:ext>
            </a:extLst>
          </p:cNvPr>
          <p:cNvSpPr/>
          <p:nvPr userDrawn="1"/>
        </p:nvSpPr>
        <p:spPr>
          <a:xfrm>
            <a:off x="-20638" y="-4492625"/>
            <a:ext cx="11077576" cy="1900237"/>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15774142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742950" y="2130426"/>
            <a:ext cx="84201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p>
        </p:txBody>
      </p:sp>
      <p:sp>
        <p:nvSpPr>
          <p:cNvPr id="4" name="日付プレースホルダー 3">
            <a:extLst>
              <a:ext uri="{FF2B5EF4-FFF2-40B4-BE49-F238E27FC236}">
                <a16:creationId xmlns:a16="http://schemas.microsoft.com/office/drawing/2014/main" id="{BDEB8D0E-1E26-4AAC-A6A2-13E3FB1FAAA6}"/>
              </a:ext>
            </a:extLst>
          </p:cNvPr>
          <p:cNvSpPr>
            <a:spLocks noGrp="1"/>
          </p:cNvSpPr>
          <p:nvPr>
            <p:ph type="dt" sz="half" idx="10"/>
          </p:nvPr>
        </p:nvSpPr>
        <p:spPr/>
        <p:txBody>
          <a:bodyPr/>
          <a:lstStyle>
            <a:lvl1pPr>
              <a:defRPr/>
            </a:lvl1pPr>
          </a:lstStyle>
          <a:p>
            <a:pPr>
              <a:defRPr/>
            </a:pPr>
            <a:fld id="{E3EC29B3-DDBD-4722-8ECF-24865287E93B}" type="datetimeFigureOut">
              <a:rPr lang="ja-JP" altLang="en-US"/>
              <a:pPr>
                <a:defRPr/>
              </a:pPr>
              <a:t>2026/6/26</a:t>
            </a:fld>
            <a:endParaRPr lang="ja-JP" altLang="en-US"/>
          </a:p>
        </p:txBody>
      </p:sp>
      <p:sp>
        <p:nvSpPr>
          <p:cNvPr id="5" name="フッター プレースホルダー 4">
            <a:extLst>
              <a:ext uri="{FF2B5EF4-FFF2-40B4-BE49-F238E27FC236}">
                <a16:creationId xmlns:a16="http://schemas.microsoft.com/office/drawing/2014/main" id="{01761634-F76B-4B18-B5CB-A0AC60C7ACEE}"/>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41A48FA6-7697-4776-9F28-09689C2C5E12}"/>
              </a:ext>
            </a:extLst>
          </p:cNvPr>
          <p:cNvSpPr>
            <a:spLocks noGrp="1"/>
          </p:cNvSpPr>
          <p:nvPr>
            <p:ph type="sldNum" sz="quarter" idx="12"/>
          </p:nvPr>
        </p:nvSpPr>
        <p:spPr/>
        <p:txBody>
          <a:bodyPr/>
          <a:lstStyle>
            <a:lvl1pPr>
              <a:defRPr/>
            </a:lvl1pPr>
          </a:lstStyle>
          <a:p>
            <a:pPr>
              <a:defRPr/>
            </a:pPr>
            <a:fld id="{DD62E224-32EB-44DD-AE60-D50BF81E7093}" type="slidenum">
              <a:rPr lang="ja-JP" altLang="en-US"/>
              <a:pPr>
                <a:defRPr/>
              </a:pPr>
              <a:t>‹#›</a:t>
            </a:fld>
            <a:endParaRPr lang="ja-JP" altLang="en-US"/>
          </a:p>
        </p:txBody>
      </p:sp>
    </p:spTree>
    <p:extLst>
      <p:ext uri="{BB962C8B-B14F-4D97-AF65-F5344CB8AC3E}">
        <p14:creationId xmlns:p14="http://schemas.microsoft.com/office/powerpoint/2010/main" val="23054707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FD54005D-8E7D-421E-862E-259432EA988B}"/>
              </a:ext>
            </a:extLst>
          </p:cNvPr>
          <p:cNvSpPr>
            <a:spLocks noGrp="1"/>
          </p:cNvSpPr>
          <p:nvPr>
            <p:ph type="dt" sz="half" idx="10"/>
          </p:nvPr>
        </p:nvSpPr>
        <p:spPr/>
        <p:txBody>
          <a:bodyPr/>
          <a:lstStyle>
            <a:lvl1pPr>
              <a:defRPr/>
            </a:lvl1pPr>
          </a:lstStyle>
          <a:p>
            <a:pPr>
              <a:defRPr/>
            </a:pPr>
            <a:fld id="{31604E4D-6D0E-4806-B46C-92FC47535A47}" type="datetimeFigureOut">
              <a:rPr lang="ja-JP" altLang="en-US"/>
              <a:pPr>
                <a:defRPr/>
              </a:pPr>
              <a:t>2026/6/26</a:t>
            </a:fld>
            <a:endParaRPr lang="ja-JP" altLang="en-US"/>
          </a:p>
        </p:txBody>
      </p:sp>
      <p:sp>
        <p:nvSpPr>
          <p:cNvPr id="5" name="フッター プレースホルダー 4">
            <a:extLst>
              <a:ext uri="{FF2B5EF4-FFF2-40B4-BE49-F238E27FC236}">
                <a16:creationId xmlns:a16="http://schemas.microsoft.com/office/drawing/2014/main" id="{BBF36D04-9444-4BA9-803B-5B8327338849}"/>
              </a:ext>
            </a:extLst>
          </p:cNvPr>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9C670FD4-3A79-4AE2-825F-D30CDEE55816}"/>
              </a:ext>
            </a:extLst>
          </p:cNvPr>
          <p:cNvSpPr>
            <a:spLocks noGrp="1"/>
          </p:cNvSpPr>
          <p:nvPr>
            <p:ph type="sldNum" sz="quarter" idx="12"/>
          </p:nvPr>
        </p:nvSpPr>
        <p:spPr/>
        <p:txBody>
          <a:bodyPr/>
          <a:lstStyle>
            <a:lvl1pPr>
              <a:defRPr/>
            </a:lvl1pPr>
          </a:lstStyle>
          <a:p>
            <a:pPr>
              <a:defRPr/>
            </a:pPr>
            <a:fld id="{90DC26E1-520A-424E-8106-9193C3DB9DBC}" type="slidenum">
              <a:rPr lang="ja-JP" altLang="en-US"/>
              <a:pPr>
                <a:defRPr/>
              </a:pPr>
              <a:t>‹#›</a:t>
            </a:fld>
            <a:endParaRPr lang="ja-JP" altLang="en-US"/>
          </a:p>
        </p:txBody>
      </p:sp>
    </p:spTree>
    <p:extLst>
      <p:ext uri="{BB962C8B-B14F-4D97-AF65-F5344CB8AC3E}">
        <p14:creationId xmlns:p14="http://schemas.microsoft.com/office/powerpoint/2010/main" val="4016823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4" name="スライド番号プレースホルダー 1">
            <a:extLst>
              <a:ext uri="{FF2B5EF4-FFF2-40B4-BE49-F238E27FC236}">
                <a16:creationId xmlns:a16="http://schemas.microsoft.com/office/drawing/2014/main" id="{EA4BB89B-6836-43E7-A66E-4DADEF8F2541}"/>
              </a:ext>
            </a:extLst>
          </p:cNvPr>
          <p:cNvSpPr txBox="1">
            <a:spLocks/>
          </p:cNvSpPr>
          <p:nvPr userDrawn="1"/>
        </p:nvSpPr>
        <p:spPr bwMode="auto">
          <a:xfrm>
            <a:off x="7594600" y="6553200"/>
            <a:ext cx="2311400" cy="365125"/>
          </a:xfrm>
          <a:prstGeom prst="rect">
            <a:avLst/>
          </a:prstGeom>
          <a:noFill/>
        </p:spPr>
        <p:txBody>
          <a:bodyPr anchor="ct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lgn="r" eaLnBrk="1" hangingPunct="1">
              <a:defRPr/>
            </a:pPr>
            <a:fld id="{5AF2C873-8403-425B-8981-83F8894AAAEC}" type="slidenum">
              <a:rPr lang="ja-JP" altLang="en-US" sz="1500" b="1" smtClean="0">
                <a:latin typeface="メイリオ" panose="020B0604030504040204" pitchFamily="50" charset="-128"/>
                <a:ea typeface="メイリオ" panose="020B0604030504040204" pitchFamily="50" charset="-128"/>
              </a:rPr>
              <a:pPr algn="r" eaLnBrk="1" hangingPunct="1">
                <a:defRPr/>
              </a:pPr>
              <a:t>‹#›</a:t>
            </a:fld>
            <a:endParaRPr lang="ja-JP" altLang="en-US" sz="1500" b="1">
              <a:latin typeface="メイリオ" panose="020B0604030504040204" pitchFamily="50" charset="-128"/>
              <a:ea typeface="メイリオ" panose="020B0604030504040204" pitchFamily="50" charset="-128"/>
            </a:endParaRPr>
          </a:p>
        </p:txBody>
      </p:sp>
      <p:sp>
        <p:nvSpPr>
          <p:cNvPr id="2" name="タイトル 1"/>
          <p:cNvSpPr>
            <a:spLocks noGrp="1"/>
          </p:cNvSpPr>
          <p:nvPr>
            <p:ph type="title"/>
          </p:nvPr>
        </p:nvSpPr>
        <p:spPr>
          <a:xfrm>
            <a:off x="782506" y="4406901"/>
            <a:ext cx="84201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5" name="日付プレースホルダー 3">
            <a:extLst>
              <a:ext uri="{FF2B5EF4-FFF2-40B4-BE49-F238E27FC236}">
                <a16:creationId xmlns:a16="http://schemas.microsoft.com/office/drawing/2014/main" id="{D5F66405-2D29-4AB8-99C3-9671A5CECA5B}"/>
              </a:ext>
            </a:extLst>
          </p:cNvPr>
          <p:cNvSpPr>
            <a:spLocks noGrp="1"/>
          </p:cNvSpPr>
          <p:nvPr>
            <p:ph type="dt" sz="half" idx="10"/>
          </p:nvPr>
        </p:nvSpPr>
        <p:spPr/>
        <p:txBody>
          <a:bodyPr/>
          <a:lstStyle>
            <a:lvl1pPr>
              <a:defRPr/>
            </a:lvl1pPr>
          </a:lstStyle>
          <a:p>
            <a:pPr>
              <a:defRPr/>
            </a:pPr>
            <a:fld id="{E81A7BDC-874B-42B1-9E62-F1F194563894}" type="datetimeFigureOut">
              <a:rPr lang="ja-JP" altLang="en-US"/>
              <a:pPr>
                <a:defRPr/>
              </a:pPr>
              <a:t>2026/6/26</a:t>
            </a:fld>
            <a:endParaRPr lang="ja-JP" altLang="en-US"/>
          </a:p>
        </p:txBody>
      </p:sp>
      <p:sp>
        <p:nvSpPr>
          <p:cNvPr id="6" name="フッター プレースホルダー 4">
            <a:extLst>
              <a:ext uri="{FF2B5EF4-FFF2-40B4-BE49-F238E27FC236}">
                <a16:creationId xmlns:a16="http://schemas.microsoft.com/office/drawing/2014/main" id="{29920864-2B78-4460-B38F-3F13BE3C50C5}"/>
              </a:ext>
            </a:extLst>
          </p:cNvPr>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a:extLst>
              <a:ext uri="{FF2B5EF4-FFF2-40B4-BE49-F238E27FC236}">
                <a16:creationId xmlns:a16="http://schemas.microsoft.com/office/drawing/2014/main" id="{2DB94457-9369-43F2-A1E3-1E3712CFB025}"/>
              </a:ext>
            </a:extLst>
          </p:cNvPr>
          <p:cNvSpPr>
            <a:spLocks noGrp="1"/>
          </p:cNvSpPr>
          <p:nvPr>
            <p:ph type="sldNum" sz="quarter" idx="12"/>
          </p:nvPr>
        </p:nvSpPr>
        <p:spPr/>
        <p:txBody>
          <a:bodyPr/>
          <a:lstStyle>
            <a:lvl1pPr>
              <a:defRPr smtClean="0"/>
            </a:lvl1pPr>
          </a:lstStyle>
          <a:p>
            <a:pPr>
              <a:defRPr/>
            </a:pPr>
            <a:fld id="{E87AB83D-764F-4D07-8854-C6B84F81F5D4}" type="slidenum">
              <a:rPr lang="ja-JP" altLang="en-US"/>
              <a:pPr>
                <a:defRPr/>
              </a:pPr>
              <a:t>‹#›</a:t>
            </a:fld>
            <a:endParaRPr lang="ja-JP" altLang="en-US"/>
          </a:p>
        </p:txBody>
      </p:sp>
    </p:spTree>
    <p:extLst>
      <p:ext uri="{BB962C8B-B14F-4D97-AF65-F5344CB8AC3E}">
        <p14:creationId xmlns:p14="http://schemas.microsoft.com/office/powerpoint/2010/main" val="32303184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396" r:id="rId1"/>
    <p:sldLayoutId id="2147484397" r:id="rId2"/>
    <p:sldLayoutId id="2147484398" r:id="rId3"/>
    <p:sldLayoutId id="2147484385" r:id="rId4"/>
    <p:sldLayoutId id="2147484399" r:id="rId5"/>
    <p:sldLayoutId id="2147484400" r:id="rId6"/>
  </p:sldLayoutIdLst>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メイリオ" panose="020B0604030504040204" pitchFamily="50" charset="-128"/>
        </a:defRPr>
      </a:lvl1pPr>
      <a:lvl2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2pPr>
      <a:lvl3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3pPr>
      <a:lvl4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4pPr>
      <a:lvl5pPr algn="l" rtl="0" eaLnBrk="0" fontAlgn="base" hangingPunct="0">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5pPr>
      <a:lvl6pPr marL="4572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6pPr>
      <a:lvl7pPr marL="9144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7pPr>
      <a:lvl8pPr marL="13716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8pPr>
      <a:lvl9pPr marL="1828800" algn="l" rtl="0" fontAlgn="base">
        <a:lnSpc>
          <a:spcPct val="90000"/>
        </a:lnSpc>
        <a:spcBef>
          <a:spcPct val="0"/>
        </a:spcBef>
        <a:spcAft>
          <a:spcPct val="0"/>
        </a:spcAft>
        <a:defRPr kumimoji="1" sz="44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メイリオ" panose="020B0604030504040204" pitchFamily="50" charset="-128"/>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メイリオ" panose="020B0604030504040204" pitchFamily="50" charset="-128"/>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メイリオ" panose="020B0604030504040204" pitchFamily="50" charset="-128"/>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メイリオ" panose="020B0604030504040204" pitchFamily="50" charset="-128"/>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ー 1">
            <a:extLst>
              <a:ext uri="{FF2B5EF4-FFF2-40B4-BE49-F238E27FC236}">
                <a16:creationId xmlns:a16="http://schemas.microsoft.com/office/drawing/2014/main" id="{520D4203-B3A1-430E-A23D-0DDE0204F1DA}"/>
              </a:ext>
            </a:extLst>
          </p:cNvPr>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マスター タイトルの書式設定</a:t>
            </a:r>
          </a:p>
        </p:txBody>
      </p:sp>
      <p:sp>
        <p:nvSpPr>
          <p:cNvPr id="1027" name="テキスト プレースホルダー 2">
            <a:extLst>
              <a:ext uri="{FF2B5EF4-FFF2-40B4-BE49-F238E27FC236}">
                <a16:creationId xmlns:a16="http://schemas.microsoft.com/office/drawing/2014/main" id="{02D661C8-B025-4090-96BF-88803646CB63}"/>
              </a:ext>
            </a:extLst>
          </p:cNvPr>
          <p:cNvSpPr>
            <a:spLocks noGrp="1"/>
          </p:cNvSpPr>
          <p:nvPr>
            <p:ph type="body" idx="1"/>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a:extLst>
              <a:ext uri="{FF2B5EF4-FFF2-40B4-BE49-F238E27FC236}">
                <a16:creationId xmlns:a16="http://schemas.microsoft.com/office/drawing/2014/main" id="{BFCA5412-2E9B-4B04-BEBF-B07609EBE4AA}"/>
              </a:ext>
            </a:extLst>
          </p:cNvPr>
          <p:cNvSpPr>
            <a:spLocks noGrp="1"/>
          </p:cNvSpPr>
          <p:nvPr>
            <p:ph type="dt" sz="half" idx="2"/>
          </p:nvPr>
        </p:nvSpPr>
        <p:spPr>
          <a:xfrm>
            <a:off x="495300" y="6356350"/>
            <a:ext cx="2311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FDCFF610-6F5D-467F-8261-DE6343AD80CA}" type="datetimeFigureOut">
              <a:rPr lang="ja-JP" altLang="en-US"/>
              <a:pPr>
                <a:defRPr/>
              </a:pPr>
              <a:t>2026/6/26</a:t>
            </a:fld>
            <a:endParaRPr lang="ja-JP" altLang="en-US"/>
          </a:p>
        </p:txBody>
      </p:sp>
      <p:sp>
        <p:nvSpPr>
          <p:cNvPr id="5" name="フッター プレースホルダー 4">
            <a:extLst>
              <a:ext uri="{FF2B5EF4-FFF2-40B4-BE49-F238E27FC236}">
                <a16:creationId xmlns:a16="http://schemas.microsoft.com/office/drawing/2014/main" id="{BB56A451-7FAD-4E64-8B2D-CF5F6110B9FB}"/>
              </a:ext>
            </a:extLst>
          </p:cNvPr>
          <p:cNvSpPr>
            <a:spLocks noGrp="1"/>
          </p:cNvSpPr>
          <p:nvPr>
            <p:ph type="ftr" sz="quarter" idx="3"/>
          </p:nvPr>
        </p:nvSpPr>
        <p:spPr>
          <a:xfrm>
            <a:off x="3384550" y="6356350"/>
            <a:ext cx="31369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a:extLst>
              <a:ext uri="{FF2B5EF4-FFF2-40B4-BE49-F238E27FC236}">
                <a16:creationId xmlns:a16="http://schemas.microsoft.com/office/drawing/2014/main" id="{6837D210-020E-4A2A-9BA1-DE24B8E96B0A}"/>
              </a:ext>
            </a:extLst>
          </p:cNvPr>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74A589B7-318F-40EA-8264-6CA800D186A7}" type="slidenum">
              <a:rPr lang="ja-JP" altLang="en-US"/>
              <a:pPr>
                <a:defRPr/>
              </a:pPr>
              <a:t>‹#›</a:t>
            </a:fld>
            <a:endParaRPr lang="ja-JP" altLang="en-US"/>
          </a:p>
        </p:txBody>
      </p:sp>
      <p:sp>
        <p:nvSpPr>
          <p:cNvPr id="7" name="正方形/長方形 1">
            <a:extLst>
              <a:ext uri="{FF2B5EF4-FFF2-40B4-BE49-F238E27FC236}">
                <a16:creationId xmlns:a16="http://schemas.microsoft.com/office/drawing/2014/main" id="{C51F9DB8-7559-433E-8A4A-73C9764828B4}"/>
              </a:ext>
            </a:extLst>
          </p:cNvPr>
          <p:cNvSpPr>
            <a:spLocks noChangeArrowheads="1"/>
          </p:cNvSpPr>
          <p:nvPr userDrawn="1"/>
        </p:nvSpPr>
        <p:spPr bwMode="auto">
          <a:xfrm>
            <a:off x="-1023938" y="5805488"/>
            <a:ext cx="7429501" cy="214312"/>
          </a:xfrm>
          <a:prstGeom prst="rect">
            <a:avLst/>
          </a:prstGeom>
          <a:noFill/>
          <a:ln>
            <a:noFill/>
          </a:ln>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fontAlgn="auto" hangingPunct="1">
              <a:spcBef>
                <a:spcPts val="0"/>
              </a:spcBef>
              <a:spcAft>
                <a:spcPts val="0"/>
              </a:spcAft>
              <a:defRPr/>
            </a:pPr>
            <a:r>
              <a:rPr lang="en-US" altLang="ja-JP" sz="800" dirty="0"/>
              <a:t>Copyright (C) Dream Nexus All Rights Reserved.</a:t>
            </a:r>
            <a:endParaRPr lang="ja-JP" altLang="en-US" sz="800" dirty="0"/>
          </a:p>
        </p:txBody>
      </p:sp>
      <p:sp>
        <p:nvSpPr>
          <p:cNvPr id="8" name="スライド番号プレースホルダー 1">
            <a:extLst>
              <a:ext uri="{FF2B5EF4-FFF2-40B4-BE49-F238E27FC236}">
                <a16:creationId xmlns:a16="http://schemas.microsoft.com/office/drawing/2014/main" id="{4295AB4C-C5E5-41BA-A957-E309DB881EF7}"/>
              </a:ext>
            </a:extLst>
          </p:cNvPr>
          <p:cNvSpPr txBox="1">
            <a:spLocks/>
          </p:cNvSpPr>
          <p:nvPr userDrawn="1"/>
        </p:nvSpPr>
        <p:spPr bwMode="auto">
          <a:xfrm>
            <a:off x="7594600" y="6592888"/>
            <a:ext cx="2311400" cy="365125"/>
          </a:xfrm>
          <a:prstGeom prst="rect">
            <a:avLst/>
          </a:prstGeom>
          <a:noFill/>
        </p:spPr>
        <p:txBody>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algn="r">
              <a:defRPr/>
            </a:pPr>
            <a:fld id="{DF1BC451-9995-415E-8E9E-A3AD051D307F}" type="slidenum">
              <a:rPr lang="ja-JP" altLang="en-US" sz="1500" b="1" smtClean="0">
                <a:latin typeface="メイリオ" panose="020B0604030504040204" pitchFamily="50" charset="-128"/>
                <a:ea typeface="メイリオ" panose="020B0604030504040204" pitchFamily="50" charset="-128"/>
              </a:rPr>
              <a:pPr algn="r">
                <a:defRPr/>
              </a:pPr>
              <a:t>‹#›</a:t>
            </a:fld>
            <a:endParaRPr lang="ja-JP" altLang="en-US" sz="1500" b="1">
              <a:latin typeface="メイリオ" panose="020B0604030504040204" pitchFamily="50" charset="-128"/>
              <a:ea typeface="メイリオ" panose="020B0604030504040204" pitchFamily="50" charset="-128"/>
            </a:endParaRPr>
          </a:p>
        </p:txBody>
      </p:sp>
    </p:spTree>
  </p:cSld>
  <p:clrMap bg1="lt1" tx1="dk1" bg2="lt2" tx2="dk2" accent1="accent1" accent2="accent2" accent3="accent3" accent4="accent4" accent5="accent5" accent6="accent6" hlink="hlink" folHlink="folHlink"/>
  <p:sldLayoutIdLst>
    <p:sldLayoutId id="2147484386" r:id="rId1"/>
    <p:sldLayoutId id="2147484387" r:id="rId2"/>
    <p:sldLayoutId id="2147484401" r:id="rId3"/>
    <p:sldLayoutId id="2147484388" r:id="rId4"/>
    <p:sldLayoutId id="2147484389" r:id="rId5"/>
    <p:sldLayoutId id="2147484390" r:id="rId6"/>
    <p:sldLayoutId id="2147484391" r:id="rId7"/>
    <p:sldLayoutId id="2147484392" r:id="rId8"/>
    <p:sldLayoutId id="2147484393" r:id="rId9"/>
    <p:sldLayoutId id="2147484394" r:id="rId10"/>
    <p:sldLayoutId id="2147484395" r:id="rId11"/>
    <p:sldLayoutId id="2147484402" r:id="rId12"/>
  </p:sldLayoutIdLst>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2pPr>
      <a:lvl3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3pPr>
      <a:lvl4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4pPr>
      <a:lvl5pPr algn="ctr" rtl="0" eaLnBrk="0" fontAlgn="base" hangingPunct="0">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5pPr>
      <a:lvl6pPr marL="4572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6pPr>
      <a:lvl7pPr marL="9144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7pPr>
      <a:lvl8pPr marL="13716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8pPr>
      <a:lvl9pPr marL="1828800" algn="ctr" rtl="0" fontAlgn="base">
        <a:spcBef>
          <a:spcPct val="0"/>
        </a:spcBef>
        <a:spcAft>
          <a:spcPct val="0"/>
        </a:spcAft>
        <a:defRPr kumimoji="1" sz="4400">
          <a:solidFill>
            <a:schemeClr val="tx1"/>
          </a:solidFill>
          <a:latin typeface="Calibri" panose="020F0502020204030204" pitchFamily="34" charset="0"/>
          <a:ea typeface="ＭＳ Ｐゴシック" panose="020B0600070205080204" pitchFamily="50"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8" Type="http://schemas.openxmlformats.org/officeDocument/2006/relationships/hyperlink" Target="https://www.dream-nexus.co.jp/" TargetMode="External"/><Relationship Id="rId3" Type="http://schemas.openxmlformats.org/officeDocument/2006/relationships/image" Target="../media/image173.png"/><Relationship Id="rId7" Type="http://schemas.openxmlformats.org/officeDocument/2006/relationships/hyperlink" Target="mailto:sales@dream-nexus.co.jp"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75.png"/><Relationship Id="rId5" Type="http://schemas.openxmlformats.org/officeDocument/2006/relationships/hyperlink" Target="http://www.dream-nexus.co.jp/contact" TargetMode="External"/><Relationship Id="rId4" Type="http://schemas.openxmlformats.org/officeDocument/2006/relationships/image" Target="../media/image174.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6" Type="http://schemas.openxmlformats.org/officeDocument/2006/relationships/image" Target="../media/image35.png"/><Relationship Id="rId117" Type="http://schemas.openxmlformats.org/officeDocument/2006/relationships/image" Target="../media/image126.jpg"/><Relationship Id="rId21" Type="http://schemas.openxmlformats.org/officeDocument/2006/relationships/image" Target="../media/image30.png"/><Relationship Id="rId42" Type="http://schemas.openxmlformats.org/officeDocument/2006/relationships/image" Target="../media/image51.png"/><Relationship Id="rId47" Type="http://schemas.openxmlformats.org/officeDocument/2006/relationships/image" Target="../media/image56.png"/><Relationship Id="rId63" Type="http://schemas.openxmlformats.org/officeDocument/2006/relationships/image" Target="../media/image72.png"/><Relationship Id="rId68" Type="http://schemas.openxmlformats.org/officeDocument/2006/relationships/image" Target="../media/image77.png"/><Relationship Id="rId84" Type="http://schemas.openxmlformats.org/officeDocument/2006/relationships/image" Target="../media/image93.png"/><Relationship Id="rId89" Type="http://schemas.openxmlformats.org/officeDocument/2006/relationships/image" Target="../media/image98.png"/><Relationship Id="rId112" Type="http://schemas.openxmlformats.org/officeDocument/2006/relationships/image" Target="../media/image121.png"/><Relationship Id="rId16" Type="http://schemas.openxmlformats.org/officeDocument/2006/relationships/image" Target="../media/image25.jpg"/><Relationship Id="rId107" Type="http://schemas.openxmlformats.org/officeDocument/2006/relationships/image" Target="../media/image116.jpg"/><Relationship Id="rId11" Type="http://schemas.openxmlformats.org/officeDocument/2006/relationships/image" Target="../media/image20.png"/><Relationship Id="rId32" Type="http://schemas.openxmlformats.org/officeDocument/2006/relationships/image" Target="../media/image41.jpg"/><Relationship Id="rId37" Type="http://schemas.openxmlformats.org/officeDocument/2006/relationships/image" Target="../media/image46.jpg"/><Relationship Id="rId53" Type="http://schemas.openxmlformats.org/officeDocument/2006/relationships/image" Target="../media/image62.jpg"/><Relationship Id="rId58" Type="http://schemas.openxmlformats.org/officeDocument/2006/relationships/image" Target="../media/image67.png"/><Relationship Id="rId74" Type="http://schemas.openxmlformats.org/officeDocument/2006/relationships/image" Target="../media/image83.png"/><Relationship Id="rId79" Type="http://schemas.openxmlformats.org/officeDocument/2006/relationships/image" Target="../media/image88.png"/><Relationship Id="rId102" Type="http://schemas.openxmlformats.org/officeDocument/2006/relationships/image" Target="../media/image111.jpg"/><Relationship Id="rId123" Type="http://schemas.openxmlformats.org/officeDocument/2006/relationships/image" Target="../media/image132.svg"/><Relationship Id="rId5" Type="http://schemas.openxmlformats.org/officeDocument/2006/relationships/image" Target="../media/image14.png"/><Relationship Id="rId90" Type="http://schemas.openxmlformats.org/officeDocument/2006/relationships/image" Target="../media/image99.png"/><Relationship Id="rId95" Type="http://schemas.openxmlformats.org/officeDocument/2006/relationships/image" Target="../media/image104.png"/><Relationship Id="rId22" Type="http://schemas.openxmlformats.org/officeDocument/2006/relationships/image" Target="../media/image31.png"/><Relationship Id="rId27" Type="http://schemas.openxmlformats.org/officeDocument/2006/relationships/image" Target="../media/image36.jpg"/><Relationship Id="rId43" Type="http://schemas.openxmlformats.org/officeDocument/2006/relationships/image" Target="../media/image52.png"/><Relationship Id="rId48" Type="http://schemas.openxmlformats.org/officeDocument/2006/relationships/image" Target="../media/image57.png"/><Relationship Id="rId64" Type="http://schemas.openxmlformats.org/officeDocument/2006/relationships/image" Target="../media/image73.jpg"/><Relationship Id="rId69" Type="http://schemas.openxmlformats.org/officeDocument/2006/relationships/image" Target="../media/image78.png"/><Relationship Id="rId113" Type="http://schemas.openxmlformats.org/officeDocument/2006/relationships/image" Target="../media/image122.png"/><Relationship Id="rId118" Type="http://schemas.openxmlformats.org/officeDocument/2006/relationships/image" Target="../media/image127.png"/><Relationship Id="rId80" Type="http://schemas.openxmlformats.org/officeDocument/2006/relationships/image" Target="../media/image89.png"/><Relationship Id="rId85" Type="http://schemas.openxmlformats.org/officeDocument/2006/relationships/image" Target="../media/image94.jpg"/><Relationship Id="rId12" Type="http://schemas.openxmlformats.org/officeDocument/2006/relationships/image" Target="../media/image21.png"/><Relationship Id="rId17" Type="http://schemas.openxmlformats.org/officeDocument/2006/relationships/image" Target="../media/image26.png"/><Relationship Id="rId33" Type="http://schemas.openxmlformats.org/officeDocument/2006/relationships/image" Target="../media/image42.png"/><Relationship Id="rId38" Type="http://schemas.openxmlformats.org/officeDocument/2006/relationships/image" Target="../media/image47.png"/><Relationship Id="rId59" Type="http://schemas.openxmlformats.org/officeDocument/2006/relationships/image" Target="../media/image68.png"/><Relationship Id="rId103" Type="http://schemas.openxmlformats.org/officeDocument/2006/relationships/image" Target="../media/image112.jpg"/><Relationship Id="rId108" Type="http://schemas.openxmlformats.org/officeDocument/2006/relationships/image" Target="../media/image117.jpg"/><Relationship Id="rId124" Type="http://schemas.openxmlformats.org/officeDocument/2006/relationships/image" Target="../media/image133.png"/><Relationship Id="rId54" Type="http://schemas.openxmlformats.org/officeDocument/2006/relationships/image" Target="../media/image63.png"/><Relationship Id="rId70" Type="http://schemas.openxmlformats.org/officeDocument/2006/relationships/image" Target="../media/image79.png"/><Relationship Id="rId75" Type="http://schemas.openxmlformats.org/officeDocument/2006/relationships/image" Target="../media/image84.png"/><Relationship Id="rId91" Type="http://schemas.openxmlformats.org/officeDocument/2006/relationships/image" Target="../media/image100.png"/><Relationship Id="rId96" Type="http://schemas.openxmlformats.org/officeDocument/2006/relationships/image" Target="../media/image105.png"/><Relationship Id="rId1" Type="http://schemas.openxmlformats.org/officeDocument/2006/relationships/slideLayout" Target="../slideLayouts/slideLayout3.xml"/><Relationship Id="rId6" Type="http://schemas.openxmlformats.org/officeDocument/2006/relationships/image" Target="../media/image15.png"/><Relationship Id="rId23" Type="http://schemas.openxmlformats.org/officeDocument/2006/relationships/image" Target="../media/image32.png"/><Relationship Id="rId28" Type="http://schemas.openxmlformats.org/officeDocument/2006/relationships/image" Target="../media/image37.png"/><Relationship Id="rId49" Type="http://schemas.openxmlformats.org/officeDocument/2006/relationships/image" Target="../media/image58.png"/><Relationship Id="rId114" Type="http://schemas.openxmlformats.org/officeDocument/2006/relationships/image" Target="../media/image123.png"/><Relationship Id="rId119" Type="http://schemas.openxmlformats.org/officeDocument/2006/relationships/image" Target="../media/image128.jpg"/><Relationship Id="rId44" Type="http://schemas.openxmlformats.org/officeDocument/2006/relationships/image" Target="../media/image53.png"/><Relationship Id="rId60" Type="http://schemas.openxmlformats.org/officeDocument/2006/relationships/image" Target="../media/image69.png"/><Relationship Id="rId65" Type="http://schemas.openxmlformats.org/officeDocument/2006/relationships/image" Target="../media/image74.png"/><Relationship Id="rId81" Type="http://schemas.openxmlformats.org/officeDocument/2006/relationships/image" Target="../media/image90.png"/><Relationship Id="rId86" Type="http://schemas.openxmlformats.org/officeDocument/2006/relationships/image" Target="../media/image95.png"/><Relationship Id="rId4" Type="http://schemas.openxmlformats.org/officeDocument/2006/relationships/image" Target="../media/image13.jpg"/><Relationship Id="rId9" Type="http://schemas.openxmlformats.org/officeDocument/2006/relationships/image" Target="../media/image18.png"/><Relationship Id="rId13" Type="http://schemas.openxmlformats.org/officeDocument/2006/relationships/image" Target="../media/image22.png"/><Relationship Id="rId18" Type="http://schemas.openxmlformats.org/officeDocument/2006/relationships/image" Target="../media/image27.png"/><Relationship Id="rId39" Type="http://schemas.openxmlformats.org/officeDocument/2006/relationships/image" Target="../media/image48.png"/><Relationship Id="rId109" Type="http://schemas.openxmlformats.org/officeDocument/2006/relationships/image" Target="../media/image118.jpg"/><Relationship Id="rId34" Type="http://schemas.openxmlformats.org/officeDocument/2006/relationships/image" Target="../media/image43.png"/><Relationship Id="rId50" Type="http://schemas.openxmlformats.org/officeDocument/2006/relationships/image" Target="../media/image59.png"/><Relationship Id="rId55" Type="http://schemas.openxmlformats.org/officeDocument/2006/relationships/image" Target="../media/image64.png"/><Relationship Id="rId76" Type="http://schemas.openxmlformats.org/officeDocument/2006/relationships/image" Target="../media/image85.jpg"/><Relationship Id="rId97" Type="http://schemas.openxmlformats.org/officeDocument/2006/relationships/image" Target="../media/image106.png"/><Relationship Id="rId104" Type="http://schemas.openxmlformats.org/officeDocument/2006/relationships/image" Target="../media/image113.png"/><Relationship Id="rId120" Type="http://schemas.openxmlformats.org/officeDocument/2006/relationships/image" Target="../media/image129.png"/><Relationship Id="rId7" Type="http://schemas.openxmlformats.org/officeDocument/2006/relationships/image" Target="../media/image16.png"/><Relationship Id="rId71" Type="http://schemas.openxmlformats.org/officeDocument/2006/relationships/image" Target="../media/image80.png"/><Relationship Id="rId92" Type="http://schemas.openxmlformats.org/officeDocument/2006/relationships/image" Target="../media/image101.png"/><Relationship Id="rId2" Type="http://schemas.openxmlformats.org/officeDocument/2006/relationships/notesSlide" Target="../notesSlides/notesSlide3.xml"/><Relationship Id="rId29" Type="http://schemas.openxmlformats.org/officeDocument/2006/relationships/image" Target="../media/image38.png"/><Relationship Id="rId24" Type="http://schemas.openxmlformats.org/officeDocument/2006/relationships/image" Target="../media/image33.jpg"/><Relationship Id="rId40" Type="http://schemas.openxmlformats.org/officeDocument/2006/relationships/image" Target="../media/image49.png"/><Relationship Id="rId45" Type="http://schemas.openxmlformats.org/officeDocument/2006/relationships/image" Target="../media/image54.png"/><Relationship Id="rId66" Type="http://schemas.openxmlformats.org/officeDocument/2006/relationships/image" Target="../media/image75.png"/><Relationship Id="rId87" Type="http://schemas.openxmlformats.org/officeDocument/2006/relationships/image" Target="../media/image96.png"/><Relationship Id="rId110" Type="http://schemas.openxmlformats.org/officeDocument/2006/relationships/image" Target="../media/image119.png"/><Relationship Id="rId115" Type="http://schemas.openxmlformats.org/officeDocument/2006/relationships/image" Target="../media/image124.png"/><Relationship Id="rId61" Type="http://schemas.openxmlformats.org/officeDocument/2006/relationships/image" Target="../media/image70.png"/><Relationship Id="rId82" Type="http://schemas.openxmlformats.org/officeDocument/2006/relationships/image" Target="../media/image91.png"/><Relationship Id="rId19" Type="http://schemas.openxmlformats.org/officeDocument/2006/relationships/image" Target="../media/image28.png"/><Relationship Id="rId14" Type="http://schemas.openxmlformats.org/officeDocument/2006/relationships/image" Target="../media/image23.png"/><Relationship Id="rId30" Type="http://schemas.openxmlformats.org/officeDocument/2006/relationships/image" Target="../media/image39.png"/><Relationship Id="rId35" Type="http://schemas.openxmlformats.org/officeDocument/2006/relationships/image" Target="../media/image44.png"/><Relationship Id="rId56" Type="http://schemas.openxmlformats.org/officeDocument/2006/relationships/image" Target="../media/image65.png"/><Relationship Id="rId77" Type="http://schemas.openxmlformats.org/officeDocument/2006/relationships/image" Target="../media/image86.png"/><Relationship Id="rId100" Type="http://schemas.openxmlformats.org/officeDocument/2006/relationships/image" Target="../media/image109.png"/><Relationship Id="rId105" Type="http://schemas.openxmlformats.org/officeDocument/2006/relationships/image" Target="../media/image114.png"/><Relationship Id="rId8" Type="http://schemas.openxmlformats.org/officeDocument/2006/relationships/image" Target="../media/image17.png"/><Relationship Id="rId51" Type="http://schemas.openxmlformats.org/officeDocument/2006/relationships/image" Target="../media/image60.png"/><Relationship Id="rId72" Type="http://schemas.openxmlformats.org/officeDocument/2006/relationships/image" Target="../media/image81.png"/><Relationship Id="rId93" Type="http://schemas.openxmlformats.org/officeDocument/2006/relationships/image" Target="../media/image102.png"/><Relationship Id="rId98" Type="http://schemas.openxmlformats.org/officeDocument/2006/relationships/image" Target="../media/image107.png"/><Relationship Id="rId121" Type="http://schemas.openxmlformats.org/officeDocument/2006/relationships/image" Target="../media/image130.png"/><Relationship Id="rId3" Type="http://schemas.openxmlformats.org/officeDocument/2006/relationships/image" Target="../media/image12.png"/><Relationship Id="rId25" Type="http://schemas.openxmlformats.org/officeDocument/2006/relationships/image" Target="../media/image34.png"/><Relationship Id="rId46" Type="http://schemas.openxmlformats.org/officeDocument/2006/relationships/image" Target="../media/image55.jpg"/><Relationship Id="rId67" Type="http://schemas.openxmlformats.org/officeDocument/2006/relationships/image" Target="../media/image76.png"/><Relationship Id="rId116" Type="http://schemas.openxmlformats.org/officeDocument/2006/relationships/image" Target="../media/image125.png"/><Relationship Id="rId20" Type="http://schemas.openxmlformats.org/officeDocument/2006/relationships/image" Target="../media/image29.png"/><Relationship Id="rId41" Type="http://schemas.openxmlformats.org/officeDocument/2006/relationships/image" Target="../media/image50.jpg"/><Relationship Id="rId62" Type="http://schemas.openxmlformats.org/officeDocument/2006/relationships/image" Target="../media/image71.png"/><Relationship Id="rId83" Type="http://schemas.openxmlformats.org/officeDocument/2006/relationships/image" Target="../media/image92.png"/><Relationship Id="rId88" Type="http://schemas.openxmlformats.org/officeDocument/2006/relationships/image" Target="../media/image97.png"/><Relationship Id="rId111" Type="http://schemas.openxmlformats.org/officeDocument/2006/relationships/image" Target="../media/image120.png"/><Relationship Id="rId15" Type="http://schemas.openxmlformats.org/officeDocument/2006/relationships/image" Target="../media/image24.png"/><Relationship Id="rId36" Type="http://schemas.openxmlformats.org/officeDocument/2006/relationships/image" Target="../media/image45.png"/><Relationship Id="rId57" Type="http://schemas.openxmlformats.org/officeDocument/2006/relationships/image" Target="../media/image66.jpg"/><Relationship Id="rId106" Type="http://schemas.openxmlformats.org/officeDocument/2006/relationships/image" Target="../media/image115.png"/><Relationship Id="rId10" Type="http://schemas.openxmlformats.org/officeDocument/2006/relationships/image" Target="../media/image19.png"/><Relationship Id="rId31" Type="http://schemas.openxmlformats.org/officeDocument/2006/relationships/image" Target="../media/image40.png"/><Relationship Id="rId52" Type="http://schemas.openxmlformats.org/officeDocument/2006/relationships/image" Target="../media/image61.png"/><Relationship Id="rId73" Type="http://schemas.openxmlformats.org/officeDocument/2006/relationships/image" Target="../media/image82.png"/><Relationship Id="rId78" Type="http://schemas.openxmlformats.org/officeDocument/2006/relationships/image" Target="../media/image87.png"/><Relationship Id="rId94" Type="http://schemas.openxmlformats.org/officeDocument/2006/relationships/image" Target="../media/image103.png"/><Relationship Id="rId99" Type="http://schemas.openxmlformats.org/officeDocument/2006/relationships/image" Target="../media/image108.png"/><Relationship Id="rId101" Type="http://schemas.openxmlformats.org/officeDocument/2006/relationships/image" Target="../media/image110.png"/><Relationship Id="rId122" Type="http://schemas.openxmlformats.org/officeDocument/2006/relationships/image" Target="../media/image131.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36.jpg"/><Relationship Id="rId5" Type="http://schemas.openxmlformats.org/officeDocument/2006/relationships/image" Target="../media/image135.png"/><Relationship Id="rId4" Type="http://schemas.openxmlformats.org/officeDocument/2006/relationships/image" Target="../media/image134.png"/></Relationships>
</file>

<file path=ppt/slides/_rels/slide5.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image" Target="../media/image9.jpeg"/><Relationship Id="rId7" Type="http://schemas.openxmlformats.org/officeDocument/2006/relationships/image" Target="../media/image14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39.png"/><Relationship Id="rId5" Type="http://schemas.openxmlformats.org/officeDocument/2006/relationships/image" Target="../media/image138.png"/><Relationship Id="rId4" Type="http://schemas.openxmlformats.org/officeDocument/2006/relationships/image" Target="../media/image137.png"/><Relationship Id="rId9" Type="http://schemas.openxmlformats.org/officeDocument/2006/relationships/image" Target="../media/image136.jpg"/></Relationships>
</file>

<file path=ppt/slides/_rels/slide6.xml.rels><?xml version="1.0" encoding="UTF-8" standalone="yes"?>
<Relationships xmlns="http://schemas.openxmlformats.org/package/2006/relationships"><Relationship Id="rId8" Type="http://schemas.openxmlformats.org/officeDocument/2006/relationships/image" Target="../media/image147.jpeg"/><Relationship Id="rId13" Type="http://schemas.openxmlformats.org/officeDocument/2006/relationships/image" Target="../media/image152.svg"/><Relationship Id="rId3" Type="http://schemas.openxmlformats.org/officeDocument/2006/relationships/image" Target="../media/image142.png"/><Relationship Id="rId7" Type="http://schemas.openxmlformats.org/officeDocument/2006/relationships/image" Target="../media/image146.jpeg"/><Relationship Id="rId12" Type="http://schemas.openxmlformats.org/officeDocument/2006/relationships/image" Target="../media/image151.svg"/><Relationship Id="rId2" Type="http://schemas.openxmlformats.org/officeDocument/2006/relationships/notesSlide" Target="../notesSlides/notesSlide6.xml"/><Relationship Id="rId16" Type="http://schemas.openxmlformats.org/officeDocument/2006/relationships/image" Target="../media/image155.png"/><Relationship Id="rId1" Type="http://schemas.openxmlformats.org/officeDocument/2006/relationships/slideLayout" Target="../slideLayouts/slideLayout3.xml"/><Relationship Id="rId6" Type="http://schemas.openxmlformats.org/officeDocument/2006/relationships/image" Target="../media/image145.jpeg"/><Relationship Id="rId11" Type="http://schemas.openxmlformats.org/officeDocument/2006/relationships/image" Target="../media/image150.jpeg"/><Relationship Id="rId5" Type="http://schemas.openxmlformats.org/officeDocument/2006/relationships/image" Target="../media/image144.svg"/><Relationship Id="rId15" Type="http://schemas.openxmlformats.org/officeDocument/2006/relationships/image" Target="../media/image154.png"/><Relationship Id="rId10" Type="http://schemas.openxmlformats.org/officeDocument/2006/relationships/image" Target="../media/image149.svg"/><Relationship Id="rId4" Type="http://schemas.openxmlformats.org/officeDocument/2006/relationships/image" Target="../media/image143.png"/><Relationship Id="rId9" Type="http://schemas.openxmlformats.org/officeDocument/2006/relationships/image" Target="../media/image148.jpeg"/><Relationship Id="rId14" Type="http://schemas.openxmlformats.org/officeDocument/2006/relationships/image" Target="../media/image153.png"/></Relationships>
</file>

<file path=ppt/slides/_rels/slide7.xml.rels><?xml version="1.0" encoding="UTF-8" standalone="yes"?>
<Relationships xmlns="http://schemas.openxmlformats.org/package/2006/relationships"><Relationship Id="rId3" Type="http://schemas.openxmlformats.org/officeDocument/2006/relationships/image" Target="../media/image156.png"/><Relationship Id="rId7" Type="http://schemas.openxmlformats.org/officeDocument/2006/relationships/image" Target="../media/image160.jpe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59.jpg"/><Relationship Id="rId5" Type="http://schemas.openxmlformats.org/officeDocument/2006/relationships/image" Target="../media/image158.png"/><Relationship Id="rId4" Type="http://schemas.openxmlformats.org/officeDocument/2006/relationships/image" Target="../media/image157.png"/></Relationships>
</file>

<file path=ppt/slides/_rels/slide8.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62.png"/></Relationships>
</file>

<file path=ppt/slides/_rels/slide9.xml.rels><?xml version="1.0" encoding="UTF-8" standalone="yes"?>
<Relationships xmlns="http://schemas.openxmlformats.org/package/2006/relationships"><Relationship Id="rId8" Type="http://schemas.openxmlformats.org/officeDocument/2006/relationships/image" Target="../media/image168.jpeg"/><Relationship Id="rId3" Type="http://schemas.openxmlformats.org/officeDocument/2006/relationships/image" Target="../media/image163.png"/><Relationship Id="rId7" Type="http://schemas.openxmlformats.org/officeDocument/2006/relationships/image" Target="../media/image167.jpe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66.jpeg"/><Relationship Id="rId11" Type="http://schemas.openxmlformats.org/officeDocument/2006/relationships/image" Target="../media/image171.jpeg"/><Relationship Id="rId5" Type="http://schemas.openxmlformats.org/officeDocument/2006/relationships/image" Target="../media/image165.jpeg"/><Relationship Id="rId10" Type="http://schemas.openxmlformats.org/officeDocument/2006/relationships/image" Target="../media/image170.jpeg"/><Relationship Id="rId4" Type="http://schemas.openxmlformats.org/officeDocument/2006/relationships/image" Target="../media/image164.svg"/><Relationship Id="rId9" Type="http://schemas.openxmlformats.org/officeDocument/2006/relationships/image" Target="../media/image16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4">
            <a:extLst>
              <a:ext uri="{FF2B5EF4-FFF2-40B4-BE49-F238E27FC236}">
                <a16:creationId xmlns:a16="http://schemas.microsoft.com/office/drawing/2014/main" id="{86131965-7DF8-8658-18D7-0C6FE1F90B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9774" y="2202847"/>
            <a:ext cx="4546451" cy="245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プレースホルダー 9">
            <a:extLst>
              <a:ext uri="{FF2B5EF4-FFF2-40B4-BE49-F238E27FC236}">
                <a16:creationId xmlns:a16="http://schemas.microsoft.com/office/drawing/2014/main" id="{EEE4CD14-FB9D-509D-D343-96C35A33D3E0}"/>
              </a:ext>
            </a:extLst>
          </p:cNvPr>
          <p:cNvSpPr txBox="1">
            <a:spLocks noChangeArrowheads="1"/>
          </p:cNvSpPr>
          <p:nvPr/>
        </p:nvSpPr>
        <p:spPr bwMode="auto">
          <a:xfrm>
            <a:off x="2124684" y="4568068"/>
            <a:ext cx="5656631" cy="53786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ct val="0"/>
              </a:spcBef>
              <a:buFont typeface="Arial" panose="020B0604020202020204" pitchFamily="34" charset="0"/>
              <a:buNone/>
            </a:pPr>
            <a:r>
              <a:rPr lang="ja-JP" altLang="en-US" sz="1600" b="1" dirty="0">
                <a:solidFill>
                  <a:srgbClr val="EF91A1"/>
                </a:solidFill>
                <a:latin typeface="Meiryo UI" panose="020B0604030504040204" pitchFamily="50" charset="-128"/>
                <a:ea typeface="Meiryo UI" panose="020B0604030504040204" pitchFamily="50" charset="-128"/>
              </a:rPr>
              <a:t>女性リーチ</a:t>
            </a:r>
            <a:r>
              <a:rPr lang="ja-JP" altLang="en-US" sz="1600" b="1" dirty="0">
                <a:latin typeface="Meiryo UI" panose="020B0604030504040204" pitchFamily="50" charset="-128"/>
                <a:ea typeface="Meiryo UI" panose="020B0604030504040204" pitchFamily="50" charset="-128"/>
              </a:rPr>
              <a:t>へのリーチを最大化する</a:t>
            </a:r>
            <a:r>
              <a:rPr lang="en-US" altLang="ja-JP" sz="1600" b="1" dirty="0">
                <a:latin typeface="Meiryo UI" panose="020B0604030504040204" pitchFamily="50" charset="-128"/>
                <a:ea typeface="Meiryo UI" panose="020B0604030504040204" pitchFamily="50" charset="-128"/>
              </a:rPr>
              <a:t>WEB</a:t>
            </a:r>
            <a:r>
              <a:rPr lang="ja-JP" altLang="en-US" sz="1600" b="1" dirty="0">
                <a:latin typeface="Meiryo UI" panose="020B0604030504040204" pitchFamily="50" charset="-128"/>
                <a:ea typeface="Meiryo UI" panose="020B0604030504040204" pitchFamily="50" charset="-128"/>
              </a:rPr>
              <a:t>広告配信サービス</a:t>
            </a:r>
            <a:endParaRPr lang="en-US" altLang="ja-JP" sz="1600" b="1" dirty="0">
              <a:latin typeface="Meiryo UI" panose="020B0604030504040204" pitchFamily="50" charset="-128"/>
              <a:ea typeface="Meiryo UI" panose="020B0604030504040204" pitchFamily="50" charset="-128"/>
            </a:endParaRPr>
          </a:p>
        </p:txBody>
      </p:sp>
      <p:pic>
        <p:nvPicPr>
          <p:cNvPr id="2" name="図 1">
            <a:extLst>
              <a:ext uri="{FF2B5EF4-FFF2-40B4-BE49-F238E27FC236}">
                <a16:creationId xmlns:a16="http://schemas.microsoft.com/office/drawing/2014/main" id="{F0318861-F5FE-C8B5-F5A6-1FF40141C9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233" y="538885"/>
            <a:ext cx="4160183" cy="42980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F930E74-2065-C262-FA61-37286E97C93B}"/>
              </a:ext>
            </a:extLst>
          </p:cNvPr>
          <p:cNvSpPr>
            <a:spLocks noGrp="1" noChangeArrowheads="1"/>
          </p:cNvSpPr>
          <p:nvPr>
            <p:ph type="title"/>
          </p:nvPr>
        </p:nvSpPr>
        <p:spPr bwMode="auto">
          <a:xfrm>
            <a:off x="388938" y="292100"/>
            <a:ext cx="8543925" cy="403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latin typeface="Meiryo UI" panose="020B0604030504040204" pitchFamily="50" charset="-128"/>
                <a:ea typeface="Meiryo UI" panose="020B0604030504040204" pitchFamily="50" charset="-128"/>
              </a:rPr>
              <a:t>掲載報告レポートのフォーマット</a:t>
            </a:r>
          </a:p>
        </p:txBody>
      </p:sp>
      <p:sp>
        <p:nvSpPr>
          <p:cNvPr id="3" name="正方形/長方形 2">
            <a:extLst>
              <a:ext uri="{FF2B5EF4-FFF2-40B4-BE49-F238E27FC236}">
                <a16:creationId xmlns:a16="http://schemas.microsoft.com/office/drawing/2014/main" id="{CC33F604-A218-51FD-F319-3ACBB8B7DCA8}"/>
              </a:ext>
            </a:extLst>
          </p:cNvPr>
          <p:cNvSpPr/>
          <p:nvPr/>
        </p:nvSpPr>
        <p:spPr>
          <a:xfrm>
            <a:off x="6383525" y="1452326"/>
            <a:ext cx="3276000" cy="175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216694" indent="-216694">
              <a:lnSpc>
                <a:spcPct val="110000"/>
              </a:lnSpc>
              <a:buSzPct val="70000"/>
              <a:buFont typeface="Wingdings" panose="05000000000000000000" pitchFamily="2" charset="2"/>
              <a:buChar char="n"/>
            </a:pPr>
            <a:r>
              <a:rPr lang="ja-JP" altLang="en-US" sz="1300" b="1" dirty="0">
                <a:solidFill>
                  <a:schemeClr val="tx1"/>
                </a:solidFill>
                <a:latin typeface="Meiryo UI" panose="020B0604030504040204" pitchFamily="50" charset="-128"/>
                <a:ea typeface="Meiryo UI" panose="020B0604030504040204" pitchFamily="50" charset="-128"/>
              </a:rPr>
              <a:t>以下の数値をご報告させて頂きます。</a:t>
            </a:r>
          </a:p>
        </p:txBody>
      </p:sp>
      <p:sp>
        <p:nvSpPr>
          <p:cNvPr id="7" name="正方形/長方形 6">
            <a:extLst>
              <a:ext uri="{FF2B5EF4-FFF2-40B4-BE49-F238E27FC236}">
                <a16:creationId xmlns:a16="http://schemas.microsoft.com/office/drawing/2014/main" id="{430E250E-015D-19C7-DD0E-E1A105150552}"/>
              </a:ext>
            </a:extLst>
          </p:cNvPr>
          <p:cNvSpPr/>
          <p:nvPr/>
        </p:nvSpPr>
        <p:spPr>
          <a:xfrm>
            <a:off x="6244009" y="2782596"/>
            <a:ext cx="5043115" cy="17336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46250" tIns="0" rIns="0" bIns="0" rtlCol="0" anchor="t"/>
          <a:lstStyle/>
          <a:p>
            <a:pPr marL="139303" indent="-139303">
              <a:lnSpc>
                <a:spcPct val="110000"/>
              </a:lnSpc>
              <a:buSzPct val="80000"/>
              <a:buFont typeface="メイリオ" panose="020B0604030504040204" pitchFamily="50" charset="-128"/>
              <a:buChar char="※"/>
            </a:pPr>
            <a:r>
              <a:rPr lang="ja-JP" altLang="en-US" sz="800" dirty="0">
                <a:solidFill>
                  <a:schemeClr val="tx1"/>
                </a:solidFill>
                <a:latin typeface="Meiryo UI" panose="020B0604030504040204" pitchFamily="50" charset="-128"/>
                <a:ea typeface="Meiryo UI" panose="020B0604030504040204" pitchFamily="50" charset="-128"/>
              </a:rPr>
              <a:t>クリエイティブ別数値報告にあたり、クリエイティブ別レポートに反映希望の</a:t>
            </a:r>
            <a:endParaRPr lang="en-US" altLang="ja-JP" sz="800" dirty="0">
              <a:solidFill>
                <a:schemeClr val="tx1"/>
              </a:solidFill>
              <a:latin typeface="Meiryo UI" panose="020B0604030504040204" pitchFamily="50" charset="-128"/>
              <a:ea typeface="Meiryo UI" panose="020B0604030504040204" pitchFamily="50" charset="-128"/>
            </a:endParaRPr>
          </a:p>
          <a:p>
            <a:pPr>
              <a:lnSpc>
                <a:spcPct val="110000"/>
              </a:lnSpc>
              <a:buSzPct val="80000"/>
            </a:pPr>
            <a:r>
              <a:rPr lang="ja-JP" altLang="en-US" sz="800" dirty="0">
                <a:solidFill>
                  <a:schemeClr val="tx1"/>
                </a:solidFill>
                <a:latin typeface="Meiryo UI" panose="020B0604030504040204" pitchFamily="50" charset="-128"/>
                <a:ea typeface="Meiryo UI" panose="020B0604030504040204" pitchFamily="50" charset="-128"/>
              </a:rPr>
              <a:t>　　ファイル名設定を推奨（英数字のみ可）</a:t>
            </a:r>
          </a:p>
        </p:txBody>
      </p:sp>
      <p:sp>
        <p:nvSpPr>
          <p:cNvPr id="8" name="テキスト ボックス 7">
            <a:extLst>
              <a:ext uri="{FF2B5EF4-FFF2-40B4-BE49-F238E27FC236}">
                <a16:creationId xmlns:a16="http://schemas.microsoft.com/office/drawing/2014/main" id="{524024D8-19AA-9459-8020-792C5DD91BBF}"/>
              </a:ext>
            </a:extLst>
          </p:cNvPr>
          <p:cNvSpPr txBox="1">
            <a:spLocks noChangeAspect="1"/>
          </p:cNvSpPr>
          <p:nvPr/>
        </p:nvSpPr>
        <p:spPr>
          <a:xfrm>
            <a:off x="6422745" y="3202100"/>
            <a:ext cx="317536" cy="317536"/>
          </a:xfrm>
          <a:prstGeom prst="ellipse">
            <a:avLst/>
          </a:prstGeom>
          <a:solidFill>
            <a:schemeClr val="accent1"/>
          </a:solidFill>
        </p:spPr>
        <p:txBody>
          <a:bodyPr wrap="none" lIns="73125" tIns="35100" rIns="73125" bIns="29250" rtlCol="0" anchor="ctr">
            <a:noAutofit/>
          </a:bodyPr>
          <a:lstStyle/>
          <a:p>
            <a:pPr algn="ctr">
              <a:lnSpc>
                <a:spcPct val="110000"/>
              </a:lnSpc>
            </a:pPr>
            <a:r>
              <a:rPr lang="ja-JP" altLang="en-US" sz="1000" dirty="0">
                <a:solidFill>
                  <a:schemeClr val="bg1"/>
                </a:solidFill>
                <a:latin typeface="メイリオ" panose="020B0604030504040204" pitchFamily="50" charset="-128"/>
                <a:ea typeface="メイリオ" panose="020B0604030504040204" pitchFamily="50" charset="-128"/>
              </a:rPr>
              <a:t>例</a:t>
            </a:r>
            <a:endParaRPr lang="en-US" altLang="ja-JP" sz="1000" dirty="0">
              <a:solidFill>
                <a:schemeClr val="bg1"/>
              </a:solidFill>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B7976D39-56B0-55CE-0950-3B8933C5391C}"/>
              </a:ext>
            </a:extLst>
          </p:cNvPr>
          <p:cNvSpPr/>
          <p:nvPr/>
        </p:nvSpPr>
        <p:spPr>
          <a:xfrm flipV="1">
            <a:off x="7777914" y="3407801"/>
            <a:ext cx="763210"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5CE51EE5-FD6A-CFD1-F4AA-CC8942FF91D3}"/>
              </a:ext>
            </a:extLst>
          </p:cNvPr>
          <p:cNvSpPr txBox="1"/>
          <p:nvPr/>
        </p:nvSpPr>
        <p:spPr>
          <a:xfrm>
            <a:off x="6901086" y="3218459"/>
            <a:ext cx="2605249" cy="173367"/>
          </a:xfrm>
          <a:prstGeom prst="rect">
            <a:avLst/>
          </a:prstGeom>
          <a:noFill/>
        </p:spPr>
        <p:txBody>
          <a:bodyPr wrap="square" lIns="0" tIns="0" rIns="0" bIns="0">
            <a:noAutofit/>
          </a:bodyPr>
          <a:lstStyle/>
          <a:p>
            <a:pPr>
              <a:lnSpc>
                <a:spcPct val="110000"/>
              </a:lnSpc>
            </a:pPr>
            <a:r>
              <a:rPr lang="en-US" altLang="ja-JP" sz="1000" dirty="0">
                <a:latin typeface="Meiryo UI" panose="020B0604030504040204" pitchFamily="50" charset="-128"/>
                <a:ea typeface="Meiryo UI" panose="020B0604030504040204" pitchFamily="50" charset="-128"/>
              </a:rPr>
              <a:t>260101_</a:t>
            </a:r>
            <a:r>
              <a:rPr lang="ja-JP" altLang="en-US" sz="1000" dirty="0">
                <a:latin typeface="Meiryo UI" panose="020B0604030504040204" pitchFamily="50" charset="-128"/>
                <a:ea typeface="Meiryo UI" panose="020B0604030504040204" pitchFamily="50" charset="-128"/>
              </a:rPr>
              <a:t>新規</a:t>
            </a:r>
            <a:r>
              <a:rPr lang="en-US" altLang="ja-JP" sz="1000" dirty="0">
                <a:latin typeface="Meiryo UI" panose="020B0604030504040204" pitchFamily="50" charset="-128"/>
                <a:ea typeface="Meiryo UI" panose="020B0604030504040204" pitchFamily="50" charset="-128"/>
              </a:rPr>
              <a:t>_DN_A.nexus_600_500</a:t>
            </a:r>
          </a:p>
        </p:txBody>
      </p:sp>
      <p:sp>
        <p:nvSpPr>
          <p:cNvPr id="11" name="テキスト ボックス 10">
            <a:extLst>
              <a:ext uri="{FF2B5EF4-FFF2-40B4-BE49-F238E27FC236}">
                <a16:creationId xmlns:a16="http://schemas.microsoft.com/office/drawing/2014/main" id="{9E37924E-F21A-05B4-C86B-A4B46D061FE5}"/>
              </a:ext>
            </a:extLst>
          </p:cNvPr>
          <p:cNvSpPr txBox="1"/>
          <p:nvPr/>
        </p:nvSpPr>
        <p:spPr>
          <a:xfrm>
            <a:off x="6862986" y="3582391"/>
            <a:ext cx="2493726" cy="208052"/>
          </a:xfrm>
          <a:prstGeom prst="rect">
            <a:avLst/>
          </a:prstGeom>
          <a:noFill/>
        </p:spPr>
        <p:txBody>
          <a:bodyPr wrap="square" lIns="0" tIns="0" rIns="0" bIns="0">
            <a:noAutofit/>
          </a:bodyPr>
          <a:lstStyle/>
          <a:p>
            <a:pPr>
              <a:lnSpc>
                <a:spcPct val="110000"/>
              </a:lnSpc>
            </a:pPr>
            <a:r>
              <a:rPr lang="ja-JP" altLang="en-US" sz="700" dirty="0">
                <a:latin typeface="Meiryo UI" panose="020B0604030504040204" pitchFamily="50" charset="-128"/>
                <a:ea typeface="Meiryo UI" panose="020B0604030504040204" pitchFamily="50" charset="-128"/>
              </a:rPr>
              <a:t>（弊社管理番号）　＋　（貴社管理ファイル名）＋ 原稿サイズ</a:t>
            </a:r>
          </a:p>
        </p:txBody>
      </p:sp>
      <p:sp>
        <p:nvSpPr>
          <p:cNvPr id="12" name="テキスト ボックス 11">
            <a:extLst>
              <a:ext uri="{FF2B5EF4-FFF2-40B4-BE49-F238E27FC236}">
                <a16:creationId xmlns:a16="http://schemas.microsoft.com/office/drawing/2014/main" id="{AB3B471C-EAC7-E04C-EF4D-AFAC5724905C}"/>
              </a:ext>
            </a:extLst>
          </p:cNvPr>
          <p:cNvSpPr txBox="1"/>
          <p:nvPr/>
        </p:nvSpPr>
        <p:spPr>
          <a:xfrm>
            <a:off x="6338422" y="1918349"/>
            <a:ext cx="4961964" cy="646331"/>
          </a:xfrm>
          <a:prstGeom prst="rect">
            <a:avLst/>
          </a:prstGeom>
          <a:noFill/>
        </p:spPr>
        <p:txBody>
          <a:bodyPr wrap="square">
            <a:spAutoFit/>
          </a:bodyPr>
          <a:lstStyle/>
          <a:p>
            <a:r>
              <a:rPr lang="ja-JP" altLang="en-US" sz="900" dirty="0">
                <a:latin typeface="Meiryo UI" panose="020B0604030504040204" pitchFamily="50" charset="-128"/>
                <a:ea typeface="Meiryo UI" panose="020B0604030504040204" pitchFamily="50" charset="-128"/>
              </a:rPr>
              <a:t>●原則　月次レポート（月 </a:t>
            </a:r>
            <a:r>
              <a:rPr lang="en-US" altLang="ja-JP" sz="900" dirty="0">
                <a:latin typeface="Meiryo UI" panose="020B0604030504040204" pitchFamily="50" charset="-128"/>
                <a:ea typeface="Meiryo UI" panose="020B0604030504040204" pitchFamily="50" charset="-128"/>
              </a:rPr>
              <a:t>1 </a:t>
            </a:r>
            <a:r>
              <a:rPr lang="ja-JP" altLang="en-US" sz="900" dirty="0">
                <a:latin typeface="Meiryo UI" panose="020B0604030504040204" pitchFamily="50" charset="-128"/>
                <a:ea typeface="Meiryo UI" panose="020B0604030504040204" pitchFamily="50" charset="-128"/>
              </a:rPr>
              <a:t>回）の提出です。</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●日別／合計</a:t>
            </a: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表示回数、クリック数、クリック率、クリック単価、 </a:t>
            </a:r>
            <a:endParaRPr lang="en-US" altLang="ja-JP" sz="900" dirty="0">
              <a:latin typeface="Meiryo UI" panose="020B0604030504040204" pitchFamily="50" charset="-128"/>
              <a:ea typeface="Meiryo UI" panose="020B0604030504040204" pitchFamily="50" charset="-128"/>
            </a:endParaRPr>
          </a:p>
          <a:p>
            <a:r>
              <a:rPr lang="en-US" altLang="ja-JP" sz="900" dirty="0">
                <a:latin typeface="Meiryo UI" panose="020B0604030504040204" pitchFamily="50" charset="-128"/>
                <a:ea typeface="Meiryo UI" panose="020B0604030504040204" pitchFamily="50" charset="-128"/>
              </a:rPr>
              <a:t>	CV</a:t>
            </a:r>
            <a:r>
              <a:rPr lang="ja-JP" altLang="en-US" sz="900" dirty="0">
                <a:latin typeface="Meiryo UI" panose="020B0604030504040204" pitchFamily="50" charset="-128"/>
                <a:ea typeface="Meiryo UI" panose="020B0604030504040204" pitchFamily="50" charset="-128"/>
              </a:rPr>
              <a:t>数、</a:t>
            </a:r>
            <a:r>
              <a:rPr lang="en-US" altLang="ja-JP" sz="900" dirty="0">
                <a:latin typeface="Meiryo UI" panose="020B0604030504040204" pitchFamily="50" charset="-128"/>
                <a:ea typeface="Meiryo UI" panose="020B0604030504040204" pitchFamily="50" charset="-128"/>
              </a:rPr>
              <a:t>CV</a:t>
            </a:r>
            <a:r>
              <a:rPr lang="ja-JP" altLang="en-US" sz="900" dirty="0">
                <a:latin typeface="Meiryo UI" panose="020B0604030504040204" pitchFamily="50" charset="-128"/>
                <a:ea typeface="Meiryo UI" panose="020B0604030504040204" pitchFamily="50" charset="-128"/>
              </a:rPr>
              <a:t>（反響）詳細（発生日・発生時間） </a:t>
            </a:r>
            <a:endParaRPr lang="en-US" altLang="ja-JP" sz="900" dirty="0">
              <a:latin typeface="Meiryo UI" panose="020B0604030504040204" pitchFamily="50" charset="-128"/>
              <a:ea typeface="Meiryo UI" panose="020B0604030504040204" pitchFamily="50" charset="-128"/>
            </a:endParaRPr>
          </a:p>
          <a:p>
            <a:r>
              <a:rPr lang="ja-JP" altLang="en-US" sz="900" dirty="0">
                <a:latin typeface="Meiryo UI" panose="020B0604030504040204" pitchFamily="50" charset="-128"/>
                <a:ea typeface="Meiryo UI" panose="020B0604030504040204" pitchFamily="50" charset="-128"/>
              </a:rPr>
              <a:t>●クリエイティブ別の表示回数、クリック数合計　クリック率、</a:t>
            </a:r>
            <a:r>
              <a:rPr lang="en-US" altLang="ja-JP" sz="900">
                <a:latin typeface="Meiryo UI" panose="020B0604030504040204" pitchFamily="50" charset="-128"/>
                <a:ea typeface="Meiryo UI" panose="020B0604030504040204" pitchFamily="50" charset="-128"/>
              </a:rPr>
              <a:t>CV</a:t>
            </a:r>
            <a:r>
              <a:rPr lang="ja-JP" altLang="en-US" sz="900">
                <a:latin typeface="Meiryo UI" panose="020B0604030504040204" pitchFamily="50" charset="-128"/>
                <a:ea typeface="Meiryo UI" panose="020B0604030504040204" pitchFamily="50" charset="-128"/>
              </a:rPr>
              <a:t>数</a:t>
            </a:r>
            <a:endParaRPr lang="ja-JP" altLang="en-US" sz="900" dirty="0">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AD55EC98-731F-194F-26E1-7E90BDF52A86}"/>
              </a:ext>
            </a:extLst>
          </p:cNvPr>
          <p:cNvSpPr/>
          <p:nvPr/>
        </p:nvSpPr>
        <p:spPr>
          <a:xfrm flipV="1">
            <a:off x="8665714" y="3407801"/>
            <a:ext cx="534121" cy="45719"/>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 name="図 1">
            <a:extLst>
              <a:ext uri="{FF2B5EF4-FFF2-40B4-BE49-F238E27FC236}">
                <a16:creationId xmlns:a16="http://schemas.microsoft.com/office/drawing/2014/main" id="{73946C61-7A99-6FBB-CB03-599D3427BF61}"/>
              </a:ext>
            </a:extLst>
          </p:cNvPr>
          <p:cNvPicPr>
            <a:picLocks noChangeAspect="1"/>
          </p:cNvPicPr>
          <p:nvPr/>
        </p:nvPicPr>
        <p:blipFill>
          <a:blip r:embed="rId3"/>
          <a:srcRect l="2327" t="4349"/>
          <a:stretch>
            <a:fillRect/>
          </a:stretch>
        </p:blipFill>
        <p:spPr>
          <a:xfrm>
            <a:off x="389211" y="1103621"/>
            <a:ext cx="5949212" cy="5363939"/>
          </a:xfrm>
          <a:prstGeom prst="rect">
            <a:avLst/>
          </a:prstGeom>
          <a:ln>
            <a:solidFill>
              <a:schemeClr val="bg1">
                <a:lumMod val="85000"/>
              </a:schemeClr>
            </a:solidFill>
          </a:ln>
        </p:spPr>
      </p:pic>
    </p:spTree>
    <p:extLst>
      <p:ext uri="{BB962C8B-B14F-4D97-AF65-F5344CB8AC3E}">
        <p14:creationId xmlns:p14="http://schemas.microsoft.com/office/powerpoint/2010/main" val="40634302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76730A16-83C6-1FED-5C81-A712756D96BD}"/>
              </a:ext>
            </a:extLst>
          </p:cNvPr>
          <p:cNvSpPr>
            <a:spLocks noGrp="1" noChangeArrowheads="1"/>
          </p:cNvSpPr>
          <p:nvPr>
            <p:ph type="title"/>
          </p:nvPr>
        </p:nvSpPr>
        <p:spPr bwMode="auto">
          <a:xfrm>
            <a:off x="388938" y="292100"/>
            <a:ext cx="8543925" cy="403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latin typeface="Meiryo UI" panose="020B0604030504040204" pitchFamily="50" charset="-128"/>
                <a:ea typeface="Meiryo UI" panose="020B0604030504040204" pitchFamily="50" charset="-128"/>
              </a:rPr>
              <a:t>会社概要</a:t>
            </a:r>
          </a:p>
        </p:txBody>
      </p:sp>
      <p:grpSp>
        <p:nvGrpSpPr>
          <p:cNvPr id="2" name="グループ化 1">
            <a:extLst>
              <a:ext uri="{FF2B5EF4-FFF2-40B4-BE49-F238E27FC236}">
                <a16:creationId xmlns:a16="http://schemas.microsoft.com/office/drawing/2014/main" id="{BA5EFC4B-887E-A9D3-BEFD-644250EF0643}"/>
              </a:ext>
            </a:extLst>
          </p:cNvPr>
          <p:cNvGrpSpPr/>
          <p:nvPr/>
        </p:nvGrpSpPr>
        <p:grpSpPr>
          <a:xfrm>
            <a:off x="847557" y="1189032"/>
            <a:ext cx="8380748" cy="4930257"/>
            <a:chOff x="870280" y="1189032"/>
            <a:chExt cx="8380748" cy="4930257"/>
          </a:xfrm>
        </p:grpSpPr>
        <p:grpSp>
          <p:nvGrpSpPr>
            <p:cNvPr id="4" name="object 2">
              <a:extLst>
                <a:ext uri="{FF2B5EF4-FFF2-40B4-BE49-F238E27FC236}">
                  <a16:creationId xmlns:a16="http://schemas.microsoft.com/office/drawing/2014/main" id="{910D96F3-7168-269C-7B4C-F7044AA61F5C}"/>
                </a:ext>
              </a:extLst>
            </p:cNvPr>
            <p:cNvGrpSpPr/>
            <p:nvPr/>
          </p:nvGrpSpPr>
          <p:grpSpPr>
            <a:xfrm>
              <a:off x="5637243" y="1887855"/>
              <a:ext cx="3613785" cy="2426970"/>
              <a:chOff x="6430733" y="1582102"/>
              <a:chExt cx="3613785" cy="2426970"/>
            </a:xfrm>
          </p:grpSpPr>
          <p:sp>
            <p:nvSpPr>
              <p:cNvPr id="21" name="object 3">
                <a:extLst>
                  <a:ext uri="{FF2B5EF4-FFF2-40B4-BE49-F238E27FC236}">
                    <a16:creationId xmlns:a16="http://schemas.microsoft.com/office/drawing/2014/main" id="{286D522F-3EF9-C3EC-F8E5-A60BFEA18EB3}"/>
                  </a:ext>
                </a:extLst>
              </p:cNvPr>
              <p:cNvSpPr/>
              <p:nvPr/>
            </p:nvSpPr>
            <p:spPr>
              <a:xfrm>
                <a:off x="6430733" y="1582102"/>
                <a:ext cx="3613785" cy="2426970"/>
              </a:xfrm>
              <a:custGeom>
                <a:avLst/>
                <a:gdLst/>
                <a:ahLst/>
                <a:cxnLst/>
                <a:rect l="l" t="t" r="r" b="b"/>
                <a:pathLst>
                  <a:path w="3613784" h="2426970">
                    <a:moveTo>
                      <a:pt x="3613264" y="0"/>
                    </a:moveTo>
                    <a:lnTo>
                      <a:pt x="0" y="0"/>
                    </a:lnTo>
                    <a:lnTo>
                      <a:pt x="0" y="2426970"/>
                    </a:lnTo>
                    <a:lnTo>
                      <a:pt x="3613264" y="2426970"/>
                    </a:lnTo>
                    <a:lnTo>
                      <a:pt x="3613264" y="0"/>
                    </a:lnTo>
                    <a:close/>
                  </a:path>
                </a:pathLst>
              </a:custGeom>
              <a:solidFill>
                <a:srgbClr val="E6E7E8"/>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22" name="object 4">
                <a:extLst>
                  <a:ext uri="{FF2B5EF4-FFF2-40B4-BE49-F238E27FC236}">
                    <a16:creationId xmlns:a16="http://schemas.microsoft.com/office/drawing/2014/main" id="{08BE8BA5-ACD9-45A1-5121-5D8FA8B6EDBE}"/>
                  </a:ext>
                </a:extLst>
              </p:cNvPr>
              <p:cNvSpPr/>
              <p:nvPr/>
            </p:nvSpPr>
            <p:spPr>
              <a:xfrm>
                <a:off x="7061386" y="2134965"/>
                <a:ext cx="381000" cy="321945"/>
              </a:xfrm>
              <a:custGeom>
                <a:avLst/>
                <a:gdLst/>
                <a:ahLst/>
                <a:cxnLst/>
                <a:rect l="l" t="t" r="r" b="b"/>
                <a:pathLst>
                  <a:path w="381000" h="321944">
                    <a:moveTo>
                      <a:pt x="225582" y="33820"/>
                    </a:moveTo>
                    <a:lnTo>
                      <a:pt x="198602" y="33820"/>
                    </a:lnTo>
                    <a:lnTo>
                      <a:pt x="193094" y="47959"/>
                    </a:lnTo>
                    <a:lnTo>
                      <a:pt x="181927" y="88582"/>
                    </a:lnTo>
                    <a:lnTo>
                      <a:pt x="176830" y="134302"/>
                    </a:lnTo>
                    <a:lnTo>
                      <a:pt x="176173" y="158597"/>
                    </a:lnTo>
                    <a:lnTo>
                      <a:pt x="176047" y="162242"/>
                    </a:lnTo>
                    <a:lnTo>
                      <a:pt x="175833" y="166689"/>
                    </a:lnTo>
                    <a:lnTo>
                      <a:pt x="175725" y="182410"/>
                    </a:lnTo>
                    <a:lnTo>
                      <a:pt x="175468" y="189821"/>
                    </a:lnTo>
                    <a:lnTo>
                      <a:pt x="175139" y="196818"/>
                    </a:lnTo>
                    <a:lnTo>
                      <a:pt x="174753" y="202919"/>
                    </a:lnTo>
                    <a:lnTo>
                      <a:pt x="174307" y="208127"/>
                    </a:lnTo>
                    <a:lnTo>
                      <a:pt x="173990" y="213207"/>
                    </a:lnTo>
                    <a:lnTo>
                      <a:pt x="173355" y="218287"/>
                    </a:lnTo>
                    <a:lnTo>
                      <a:pt x="172402" y="223367"/>
                    </a:lnTo>
                    <a:lnTo>
                      <a:pt x="169902" y="238400"/>
                    </a:lnTo>
                    <a:lnTo>
                      <a:pt x="168116" y="250634"/>
                    </a:lnTo>
                    <a:lnTo>
                      <a:pt x="167044" y="260068"/>
                    </a:lnTo>
                    <a:lnTo>
                      <a:pt x="166687" y="266700"/>
                    </a:lnTo>
                    <a:lnTo>
                      <a:pt x="167611" y="276463"/>
                    </a:lnTo>
                    <a:lnTo>
                      <a:pt x="188760" y="316230"/>
                    </a:lnTo>
                    <a:lnTo>
                      <a:pt x="194945" y="321462"/>
                    </a:lnTo>
                    <a:lnTo>
                      <a:pt x="203200" y="321462"/>
                    </a:lnTo>
                    <a:lnTo>
                      <a:pt x="206057" y="318935"/>
                    </a:lnTo>
                    <a:lnTo>
                      <a:pt x="208597" y="313855"/>
                    </a:lnTo>
                    <a:lnTo>
                      <a:pt x="211455" y="308457"/>
                    </a:lnTo>
                    <a:lnTo>
                      <a:pt x="212725" y="302742"/>
                    </a:lnTo>
                    <a:lnTo>
                      <a:pt x="212407" y="296710"/>
                    </a:lnTo>
                    <a:lnTo>
                      <a:pt x="212289" y="286226"/>
                    </a:lnTo>
                    <a:lnTo>
                      <a:pt x="211093" y="223367"/>
                    </a:lnTo>
                    <a:lnTo>
                      <a:pt x="210985" y="208127"/>
                    </a:lnTo>
                    <a:lnTo>
                      <a:pt x="211137" y="203682"/>
                    </a:lnTo>
                    <a:lnTo>
                      <a:pt x="211455" y="200507"/>
                    </a:lnTo>
                    <a:lnTo>
                      <a:pt x="215747" y="129070"/>
                    </a:lnTo>
                    <a:lnTo>
                      <a:pt x="210502" y="86677"/>
                    </a:lnTo>
                    <a:lnTo>
                      <a:pt x="210185" y="84772"/>
                    </a:lnTo>
                    <a:lnTo>
                      <a:pt x="210078" y="81676"/>
                    </a:lnTo>
                    <a:lnTo>
                      <a:pt x="210032" y="73342"/>
                    </a:lnTo>
                    <a:lnTo>
                      <a:pt x="212001" y="54140"/>
                    </a:lnTo>
                    <a:lnTo>
                      <a:pt x="217890" y="40370"/>
                    </a:lnTo>
                    <a:lnTo>
                      <a:pt x="225582" y="33820"/>
                    </a:lnTo>
                    <a:close/>
                  </a:path>
                  <a:path w="381000" h="321944">
                    <a:moveTo>
                      <a:pt x="269557" y="109537"/>
                    </a:moveTo>
                    <a:lnTo>
                      <a:pt x="250090" y="110758"/>
                    </a:lnTo>
                    <a:lnTo>
                      <a:pt x="235029" y="114422"/>
                    </a:lnTo>
                    <a:lnTo>
                      <a:pt x="224373" y="120526"/>
                    </a:lnTo>
                    <a:lnTo>
                      <a:pt x="218122" y="129070"/>
                    </a:lnTo>
                    <a:lnTo>
                      <a:pt x="220980" y="131445"/>
                    </a:lnTo>
                    <a:lnTo>
                      <a:pt x="232022" y="131982"/>
                    </a:lnTo>
                    <a:lnTo>
                      <a:pt x="240861" y="132640"/>
                    </a:lnTo>
                    <a:lnTo>
                      <a:pt x="276694" y="149072"/>
                    </a:lnTo>
                    <a:lnTo>
                      <a:pt x="276694" y="152882"/>
                    </a:lnTo>
                    <a:lnTo>
                      <a:pt x="271462" y="158597"/>
                    </a:lnTo>
                    <a:lnTo>
                      <a:pt x="260985" y="166217"/>
                    </a:lnTo>
                    <a:lnTo>
                      <a:pt x="255270" y="170027"/>
                    </a:lnTo>
                    <a:lnTo>
                      <a:pt x="249237" y="174790"/>
                    </a:lnTo>
                    <a:lnTo>
                      <a:pt x="242887" y="180505"/>
                    </a:lnTo>
                    <a:lnTo>
                      <a:pt x="242887" y="182410"/>
                    </a:lnTo>
                    <a:lnTo>
                      <a:pt x="258603" y="173475"/>
                    </a:lnTo>
                    <a:lnTo>
                      <a:pt x="273843" y="166689"/>
                    </a:lnTo>
                    <a:lnTo>
                      <a:pt x="288607" y="162048"/>
                    </a:lnTo>
                    <a:lnTo>
                      <a:pt x="302895" y="159550"/>
                    </a:lnTo>
                    <a:lnTo>
                      <a:pt x="313055" y="158915"/>
                    </a:lnTo>
                    <a:lnTo>
                      <a:pt x="319874" y="157480"/>
                    </a:lnTo>
                    <a:lnTo>
                      <a:pt x="323380" y="155257"/>
                    </a:lnTo>
                    <a:lnTo>
                      <a:pt x="326542" y="153047"/>
                    </a:lnTo>
                    <a:lnTo>
                      <a:pt x="328142" y="149225"/>
                    </a:lnTo>
                    <a:lnTo>
                      <a:pt x="328142" y="143827"/>
                    </a:lnTo>
                    <a:lnTo>
                      <a:pt x="302150" y="115168"/>
                    </a:lnTo>
                    <a:lnTo>
                      <a:pt x="281433" y="110163"/>
                    </a:lnTo>
                    <a:lnTo>
                      <a:pt x="269557" y="109537"/>
                    </a:lnTo>
                    <a:close/>
                  </a:path>
                  <a:path w="381000" h="321944">
                    <a:moveTo>
                      <a:pt x="328142" y="0"/>
                    </a:moveTo>
                    <a:lnTo>
                      <a:pt x="322897" y="0"/>
                    </a:lnTo>
                    <a:lnTo>
                      <a:pt x="300037" y="2857"/>
                    </a:lnTo>
                    <a:lnTo>
                      <a:pt x="211937" y="9525"/>
                    </a:lnTo>
                    <a:lnTo>
                      <a:pt x="129057" y="23812"/>
                    </a:lnTo>
                    <a:lnTo>
                      <a:pt x="116205" y="27152"/>
                    </a:lnTo>
                    <a:lnTo>
                      <a:pt x="31915" y="53340"/>
                    </a:lnTo>
                    <a:lnTo>
                      <a:pt x="30645" y="53670"/>
                    </a:lnTo>
                    <a:lnTo>
                      <a:pt x="28202" y="54150"/>
                    </a:lnTo>
                    <a:lnTo>
                      <a:pt x="24765" y="54775"/>
                    </a:lnTo>
                    <a:lnTo>
                      <a:pt x="5245" y="57632"/>
                    </a:lnTo>
                    <a:lnTo>
                      <a:pt x="3022" y="57632"/>
                    </a:lnTo>
                    <a:lnTo>
                      <a:pt x="1270" y="58585"/>
                    </a:lnTo>
                    <a:lnTo>
                      <a:pt x="44469" y="81910"/>
                    </a:lnTo>
                    <a:lnTo>
                      <a:pt x="59055" y="83337"/>
                    </a:lnTo>
                    <a:lnTo>
                      <a:pt x="66348" y="82922"/>
                    </a:lnTo>
                    <a:lnTo>
                      <a:pt x="72988" y="81676"/>
                    </a:lnTo>
                    <a:lnTo>
                      <a:pt x="78973" y="79597"/>
                    </a:lnTo>
                    <a:lnTo>
                      <a:pt x="84302" y="76682"/>
                    </a:lnTo>
                    <a:lnTo>
                      <a:pt x="104775" y="63817"/>
                    </a:lnTo>
                    <a:lnTo>
                      <a:pt x="123675" y="53554"/>
                    </a:lnTo>
                    <a:lnTo>
                      <a:pt x="145611" y="45132"/>
                    </a:lnTo>
                    <a:lnTo>
                      <a:pt x="170586" y="38553"/>
                    </a:lnTo>
                    <a:lnTo>
                      <a:pt x="198602" y="33820"/>
                    </a:lnTo>
                    <a:lnTo>
                      <a:pt x="225582" y="33820"/>
                    </a:lnTo>
                    <a:lnTo>
                      <a:pt x="227713" y="32005"/>
                    </a:lnTo>
                    <a:lnTo>
                      <a:pt x="241465" y="29057"/>
                    </a:lnTo>
                    <a:lnTo>
                      <a:pt x="381000" y="29057"/>
                    </a:lnTo>
                    <a:lnTo>
                      <a:pt x="381000" y="20802"/>
                    </a:lnTo>
                    <a:lnTo>
                      <a:pt x="338167" y="626"/>
                    </a:lnTo>
                    <a:lnTo>
                      <a:pt x="328142" y="0"/>
                    </a:lnTo>
                    <a:close/>
                  </a:path>
                  <a:path w="381000" h="321944">
                    <a:moveTo>
                      <a:pt x="381000" y="29057"/>
                    </a:moveTo>
                    <a:lnTo>
                      <a:pt x="295275" y="29057"/>
                    </a:lnTo>
                    <a:lnTo>
                      <a:pt x="302107" y="29375"/>
                    </a:lnTo>
                    <a:lnTo>
                      <a:pt x="309092" y="30010"/>
                    </a:lnTo>
                    <a:lnTo>
                      <a:pt x="329082" y="32867"/>
                    </a:lnTo>
                    <a:lnTo>
                      <a:pt x="338137" y="33820"/>
                    </a:lnTo>
                    <a:lnTo>
                      <a:pt x="340360" y="34137"/>
                    </a:lnTo>
                    <a:lnTo>
                      <a:pt x="345287" y="34772"/>
                    </a:lnTo>
                    <a:lnTo>
                      <a:pt x="352259" y="35407"/>
                    </a:lnTo>
                    <a:lnTo>
                      <a:pt x="357022" y="35725"/>
                    </a:lnTo>
                    <a:lnTo>
                      <a:pt x="373862" y="35725"/>
                    </a:lnTo>
                    <a:lnTo>
                      <a:pt x="381000" y="31915"/>
                    </a:lnTo>
                    <a:lnTo>
                      <a:pt x="381000" y="2905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23" name="object 5">
                <a:extLst>
                  <a:ext uri="{FF2B5EF4-FFF2-40B4-BE49-F238E27FC236}">
                    <a16:creationId xmlns:a16="http://schemas.microsoft.com/office/drawing/2014/main" id="{BECA3504-2F9F-3E52-17B6-ADA59BD5CE59}"/>
                  </a:ext>
                </a:extLst>
              </p:cNvPr>
              <p:cNvPicPr/>
              <p:nvPr/>
            </p:nvPicPr>
            <p:blipFill>
              <a:blip r:embed="rId3" cstate="email">
                <a:extLst>
                  <a:ext uri="{28A0092B-C50C-407E-A947-70E740481C1C}">
                    <a14:useLocalDpi xmlns:a14="http://schemas.microsoft.com/office/drawing/2010/main"/>
                  </a:ext>
                </a:extLst>
              </a:blip>
              <a:stretch>
                <a:fillRect/>
              </a:stretch>
            </p:blipFill>
            <p:spPr>
              <a:xfrm>
                <a:off x="7508759" y="2138560"/>
                <a:ext cx="776763" cy="328929"/>
              </a:xfrm>
              <a:prstGeom prst="rect">
                <a:avLst/>
              </a:prstGeom>
            </p:spPr>
          </p:pic>
          <p:sp>
            <p:nvSpPr>
              <p:cNvPr id="24" name="object 6">
                <a:extLst>
                  <a:ext uri="{FF2B5EF4-FFF2-40B4-BE49-F238E27FC236}">
                    <a16:creationId xmlns:a16="http://schemas.microsoft.com/office/drawing/2014/main" id="{7D67E19B-3FF2-CAA2-B33F-D83EC4F855E2}"/>
                  </a:ext>
                </a:extLst>
              </p:cNvPr>
              <p:cNvSpPr/>
              <p:nvPr/>
            </p:nvSpPr>
            <p:spPr>
              <a:xfrm>
                <a:off x="8385657" y="2129738"/>
                <a:ext cx="363855" cy="312420"/>
              </a:xfrm>
              <a:custGeom>
                <a:avLst/>
                <a:gdLst/>
                <a:ahLst/>
                <a:cxnLst/>
                <a:rect l="l" t="t" r="r" b="b"/>
                <a:pathLst>
                  <a:path w="363854" h="312419">
                    <a:moveTo>
                      <a:pt x="61429" y="4927"/>
                    </a:moveTo>
                    <a:lnTo>
                      <a:pt x="55880" y="0"/>
                    </a:lnTo>
                    <a:lnTo>
                      <a:pt x="44767" y="0"/>
                    </a:lnTo>
                    <a:lnTo>
                      <a:pt x="11150" y="27025"/>
                    </a:lnTo>
                    <a:lnTo>
                      <a:pt x="0" y="49530"/>
                    </a:lnTo>
                    <a:lnTo>
                      <a:pt x="3797" y="48577"/>
                    </a:lnTo>
                    <a:lnTo>
                      <a:pt x="6667" y="48094"/>
                    </a:lnTo>
                    <a:lnTo>
                      <a:pt x="12382" y="48094"/>
                    </a:lnTo>
                    <a:lnTo>
                      <a:pt x="14287" y="51435"/>
                    </a:lnTo>
                    <a:lnTo>
                      <a:pt x="14287" y="58102"/>
                    </a:lnTo>
                    <a:lnTo>
                      <a:pt x="15240" y="97155"/>
                    </a:lnTo>
                    <a:lnTo>
                      <a:pt x="15671" y="133235"/>
                    </a:lnTo>
                    <a:lnTo>
                      <a:pt x="15405" y="161747"/>
                    </a:lnTo>
                    <a:lnTo>
                      <a:pt x="14516" y="180263"/>
                    </a:lnTo>
                    <a:lnTo>
                      <a:pt x="13030" y="198412"/>
                    </a:lnTo>
                    <a:lnTo>
                      <a:pt x="10947" y="216217"/>
                    </a:lnTo>
                    <a:lnTo>
                      <a:pt x="5715" y="250024"/>
                    </a:lnTo>
                    <a:lnTo>
                      <a:pt x="5715" y="256057"/>
                    </a:lnTo>
                    <a:lnTo>
                      <a:pt x="7620" y="263207"/>
                    </a:lnTo>
                    <a:lnTo>
                      <a:pt x="22580" y="295300"/>
                    </a:lnTo>
                    <a:lnTo>
                      <a:pt x="29362" y="307492"/>
                    </a:lnTo>
                    <a:lnTo>
                      <a:pt x="33959" y="311937"/>
                    </a:lnTo>
                    <a:lnTo>
                      <a:pt x="38100" y="311937"/>
                    </a:lnTo>
                    <a:lnTo>
                      <a:pt x="44132" y="309740"/>
                    </a:lnTo>
                    <a:lnTo>
                      <a:pt x="48450" y="303136"/>
                    </a:lnTo>
                    <a:lnTo>
                      <a:pt x="51028" y="292112"/>
                    </a:lnTo>
                    <a:lnTo>
                      <a:pt x="51904" y="276694"/>
                    </a:lnTo>
                    <a:lnTo>
                      <a:pt x="49047" y="202768"/>
                    </a:lnTo>
                    <a:lnTo>
                      <a:pt x="48577" y="179070"/>
                    </a:lnTo>
                    <a:lnTo>
                      <a:pt x="49999" y="116674"/>
                    </a:lnTo>
                    <a:lnTo>
                      <a:pt x="54292" y="67627"/>
                    </a:lnTo>
                    <a:lnTo>
                      <a:pt x="61429" y="14757"/>
                    </a:lnTo>
                    <a:lnTo>
                      <a:pt x="61429" y="4927"/>
                    </a:lnTo>
                    <a:close/>
                  </a:path>
                  <a:path w="363854" h="312419">
                    <a:moveTo>
                      <a:pt x="363842" y="35077"/>
                    </a:moveTo>
                    <a:lnTo>
                      <a:pt x="325539" y="15976"/>
                    </a:lnTo>
                    <a:lnTo>
                      <a:pt x="314794" y="15227"/>
                    </a:lnTo>
                    <a:lnTo>
                      <a:pt x="311289" y="15227"/>
                    </a:lnTo>
                    <a:lnTo>
                      <a:pt x="274307" y="19405"/>
                    </a:lnTo>
                    <a:lnTo>
                      <a:pt x="250964" y="21424"/>
                    </a:lnTo>
                    <a:lnTo>
                      <a:pt x="194538" y="29552"/>
                    </a:lnTo>
                    <a:lnTo>
                      <a:pt x="153073" y="38633"/>
                    </a:lnTo>
                    <a:lnTo>
                      <a:pt x="116192" y="49530"/>
                    </a:lnTo>
                    <a:lnTo>
                      <a:pt x="121996" y="54089"/>
                    </a:lnTo>
                    <a:lnTo>
                      <a:pt x="157734" y="67538"/>
                    </a:lnTo>
                    <a:lnTo>
                      <a:pt x="179527" y="70485"/>
                    </a:lnTo>
                    <a:lnTo>
                      <a:pt x="187388" y="69888"/>
                    </a:lnTo>
                    <a:lnTo>
                      <a:pt x="196684" y="68110"/>
                    </a:lnTo>
                    <a:lnTo>
                      <a:pt x="207403" y="65125"/>
                    </a:lnTo>
                    <a:lnTo>
                      <a:pt x="219544" y="60947"/>
                    </a:lnTo>
                    <a:lnTo>
                      <a:pt x="223075" y="67894"/>
                    </a:lnTo>
                    <a:lnTo>
                      <a:pt x="225615" y="77749"/>
                    </a:lnTo>
                    <a:lnTo>
                      <a:pt x="227126" y="90512"/>
                    </a:lnTo>
                    <a:lnTo>
                      <a:pt x="227634" y="106197"/>
                    </a:lnTo>
                    <a:lnTo>
                      <a:pt x="226733" y="166331"/>
                    </a:lnTo>
                    <a:lnTo>
                      <a:pt x="226212" y="202399"/>
                    </a:lnTo>
                    <a:lnTo>
                      <a:pt x="219062" y="249072"/>
                    </a:lnTo>
                    <a:lnTo>
                      <a:pt x="217474" y="253530"/>
                    </a:lnTo>
                    <a:lnTo>
                      <a:pt x="216687" y="257009"/>
                    </a:lnTo>
                    <a:lnTo>
                      <a:pt x="216687" y="259549"/>
                    </a:lnTo>
                    <a:lnTo>
                      <a:pt x="217754" y="269252"/>
                    </a:lnTo>
                    <a:lnTo>
                      <a:pt x="238899" y="306857"/>
                    </a:lnTo>
                    <a:lnTo>
                      <a:pt x="254939" y="310832"/>
                    </a:lnTo>
                    <a:lnTo>
                      <a:pt x="260019" y="306070"/>
                    </a:lnTo>
                    <a:lnTo>
                      <a:pt x="269189" y="258089"/>
                    </a:lnTo>
                    <a:lnTo>
                      <a:pt x="270497" y="96189"/>
                    </a:lnTo>
                    <a:lnTo>
                      <a:pt x="269786" y="89382"/>
                    </a:lnTo>
                    <a:lnTo>
                      <a:pt x="242011" y="57594"/>
                    </a:lnTo>
                    <a:lnTo>
                      <a:pt x="235737" y="55232"/>
                    </a:lnTo>
                    <a:lnTo>
                      <a:pt x="247370" y="52108"/>
                    </a:lnTo>
                    <a:lnTo>
                      <a:pt x="260858" y="49885"/>
                    </a:lnTo>
                    <a:lnTo>
                      <a:pt x="276186" y="48539"/>
                    </a:lnTo>
                    <a:lnTo>
                      <a:pt x="293357" y="48094"/>
                    </a:lnTo>
                    <a:lnTo>
                      <a:pt x="301955" y="48183"/>
                    </a:lnTo>
                    <a:lnTo>
                      <a:pt x="316484" y="48895"/>
                    </a:lnTo>
                    <a:lnTo>
                      <a:pt x="322402" y="49530"/>
                    </a:lnTo>
                    <a:lnTo>
                      <a:pt x="331292" y="50800"/>
                    </a:lnTo>
                    <a:lnTo>
                      <a:pt x="338442" y="51587"/>
                    </a:lnTo>
                    <a:lnTo>
                      <a:pt x="357174" y="52539"/>
                    </a:lnTo>
                    <a:lnTo>
                      <a:pt x="363842" y="48412"/>
                    </a:lnTo>
                    <a:lnTo>
                      <a:pt x="363842" y="39522"/>
                    </a:lnTo>
                    <a:lnTo>
                      <a:pt x="363842" y="35077"/>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pic>
            <p:nvPicPr>
              <p:cNvPr id="25" name="object 7">
                <a:extLst>
                  <a:ext uri="{FF2B5EF4-FFF2-40B4-BE49-F238E27FC236}">
                    <a16:creationId xmlns:a16="http://schemas.microsoft.com/office/drawing/2014/main" id="{3C13F1DF-1897-FFFC-58E8-EF07879B5303}"/>
                  </a:ext>
                </a:extLst>
              </p:cNvPr>
              <p:cNvPicPr/>
              <p:nvPr/>
            </p:nvPicPr>
            <p:blipFill>
              <a:blip r:embed="rId4" cstate="email">
                <a:extLst>
                  <a:ext uri="{28A0092B-C50C-407E-A947-70E740481C1C}">
                    <a14:useLocalDpi xmlns:a14="http://schemas.microsoft.com/office/drawing/2010/main"/>
                  </a:ext>
                </a:extLst>
              </a:blip>
              <a:stretch>
                <a:fillRect/>
              </a:stretch>
            </p:blipFill>
            <p:spPr>
              <a:xfrm>
                <a:off x="8825349" y="2218942"/>
                <a:ext cx="160426" cy="240487"/>
              </a:xfrm>
              <a:prstGeom prst="rect">
                <a:avLst/>
              </a:prstGeom>
            </p:spPr>
          </p:pic>
          <p:sp>
            <p:nvSpPr>
              <p:cNvPr id="26" name="object 8">
                <a:extLst>
                  <a:ext uri="{FF2B5EF4-FFF2-40B4-BE49-F238E27FC236}">
                    <a16:creationId xmlns:a16="http://schemas.microsoft.com/office/drawing/2014/main" id="{49A66380-8674-9447-DEF8-16416D577A4A}"/>
                  </a:ext>
                </a:extLst>
              </p:cNvPr>
              <p:cNvSpPr/>
              <p:nvPr/>
            </p:nvSpPr>
            <p:spPr>
              <a:xfrm>
                <a:off x="9071486" y="2113804"/>
                <a:ext cx="109220" cy="354965"/>
              </a:xfrm>
              <a:custGeom>
                <a:avLst/>
                <a:gdLst/>
                <a:ahLst/>
                <a:cxnLst/>
                <a:rect l="l" t="t" r="r" b="b"/>
                <a:pathLst>
                  <a:path w="109220" h="354964">
                    <a:moveTo>
                      <a:pt x="106383" y="56921"/>
                    </a:moveTo>
                    <a:lnTo>
                      <a:pt x="51355" y="56921"/>
                    </a:lnTo>
                    <a:lnTo>
                      <a:pt x="57108" y="57937"/>
                    </a:lnTo>
                    <a:lnTo>
                      <a:pt x="58302" y="63030"/>
                    </a:lnTo>
                    <a:lnTo>
                      <a:pt x="53743" y="88861"/>
                    </a:lnTo>
                    <a:lnTo>
                      <a:pt x="52587" y="94399"/>
                    </a:lnTo>
                    <a:lnTo>
                      <a:pt x="51289" y="99822"/>
                    </a:lnTo>
                    <a:lnTo>
                      <a:pt x="50288" y="105486"/>
                    </a:lnTo>
                    <a:lnTo>
                      <a:pt x="49133" y="111023"/>
                    </a:lnTo>
                    <a:lnTo>
                      <a:pt x="47850" y="116357"/>
                    </a:lnTo>
                    <a:lnTo>
                      <a:pt x="45005" y="130492"/>
                    </a:lnTo>
                    <a:lnTo>
                      <a:pt x="37314" y="179795"/>
                    </a:lnTo>
                    <a:lnTo>
                      <a:pt x="35201" y="211797"/>
                    </a:lnTo>
                    <a:lnTo>
                      <a:pt x="35537" y="225635"/>
                    </a:lnTo>
                    <a:lnTo>
                      <a:pt x="36717" y="239488"/>
                    </a:lnTo>
                    <a:lnTo>
                      <a:pt x="38742" y="253358"/>
                    </a:lnTo>
                    <a:lnTo>
                      <a:pt x="41614" y="267246"/>
                    </a:lnTo>
                    <a:lnTo>
                      <a:pt x="47251" y="257471"/>
                    </a:lnTo>
                    <a:lnTo>
                      <a:pt x="51454" y="249921"/>
                    </a:lnTo>
                    <a:lnTo>
                      <a:pt x="54223" y="244598"/>
                    </a:lnTo>
                    <a:lnTo>
                      <a:pt x="55559" y="241503"/>
                    </a:lnTo>
                    <a:lnTo>
                      <a:pt x="96228" y="99733"/>
                    </a:lnTo>
                    <a:lnTo>
                      <a:pt x="98459" y="92913"/>
                    </a:lnTo>
                    <a:lnTo>
                      <a:pt x="100517" y="85267"/>
                    </a:lnTo>
                    <a:lnTo>
                      <a:pt x="102346" y="76873"/>
                    </a:lnTo>
                    <a:lnTo>
                      <a:pt x="103920" y="69850"/>
                    </a:lnTo>
                    <a:lnTo>
                      <a:pt x="105470" y="62103"/>
                    </a:lnTo>
                    <a:lnTo>
                      <a:pt x="106383" y="56921"/>
                    </a:lnTo>
                    <a:close/>
                  </a:path>
                  <a:path w="109220" h="354964">
                    <a:moveTo>
                      <a:pt x="92910" y="0"/>
                    </a:moveTo>
                    <a:lnTo>
                      <a:pt x="61123" y="23652"/>
                    </a:lnTo>
                    <a:lnTo>
                      <a:pt x="45881" y="55422"/>
                    </a:lnTo>
                    <a:lnTo>
                      <a:pt x="46199" y="57569"/>
                    </a:lnTo>
                    <a:lnTo>
                      <a:pt x="49082" y="57035"/>
                    </a:lnTo>
                    <a:lnTo>
                      <a:pt x="51355" y="56921"/>
                    </a:lnTo>
                    <a:lnTo>
                      <a:pt x="106383" y="56921"/>
                    </a:lnTo>
                    <a:lnTo>
                      <a:pt x="106956" y="53670"/>
                    </a:lnTo>
                    <a:lnTo>
                      <a:pt x="108340" y="43402"/>
                    </a:lnTo>
                    <a:lnTo>
                      <a:pt x="108743" y="33877"/>
                    </a:lnTo>
                    <a:lnTo>
                      <a:pt x="108170" y="25095"/>
                    </a:lnTo>
                    <a:lnTo>
                      <a:pt x="106626" y="17056"/>
                    </a:lnTo>
                    <a:lnTo>
                      <a:pt x="103895" y="6819"/>
                    </a:lnTo>
                    <a:lnTo>
                      <a:pt x="99323" y="1143"/>
                    </a:lnTo>
                    <a:lnTo>
                      <a:pt x="92910" y="0"/>
                    </a:lnTo>
                    <a:close/>
                  </a:path>
                  <a:path w="109220" h="354964">
                    <a:moveTo>
                      <a:pt x="32492" y="284506"/>
                    </a:moveTo>
                    <a:lnTo>
                      <a:pt x="619" y="310159"/>
                    </a:lnTo>
                    <a:lnTo>
                      <a:pt x="0" y="317922"/>
                    </a:lnTo>
                    <a:lnTo>
                      <a:pt x="1095" y="324483"/>
                    </a:lnTo>
                    <a:lnTo>
                      <a:pt x="3905" y="329842"/>
                    </a:lnTo>
                    <a:lnTo>
                      <a:pt x="8429" y="333997"/>
                    </a:lnTo>
                    <a:lnTo>
                      <a:pt x="17014" y="338645"/>
                    </a:lnTo>
                    <a:lnTo>
                      <a:pt x="22526" y="345884"/>
                    </a:lnTo>
                    <a:lnTo>
                      <a:pt x="24965" y="349796"/>
                    </a:lnTo>
                    <a:lnTo>
                      <a:pt x="28724" y="352196"/>
                    </a:lnTo>
                    <a:lnTo>
                      <a:pt x="40878" y="354342"/>
                    </a:lnTo>
                    <a:lnTo>
                      <a:pt x="47558" y="352044"/>
                    </a:lnTo>
                    <a:lnTo>
                      <a:pt x="53806" y="346176"/>
                    </a:lnTo>
                    <a:lnTo>
                      <a:pt x="60004" y="340652"/>
                    </a:lnTo>
                    <a:lnTo>
                      <a:pt x="63903" y="333336"/>
                    </a:lnTo>
                    <a:lnTo>
                      <a:pt x="65516" y="324218"/>
                    </a:lnTo>
                    <a:lnTo>
                      <a:pt x="66065" y="309233"/>
                    </a:lnTo>
                    <a:lnTo>
                      <a:pt x="61828" y="297711"/>
                    </a:lnTo>
                    <a:lnTo>
                      <a:pt x="52802" y="289655"/>
                    </a:lnTo>
                    <a:lnTo>
                      <a:pt x="38985" y="285064"/>
                    </a:lnTo>
                    <a:lnTo>
                      <a:pt x="32492" y="284506"/>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5" name="object 9">
              <a:extLst>
                <a:ext uri="{FF2B5EF4-FFF2-40B4-BE49-F238E27FC236}">
                  <a16:creationId xmlns:a16="http://schemas.microsoft.com/office/drawing/2014/main" id="{B47EA20D-8BF5-E537-7CFB-8217201D3A3F}"/>
                </a:ext>
              </a:extLst>
            </p:cNvPr>
            <p:cNvSpPr txBox="1"/>
            <p:nvPr/>
          </p:nvSpPr>
          <p:spPr>
            <a:xfrm>
              <a:off x="870280" y="1189032"/>
              <a:ext cx="1571625" cy="197490"/>
            </a:xfrm>
            <a:prstGeom prst="rect">
              <a:avLst/>
            </a:prstGeom>
          </p:spPr>
          <p:txBody>
            <a:bodyPr vert="horz" wrap="square" lIns="0" tIns="12700" rIns="0" bIns="0" rtlCol="0">
              <a:spAutoFit/>
            </a:bodyPr>
            <a:lstStyle/>
            <a:p>
              <a:pPr marL="223520" indent="-211454" eaLnBrk="1" fontAlgn="auto" hangingPunct="1">
                <a:spcBef>
                  <a:spcPts val="100"/>
                </a:spcBef>
                <a:spcAft>
                  <a:spcPts val="0"/>
                </a:spcAft>
                <a:buFontTx/>
                <a:buChar char="■"/>
                <a:tabLst>
                  <a:tab pos="224154" algn="l"/>
                </a:tabLst>
                <a:defRPr/>
              </a:pPr>
              <a:r>
                <a:rPr kumimoji="0" sz="1200" b="1" kern="0" spc="50" dirty="0">
                  <a:latin typeface="Yu Gothic" panose="020B0400000000000000" pitchFamily="34" charset="-128"/>
                  <a:ea typeface="Yu Gothic" panose="020B0400000000000000" pitchFamily="34" charset="-128"/>
                  <a:cs typeface="Yu Gothic"/>
                </a:rPr>
                <a:t>Company</a:t>
              </a:r>
              <a:r>
                <a:rPr kumimoji="0" sz="1200" b="1" kern="0" spc="130" dirty="0">
                  <a:latin typeface="Yu Gothic" panose="020B0400000000000000" pitchFamily="34" charset="-128"/>
                  <a:ea typeface="Yu Gothic" panose="020B0400000000000000" pitchFamily="34" charset="-128"/>
                  <a:cs typeface="Yu Gothic"/>
                </a:rPr>
                <a:t> </a:t>
              </a:r>
              <a:r>
                <a:rPr kumimoji="0" sz="1200" b="1" kern="0" spc="40" dirty="0">
                  <a:latin typeface="Yu Gothic" panose="020B0400000000000000" pitchFamily="34" charset="-128"/>
                  <a:ea typeface="Yu Gothic" panose="020B0400000000000000" pitchFamily="34" charset="-128"/>
                  <a:cs typeface="Yu Gothic"/>
                </a:rPr>
                <a:t>Proﬁle</a:t>
              </a:r>
              <a:endParaRPr kumimoji="0" sz="1200" kern="0" dirty="0">
                <a:latin typeface="Yu Gothic" panose="020B0400000000000000" pitchFamily="34" charset="-128"/>
                <a:ea typeface="Yu Gothic" panose="020B0400000000000000" pitchFamily="34" charset="-128"/>
                <a:cs typeface="Yu Gothic"/>
              </a:endParaRPr>
            </a:p>
          </p:txBody>
        </p:sp>
        <p:sp>
          <p:nvSpPr>
            <p:cNvPr id="7" name="object 11">
              <a:extLst>
                <a:ext uri="{FF2B5EF4-FFF2-40B4-BE49-F238E27FC236}">
                  <a16:creationId xmlns:a16="http://schemas.microsoft.com/office/drawing/2014/main" id="{34F98D39-2DC1-BAAD-2752-16CC6C63505E}"/>
                </a:ext>
              </a:extLst>
            </p:cNvPr>
            <p:cNvSpPr txBox="1"/>
            <p:nvPr/>
          </p:nvSpPr>
          <p:spPr>
            <a:xfrm>
              <a:off x="906819" y="5755434"/>
              <a:ext cx="2537460" cy="363855"/>
            </a:xfrm>
            <a:prstGeom prst="rect">
              <a:avLst/>
            </a:prstGeom>
          </p:spPr>
          <p:txBody>
            <a:bodyPr vert="horz" wrap="square" lIns="0" tIns="44450" rIns="0" bIns="0" rtlCol="0">
              <a:spAutoFit/>
            </a:bodyPr>
            <a:lstStyle/>
            <a:p>
              <a:pPr marL="272415" eaLnBrk="1" fontAlgn="auto" hangingPunct="1">
                <a:spcBef>
                  <a:spcPts val="350"/>
                </a:spcBef>
                <a:spcAft>
                  <a:spcPts val="0"/>
                </a:spcAft>
                <a:defRPr/>
              </a:pPr>
              <a:r>
                <a:rPr kumimoji="0" sz="900" b="1" kern="0" spc="-50" dirty="0">
                  <a:latin typeface="游ゴシック" panose="020B0400000000000000" pitchFamily="50" charset="-128"/>
                  <a:ea typeface="游ゴシック" panose="020B0400000000000000" pitchFamily="50" charset="-128"/>
                  <a:cs typeface="Yu Gothic"/>
                </a:rPr>
                <a:t>入力フォーム</a:t>
              </a:r>
              <a:endParaRPr kumimoji="0" sz="900" kern="0" dirty="0">
                <a:latin typeface="游ゴシック" panose="020B0400000000000000" pitchFamily="50" charset="-128"/>
                <a:ea typeface="游ゴシック" panose="020B0400000000000000" pitchFamily="50" charset="-128"/>
                <a:cs typeface="Yu Gothic"/>
              </a:endParaRPr>
            </a:p>
            <a:p>
              <a:pPr marL="12700" eaLnBrk="1" fontAlgn="auto" hangingPunct="1">
                <a:spcBef>
                  <a:spcPts val="250"/>
                </a:spcBef>
                <a:spcAft>
                  <a:spcPts val="0"/>
                </a:spcAft>
                <a:defRPr/>
              </a:pPr>
              <a:r>
                <a:rPr kumimoji="0" sz="900" b="1" kern="0" spc="45" dirty="0">
                  <a:latin typeface="Yu Gothic"/>
                  <a:cs typeface="Yu Gothic"/>
                  <a:hlinkClick r:id="rId5">
                    <a:extLst>
                      <a:ext uri="{A12FA001-AC4F-418D-AE19-62706E023703}">
                        <ahyp:hlinkClr xmlns:ahyp="http://schemas.microsoft.com/office/drawing/2018/hyperlinkcolor" val="tx"/>
                      </a:ext>
                    </a:extLst>
                  </a:hlinkClick>
                </a:rPr>
                <a:t>https://www.dream-</a:t>
              </a:r>
              <a:r>
                <a:rPr kumimoji="0" sz="900" b="1" kern="0" spc="40" dirty="0">
                  <a:latin typeface="Yu Gothic"/>
                  <a:cs typeface="Yu Gothic"/>
                  <a:hlinkClick r:id="rId5">
                    <a:extLst>
                      <a:ext uri="{A12FA001-AC4F-418D-AE19-62706E023703}">
                        <ahyp:hlinkClr xmlns:ahyp="http://schemas.microsoft.com/office/drawing/2018/hyperlinkcolor" val="tx"/>
                      </a:ext>
                    </a:extLst>
                  </a:hlinkClick>
                </a:rPr>
                <a:t>nexus.co.jp/contact</a:t>
              </a:r>
              <a:endParaRPr kumimoji="0" sz="900" kern="0" dirty="0">
                <a:latin typeface="Yu Gothic"/>
                <a:cs typeface="Yu Gothic"/>
              </a:endParaRPr>
            </a:p>
          </p:txBody>
        </p:sp>
        <p:pic>
          <p:nvPicPr>
            <p:cNvPr id="8" name="object 12">
              <a:extLst>
                <a:ext uri="{FF2B5EF4-FFF2-40B4-BE49-F238E27FC236}">
                  <a16:creationId xmlns:a16="http://schemas.microsoft.com/office/drawing/2014/main" id="{64379C71-16F0-B56A-7ADA-89D6223295BF}"/>
                </a:ext>
              </a:extLst>
            </p:cNvPr>
            <p:cNvPicPr/>
            <p:nvPr/>
          </p:nvPicPr>
          <p:blipFill>
            <a:blip r:embed="rId6" cstate="email">
              <a:extLst>
                <a:ext uri="{28A0092B-C50C-407E-A947-70E740481C1C}">
                  <a14:useLocalDpi xmlns:a14="http://schemas.microsoft.com/office/drawing/2010/main"/>
                </a:ext>
              </a:extLst>
            </a:blip>
            <a:stretch>
              <a:fillRect/>
            </a:stretch>
          </p:blipFill>
          <p:spPr>
            <a:xfrm>
              <a:off x="3672826" y="5494278"/>
              <a:ext cx="609230" cy="609230"/>
            </a:xfrm>
            <a:prstGeom prst="rect">
              <a:avLst/>
            </a:prstGeom>
          </p:spPr>
        </p:pic>
        <p:sp>
          <p:nvSpPr>
            <p:cNvPr id="9" name="object 13">
              <a:extLst>
                <a:ext uri="{FF2B5EF4-FFF2-40B4-BE49-F238E27FC236}">
                  <a16:creationId xmlns:a16="http://schemas.microsoft.com/office/drawing/2014/main" id="{2FBA006B-F659-B718-4009-67F09D24BA15}"/>
                </a:ext>
              </a:extLst>
            </p:cNvPr>
            <p:cNvSpPr txBox="1"/>
            <p:nvPr/>
          </p:nvSpPr>
          <p:spPr>
            <a:xfrm>
              <a:off x="5117877" y="5775862"/>
              <a:ext cx="1605280" cy="343427"/>
            </a:xfrm>
            <a:prstGeom prst="rect">
              <a:avLst/>
            </a:prstGeom>
          </p:spPr>
          <p:txBody>
            <a:bodyPr vert="horz" wrap="square" lIns="0" tIns="12700" rIns="0" bIns="0" rtlCol="0">
              <a:spAutoFit/>
            </a:bodyPr>
            <a:lstStyle/>
            <a:p>
              <a:pPr marL="12700" marR="5080" indent="273050" eaLnBrk="1" fontAlgn="auto" hangingPunct="1">
                <a:lnSpc>
                  <a:spcPct val="123200"/>
                </a:lnSpc>
                <a:spcBef>
                  <a:spcPts val="100"/>
                </a:spcBef>
                <a:spcAft>
                  <a:spcPts val="0"/>
                </a:spcAft>
                <a:defRPr/>
              </a:pPr>
              <a:r>
                <a:rPr kumimoji="0" sz="900" b="1" kern="0" spc="15" dirty="0">
                  <a:latin typeface="游ゴシック" panose="020B0400000000000000" pitchFamily="50" charset="-128"/>
                  <a:ea typeface="游ゴシック" panose="020B0400000000000000" pitchFamily="50" charset="-128"/>
                  <a:cs typeface="Yu Gothic"/>
                </a:rPr>
                <a:t>お問い合わせ</a:t>
              </a:r>
              <a:r>
                <a:rPr kumimoji="0" sz="900" b="1" kern="0" spc="-50" dirty="0">
                  <a:latin typeface="游ゴシック" panose="020B0400000000000000" pitchFamily="50" charset="-128"/>
                  <a:ea typeface="游ゴシック" panose="020B0400000000000000" pitchFamily="50" charset="-128"/>
                  <a:cs typeface="Yu Gothic"/>
                </a:rPr>
                <a:t> </a:t>
              </a:r>
              <a:r>
                <a:rPr kumimoji="0" sz="900" b="1" kern="0" spc="50" dirty="0">
                  <a:latin typeface="Yu Gothic"/>
                  <a:cs typeface="Yu Gothic"/>
                  <a:hlinkClick r:id="rId7">
                    <a:extLst>
                      <a:ext uri="{A12FA001-AC4F-418D-AE19-62706E023703}">
                        <ahyp:hlinkClr xmlns:ahyp="http://schemas.microsoft.com/office/drawing/2018/hyperlinkcolor" val="tx"/>
                      </a:ext>
                    </a:extLst>
                  </a:hlinkClick>
                </a:rPr>
                <a:t>sales@dream-</a:t>
              </a:r>
              <a:r>
                <a:rPr kumimoji="0" sz="900" b="1" kern="0" spc="40" dirty="0">
                  <a:latin typeface="Yu Gothic"/>
                  <a:cs typeface="Yu Gothic"/>
                  <a:hlinkClick r:id="rId7">
                    <a:extLst>
                      <a:ext uri="{A12FA001-AC4F-418D-AE19-62706E023703}">
                        <ahyp:hlinkClr xmlns:ahyp="http://schemas.microsoft.com/office/drawing/2018/hyperlinkcolor" val="tx"/>
                      </a:ext>
                    </a:extLst>
                  </a:hlinkClick>
                </a:rPr>
                <a:t>nexus.co.jp</a:t>
              </a:r>
              <a:endParaRPr kumimoji="0" sz="900" kern="0" dirty="0">
                <a:latin typeface="Yu Gothic"/>
                <a:cs typeface="Yu Gothic"/>
              </a:endParaRPr>
            </a:p>
          </p:txBody>
        </p:sp>
        <p:grpSp>
          <p:nvGrpSpPr>
            <p:cNvPr id="10" name="object 14">
              <a:extLst>
                <a:ext uri="{FF2B5EF4-FFF2-40B4-BE49-F238E27FC236}">
                  <a16:creationId xmlns:a16="http://schemas.microsoft.com/office/drawing/2014/main" id="{472558F4-2D6D-472F-BB80-10E3BDB7A3C3}"/>
                </a:ext>
              </a:extLst>
            </p:cNvPr>
            <p:cNvGrpSpPr/>
            <p:nvPr/>
          </p:nvGrpSpPr>
          <p:grpSpPr>
            <a:xfrm>
              <a:off x="5136500" y="5808658"/>
              <a:ext cx="177165" cy="129539"/>
              <a:chOff x="5158371" y="5808658"/>
              <a:chExt cx="177165" cy="129539"/>
            </a:xfrm>
          </p:grpSpPr>
          <p:sp>
            <p:nvSpPr>
              <p:cNvPr id="19" name="object 15">
                <a:extLst>
                  <a:ext uri="{FF2B5EF4-FFF2-40B4-BE49-F238E27FC236}">
                    <a16:creationId xmlns:a16="http://schemas.microsoft.com/office/drawing/2014/main" id="{6E6D8242-ADC1-DFAF-6647-5B8625685582}"/>
                  </a:ext>
                </a:extLst>
              </p:cNvPr>
              <p:cNvSpPr/>
              <p:nvPr/>
            </p:nvSpPr>
            <p:spPr>
              <a:xfrm>
                <a:off x="5164721" y="5815012"/>
                <a:ext cx="164465" cy="116839"/>
              </a:xfrm>
              <a:custGeom>
                <a:avLst/>
                <a:gdLst/>
                <a:ahLst/>
                <a:cxnLst/>
                <a:rect l="l" t="t" r="r" b="b"/>
                <a:pathLst>
                  <a:path w="164464" h="116839">
                    <a:moveTo>
                      <a:pt x="163931" y="116725"/>
                    </a:moveTo>
                    <a:lnTo>
                      <a:pt x="0" y="116725"/>
                    </a:lnTo>
                    <a:lnTo>
                      <a:pt x="0" y="0"/>
                    </a:lnTo>
                    <a:lnTo>
                      <a:pt x="163931" y="0"/>
                    </a:lnTo>
                    <a:lnTo>
                      <a:pt x="163931" y="116725"/>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20" name="object 16">
                <a:extLst>
                  <a:ext uri="{FF2B5EF4-FFF2-40B4-BE49-F238E27FC236}">
                    <a16:creationId xmlns:a16="http://schemas.microsoft.com/office/drawing/2014/main" id="{009E95E3-F9C0-1640-391D-0102EF6BF2BF}"/>
                  </a:ext>
                </a:extLst>
              </p:cNvPr>
              <p:cNvSpPr/>
              <p:nvPr/>
            </p:nvSpPr>
            <p:spPr>
              <a:xfrm>
                <a:off x="5164724" y="5815008"/>
                <a:ext cx="164465" cy="58419"/>
              </a:xfrm>
              <a:custGeom>
                <a:avLst/>
                <a:gdLst/>
                <a:ahLst/>
                <a:cxnLst/>
                <a:rect l="l" t="t" r="r" b="b"/>
                <a:pathLst>
                  <a:path w="164464" h="58420">
                    <a:moveTo>
                      <a:pt x="0" y="0"/>
                    </a:moveTo>
                    <a:lnTo>
                      <a:pt x="81965" y="58356"/>
                    </a:lnTo>
                    <a:lnTo>
                      <a:pt x="16393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grpSp>
          <p:nvGrpSpPr>
            <p:cNvPr id="11" name="object 17">
              <a:extLst>
                <a:ext uri="{FF2B5EF4-FFF2-40B4-BE49-F238E27FC236}">
                  <a16:creationId xmlns:a16="http://schemas.microsoft.com/office/drawing/2014/main" id="{91260978-FDAD-8047-2152-A761FE1132C9}"/>
                </a:ext>
              </a:extLst>
            </p:cNvPr>
            <p:cNvGrpSpPr/>
            <p:nvPr/>
          </p:nvGrpSpPr>
          <p:grpSpPr>
            <a:xfrm>
              <a:off x="911810" y="5796986"/>
              <a:ext cx="207010" cy="141605"/>
              <a:chOff x="1135553" y="5796986"/>
              <a:chExt cx="207010" cy="141605"/>
            </a:xfrm>
          </p:grpSpPr>
          <p:sp>
            <p:nvSpPr>
              <p:cNvPr id="17" name="object 18">
                <a:extLst>
                  <a:ext uri="{FF2B5EF4-FFF2-40B4-BE49-F238E27FC236}">
                    <a16:creationId xmlns:a16="http://schemas.microsoft.com/office/drawing/2014/main" id="{34ADCED2-CFC2-3906-D48B-82A41172C96B}"/>
                  </a:ext>
                </a:extLst>
              </p:cNvPr>
              <p:cNvSpPr/>
              <p:nvPr/>
            </p:nvSpPr>
            <p:spPr>
              <a:xfrm>
                <a:off x="1165085" y="5815012"/>
                <a:ext cx="116839" cy="116839"/>
              </a:xfrm>
              <a:custGeom>
                <a:avLst/>
                <a:gdLst/>
                <a:ahLst/>
                <a:cxnLst/>
                <a:rect l="l" t="t" r="r" b="b"/>
                <a:pathLst>
                  <a:path w="116840" h="116839">
                    <a:moveTo>
                      <a:pt x="116712" y="116712"/>
                    </a:moveTo>
                    <a:lnTo>
                      <a:pt x="0" y="116712"/>
                    </a:lnTo>
                    <a:lnTo>
                      <a:pt x="0" y="0"/>
                    </a:lnTo>
                    <a:lnTo>
                      <a:pt x="116712" y="0"/>
                    </a:lnTo>
                    <a:lnTo>
                      <a:pt x="116712" y="116712"/>
                    </a:lnTo>
                    <a:close/>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sp>
            <p:nvSpPr>
              <p:cNvPr id="18" name="object 19">
                <a:extLst>
                  <a:ext uri="{FF2B5EF4-FFF2-40B4-BE49-F238E27FC236}">
                    <a16:creationId xmlns:a16="http://schemas.microsoft.com/office/drawing/2014/main" id="{F6533330-13EF-DC29-0954-B166722E96BF}"/>
                  </a:ext>
                </a:extLst>
              </p:cNvPr>
              <p:cNvSpPr/>
              <p:nvPr/>
            </p:nvSpPr>
            <p:spPr>
              <a:xfrm>
                <a:off x="1141903" y="5803336"/>
                <a:ext cx="194310" cy="88265"/>
              </a:xfrm>
              <a:custGeom>
                <a:avLst/>
                <a:gdLst/>
                <a:ahLst/>
                <a:cxnLst/>
                <a:rect l="l" t="t" r="r" b="b"/>
                <a:pathLst>
                  <a:path w="194309" h="88264">
                    <a:moveTo>
                      <a:pt x="0" y="35572"/>
                    </a:moveTo>
                    <a:lnTo>
                      <a:pt x="63538" y="87871"/>
                    </a:lnTo>
                    <a:lnTo>
                      <a:pt x="194119"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effectLst/>
                  <a:uLnTx/>
                  <a:uFillTx/>
                </a:endParaRPr>
              </a:p>
            </p:txBody>
          </p:sp>
        </p:grpSp>
        <p:sp>
          <p:nvSpPr>
            <p:cNvPr id="12" name="object 25">
              <a:extLst>
                <a:ext uri="{FF2B5EF4-FFF2-40B4-BE49-F238E27FC236}">
                  <a16:creationId xmlns:a16="http://schemas.microsoft.com/office/drawing/2014/main" id="{23E82035-8BC9-B37B-352E-D64FB66C4713}"/>
                </a:ext>
              </a:extLst>
            </p:cNvPr>
            <p:cNvSpPr txBox="1"/>
            <p:nvPr/>
          </p:nvSpPr>
          <p:spPr>
            <a:xfrm>
              <a:off x="870280" y="5454508"/>
              <a:ext cx="1358265" cy="197490"/>
            </a:xfrm>
            <a:prstGeom prst="rect">
              <a:avLst/>
            </a:prstGeom>
          </p:spPr>
          <p:txBody>
            <a:bodyPr vert="horz" wrap="square" lIns="0" tIns="12700" rIns="0" bIns="0" rtlCol="0">
              <a:spAutoFit/>
            </a:bodyPr>
            <a:lstStyle/>
            <a:p>
              <a:pPr marL="224790" indent="-212725" eaLnBrk="1" fontAlgn="auto" hangingPunct="1">
                <a:spcBef>
                  <a:spcPts val="100"/>
                </a:spcBef>
                <a:spcAft>
                  <a:spcPts val="0"/>
                </a:spcAft>
                <a:buFontTx/>
                <a:buChar char="■"/>
                <a:tabLst>
                  <a:tab pos="225425" algn="l"/>
                </a:tabLst>
                <a:defRPr/>
              </a:pPr>
              <a:r>
                <a:rPr kumimoji="0" sz="1200" b="1" kern="0" spc="40" dirty="0">
                  <a:latin typeface="游ゴシック" panose="020B0400000000000000" pitchFamily="50" charset="-128"/>
                  <a:ea typeface="游ゴシック" panose="020B0400000000000000" pitchFamily="50" charset="-128"/>
                  <a:cs typeface="Yu Gothic"/>
                </a:rPr>
                <a:t>お問い合わせ先</a:t>
              </a:r>
              <a:endParaRPr kumimoji="0" sz="1200" kern="0" dirty="0">
                <a:latin typeface="游ゴシック" panose="020B0400000000000000" pitchFamily="50" charset="-128"/>
                <a:ea typeface="游ゴシック" panose="020B0400000000000000" pitchFamily="50" charset="-128"/>
                <a:cs typeface="Yu Gothic"/>
              </a:endParaRPr>
            </a:p>
          </p:txBody>
        </p:sp>
        <p:sp>
          <p:nvSpPr>
            <p:cNvPr id="13" name="テキスト ボックス 12">
              <a:extLst>
                <a:ext uri="{FF2B5EF4-FFF2-40B4-BE49-F238E27FC236}">
                  <a16:creationId xmlns:a16="http://schemas.microsoft.com/office/drawing/2014/main" id="{16985519-A78E-87D1-E5F7-3FAE91FB9851}"/>
                </a:ext>
              </a:extLst>
            </p:cNvPr>
            <p:cNvSpPr txBox="1"/>
            <p:nvPr/>
          </p:nvSpPr>
          <p:spPr>
            <a:xfrm>
              <a:off x="5636935" y="3008085"/>
              <a:ext cx="3613785" cy="985783"/>
            </a:xfrm>
            <a:prstGeom prst="rect">
              <a:avLst/>
            </a:prstGeom>
            <a:noFill/>
          </p:spPr>
          <p:txBody>
            <a:bodyPr wrap="square">
              <a:spAutoFit/>
            </a:bodyPr>
            <a:lstStyle/>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デジタル×アナログの融合</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テクノロジーに、</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下町の職人魂 ・ プライド ・ 心意気を融合させ、</a:t>
              </a:r>
            </a:p>
            <a:p>
              <a:pPr algn="ctr" eaLnBrk="1" fontAlgn="auto" hangingPunct="1">
                <a:lnSpc>
                  <a:spcPct val="150000"/>
                </a:lnSpc>
                <a:spcBef>
                  <a:spcPts val="0"/>
                </a:spcBef>
                <a:spcAft>
                  <a:spcPts val="0"/>
                </a:spcAft>
                <a:defRPr/>
              </a:pPr>
              <a:r>
                <a:rPr kumimoji="0" lang="ja-JP" altLang="en-US" sz="1000" b="1" kern="0" dirty="0">
                  <a:latin typeface="Yu Gothic" panose="020B0400000000000000" pitchFamily="34" charset="-128"/>
                  <a:ea typeface="Yu Gothic" panose="020B0400000000000000" pitchFamily="34" charset="-128"/>
                </a:rPr>
                <a:t>逸品物の提供を目指しております。</a:t>
              </a:r>
            </a:p>
          </p:txBody>
        </p:sp>
        <p:sp>
          <p:nvSpPr>
            <p:cNvPr id="14" name="テキスト ボックス 13">
              <a:extLst>
                <a:ext uri="{FF2B5EF4-FFF2-40B4-BE49-F238E27FC236}">
                  <a16:creationId xmlns:a16="http://schemas.microsoft.com/office/drawing/2014/main" id="{F03A3C8D-AD4D-3825-CF87-CCA8A9D730E7}"/>
                </a:ext>
              </a:extLst>
            </p:cNvPr>
            <p:cNvSpPr txBox="1"/>
            <p:nvPr/>
          </p:nvSpPr>
          <p:spPr>
            <a:xfrm>
              <a:off x="881361" y="1575023"/>
              <a:ext cx="1080000" cy="2504404"/>
            </a:xfrm>
            <a:prstGeom prst="rect">
              <a:avLst/>
            </a:prstGeom>
            <a:noFill/>
          </p:spPr>
          <p:txBody>
            <a:bodyPr wrap="squar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社名</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代表取締役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資本金</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所在地</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URL</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事業内容</a:t>
              </a: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dist"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sp>
          <p:nvSpPr>
            <p:cNvPr id="15" name="テキスト ボックス 14">
              <a:extLst>
                <a:ext uri="{FF2B5EF4-FFF2-40B4-BE49-F238E27FC236}">
                  <a16:creationId xmlns:a16="http://schemas.microsoft.com/office/drawing/2014/main" id="{88296500-D4DA-AC21-5DA9-45A179FB44F8}"/>
                </a:ext>
              </a:extLst>
            </p:cNvPr>
            <p:cNvSpPr txBox="1"/>
            <p:nvPr/>
          </p:nvSpPr>
          <p:spPr>
            <a:xfrm>
              <a:off x="2260214" y="1575023"/>
              <a:ext cx="3149901" cy="2504404"/>
            </a:xfrm>
            <a:prstGeom prst="rect">
              <a:avLst/>
            </a:prstGeom>
            <a:noFill/>
          </p:spPr>
          <p:txBody>
            <a:bodyPr wrap="none" lIns="0" tIns="0" rIns="0" bIns="0">
              <a:spAutoFit/>
            </a:bodyPr>
            <a:lstStyle>
              <a:defPPr>
                <a:defRPr kern="0"/>
              </a:defPPr>
              <a:lvl1pPr algn="ctr">
                <a:lnSpc>
                  <a:spcPct val="150000"/>
                </a:lnSpc>
                <a:defRPr sz="1000" b="1">
                  <a:latin typeface="Yu Gothic" panose="020B0400000000000000" pitchFamily="34" charset="-128"/>
                  <a:ea typeface="Yu Gothic" panose="020B0400000000000000" pitchFamily="34" charset="-128"/>
                </a:defRPr>
              </a:lvl1pPr>
            </a:lstStyle>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株式会社ドリームネクサス</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永山　詩乃</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9,900,000</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円</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110-0016 </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東京都台東区台東</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3-46-8 </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WITH</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大橋ビル</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Ⅲ</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4</a:t>
              </a: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F</a:t>
              </a: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hlinkClick r:id="rId8">
                    <a:extLst>
                      <a:ext uri="{A12FA001-AC4F-418D-AE19-62706E023703}">
                        <ahyp:hlinkClr xmlns:ahyp="http://schemas.microsoft.com/office/drawing/2018/hyperlinkcolor" val="tx"/>
                      </a:ext>
                    </a:extLst>
                  </a:hlinkClick>
                </a:rPr>
                <a:t>https://www.dream-nexus.co.jp/</a:t>
              </a: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endParaRPr kumimoji="0" lang="en"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a:t>
              </a: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広告代理事業　ネクサス広告 シリーズの企画・開発・運営</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・インターネットマーケティング事業</a:t>
              </a:r>
            </a:p>
            <a:p>
              <a:pPr marL="0" marR="0" lvl="0" indent="0" algn="l" defTabSz="914400" eaLnBrk="1" fontAlgn="auto" latinLnBrk="0" hangingPunct="1">
                <a:lnSpc>
                  <a:spcPct val="140000"/>
                </a:lnSpc>
                <a:spcBef>
                  <a:spcPts val="0"/>
                </a:spcBef>
                <a:spcAft>
                  <a:spcPts val="0"/>
                </a:spcAft>
                <a:buClrTx/>
                <a:buSzTx/>
                <a:buFontTx/>
                <a:buNone/>
                <a:tabLst/>
                <a:defRPr/>
              </a:pPr>
              <a:r>
                <a:rPr kumimoji="0" lang="ja-JP" altLang="en-US"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rPr>
                <a:t>・アドテクノロジー事業</a:t>
              </a:r>
              <a:endParaRPr kumimoji="0" lang="en-US" altLang="ja-JP" sz="900" b="1" i="0" u="none" strike="noStrike" kern="0" cap="none" spc="0" normalizeH="0" baseline="0" noProof="0" dirty="0">
                <a:ln>
                  <a:noFill/>
                </a:ln>
                <a:effectLst/>
                <a:uLnTx/>
                <a:uFillTx/>
                <a:latin typeface="Yu Gothic" panose="020B0400000000000000" pitchFamily="34" charset="-128"/>
                <a:ea typeface="Yu Gothic" panose="020B0400000000000000" pitchFamily="34" charset="-128"/>
              </a:endParaRPr>
            </a:p>
          </p:txBody>
        </p:sp>
        <p:cxnSp>
          <p:nvCxnSpPr>
            <p:cNvPr id="16" name="直線コネクタ 15">
              <a:extLst>
                <a:ext uri="{FF2B5EF4-FFF2-40B4-BE49-F238E27FC236}">
                  <a16:creationId xmlns:a16="http://schemas.microsoft.com/office/drawing/2014/main" id="{7DCCDF2D-1540-A67D-D540-76E139D036A5}"/>
                </a:ext>
              </a:extLst>
            </p:cNvPr>
            <p:cNvCxnSpPr>
              <a:cxnSpLocks/>
            </p:cNvCxnSpPr>
            <p:nvPr/>
          </p:nvCxnSpPr>
          <p:spPr>
            <a:xfrm>
              <a:off x="2110787" y="1575023"/>
              <a:ext cx="0" cy="2772000"/>
            </a:xfrm>
            <a:prstGeom prst="line">
              <a:avLst/>
            </a:prstGeom>
            <a:noFill/>
            <a:ln w="9525" cap="flat" cmpd="sng" algn="ctr">
              <a:solidFill>
                <a:sysClr val="windowText" lastClr="000000"/>
              </a:solidFill>
              <a:prstDash val="solid"/>
            </a:ln>
            <a:effectLst/>
          </p:spPr>
        </p:cxnSp>
      </p:grpSp>
    </p:spTree>
    <p:extLst>
      <p:ext uri="{BB962C8B-B14F-4D97-AF65-F5344CB8AC3E}">
        <p14:creationId xmlns:p14="http://schemas.microsoft.com/office/powerpoint/2010/main" val="2323748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正方形/長方形 222">
            <a:extLst>
              <a:ext uri="{FF2B5EF4-FFF2-40B4-BE49-F238E27FC236}">
                <a16:creationId xmlns:a16="http://schemas.microsoft.com/office/drawing/2014/main" id="{904D8871-CE1F-4D3E-B833-355A8BC30A6C}"/>
              </a:ext>
            </a:extLst>
          </p:cNvPr>
          <p:cNvSpPr/>
          <p:nvPr/>
        </p:nvSpPr>
        <p:spPr>
          <a:xfrm>
            <a:off x="305153" y="2666774"/>
            <a:ext cx="9322259" cy="592666"/>
          </a:xfrm>
          <a:prstGeom prst="rect">
            <a:avLst/>
          </a:prstGeom>
          <a:solidFill>
            <a:srgbClr val="EF91A1"/>
          </a:solidFill>
          <a:ln w="19050">
            <a:solidFill>
              <a:srgbClr val="EF91A1"/>
            </a:solid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r>
              <a:rPr lang="en-US" altLang="ja-JP" sz="2400" dirty="0">
                <a:solidFill>
                  <a:schemeClr val="bg1"/>
                </a:solidFill>
                <a:latin typeface="Meiryo UI" panose="020B0604030504040204" pitchFamily="50" charset="-128"/>
                <a:ea typeface="Meiryo UI" panose="020B0604030504040204" pitchFamily="50" charset="-128"/>
              </a:rPr>
              <a:t>『</a:t>
            </a:r>
            <a:r>
              <a:rPr lang="ja-JP" altLang="en-US" sz="2400" b="1" dirty="0">
                <a:solidFill>
                  <a:schemeClr val="bg1"/>
                </a:solidFill>
                <a:latin typeface="Meiryo UI" panose="020B0604030504040204" pitchFamily="50" charset="-128"/>
                <a:ea typeface="Meiryo UI" panose="020B0604030504040204" pitchFamily="50" charset="-128"/>
              </a:rPr>
              <a:t>誰に出すか</a:t>
            </a:r>
            <a:r>
              <a:rPr lang="en-US" altLang="ja-JP" sz="2400" dirty="0">
                <a:solidFill>
                  <a:schemeClr val="bg1"/>
                </a:solidFill>
                <a:latin typeface="Meiryo UI" panose="020B0604030504040204" pitchFamily="50" charset="-128"/>
                <a:ea typeface="Meiryo UI" panose="020B0604030504040204" pitchFamily="50" charset="-128"/>
              </a:rPr>
              <a:t>』×『</a:t>
            </a:r>
            <a:r>
              <a:rPr lang="ja-JP" altLang="en-US" sz="2400" b="1" dirty="0">
                <a:solidFill>
                  <a:schemeClr val="bg1"/>
                </a:solidFill>
                <a:latin typeface="Meiryo UI" panose="020B0604030504040204" pitchFamily="50" charset="-128"/>
                <a:ea typeface="Meiryo UI" panose="020B0604030504040204" pitchFamily="50" charset="-128"/>
              </a:rPr>
              <a:t>どこに出すか</a:t>
            </a:r>
            <a:r>
              <a:rPr lang="en-US" altLang="ja-JP" sz="2400" dirty="0">
                <a:solidFill>
                  <a:schemeClr val="bg1"/>
                </a:solidFill>
                <a:latin typeface="Meiryo UI" panose="020B0604030504040204" pitchFamily="50" charset="-128"/>
                <a:ea typeface="Meiryo UI" panose="020B0604030504040204" pitchFamily="50" charset="-128"/>
              </a:rPr>
              <a:t>』</a:t>
            </a:r>
            <a:r>
              <a:rPr lang="ja-JP" altLang="en-US" dirty="0">
                <a:solidFill>
                  <a:schemeClr val="bg1"/>
                </a:solidFill>
                <a:latin typeface="Meiryo UI" panose="020B0604030504040204" pitchFamily="50" charset="-128"/>
                <a:ea typeface="Meiryo UI" panose="020B0604030504040204" pitchFamily="50" charset="-128"/>
              </a:rPr>
              <a:t>を兼ね備えたハイブリッド型のディスプレイ広告</a:t>
            </a:r>
            <a:endParaRPr lang="en-US" altLang="ja-JP" sz="2000" dirty="0">
              <a:solidFill>
                <a:schemeClr val="bg1"/>
              </a:solidFill>
              <a:latin typeface="Meiryo UI" panose="020B0604030504040204" pitchFamily="50" charset="-128"/>
              <a:ea typeface="Meiryo UI" panose="020B0604030504040204" pitchFamily="50" charset="-128"/>
            </a:endParaRPr>
          </a:p>
        </p:txBody>
      </p:sp>
      <p:sp>
        <p:nvSpPr>
          <p:cNvPr id="7170" name="タイトル 1">
            <a:extLst>
              <a:ext uri="{FF2B5EF4-FFF2-40B4-BE49-F238E27FC236}">
                <a16:creationId xmlns:a16="http://schemas.microsoft.com/office/drawing/2014/main" id="{23AD9FD3-95FA-400E-989F-4E77ECF24B82}"/>
              </a:ext>
            </a:extLst>
          </p:cNvPr>
          <p:cNvSpPr>
            <a:spLocks noGrp="1" noChangeArrowheads="1"/>
          </p:cNvSpPr>
          <p:nvPr>
            <p:ph type="title"/>
          </p:nvPr>
        </p:nvSpPr>
        <p:spPr bwMode="auto">
          <a:xfrm>
            <a:off x="388938" y="292100"/>
            <a:ext cx="8543925" cy="403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en-US" altLang="ja-JP" dirty="0">
                <a:latin typeface="Meiryo UI" panose="020B0604030504040204" pitchFamily="50" charset="-128"/>
                <a:ea typeface="Meiryo UI" panose="020B0604030504040204" pitchFamily="50" charset="-128"/>
              </a:rPr>
              <a:t>Woman Nexus</a:t>
            </a:r>
            <a:r>
              <a:rPr lang="ja-JP" altLang="en-US" dirty="0">
                <a:latin typeface="Meiryo UI" panose="020B0604030504040204" pitchFamily="50" charset="-128"/>
                <a:ea typeface="Meiryo UI" panose="020B0604030504040204" pitchFamily="50" charset="-128"/>
              </a:rPr>
              <a:t>とは</a:t>
            </a:r>
          </a:p>
        </p:txBody>
      </p:sp>
      <p:sp>
        <p:nvSpPr>
          <p:cNvPr id="40" name="正方形/長方形 39">
            <a:extLst>
              <a:ext uri="{FF2B5EF4-FFF2-40B4-BE49-F238E27FC236}">
                <a16:creationId xmlns:a16="http://schemas.microsoft.com/office/drawing/2014/main" id="{23DCD4D1-4A27-4C7A-9687-3E2687ABBCA4}"/>
              </a:ext>
            </a:extLst>
          </p:cNvPr>
          <p:cNvSpPr/>
          <p:nvPr/>
        </p:nvSpPr>
        <p:spPr>
          <a:xfrm>
            <a:off x="304800" y="3447609"/>
            <a:ext cx="9322259" cy="46528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72000" anchor="ctr"/>
          <a:lstStyle/>
          <a:p>
            <a:pPr algn="ctr">
              <a:defRPr/>
            </a:pPr>
            <a:r>
              <a:rPr lang="ja-JP" altLang="en-US" sz="1400" b="1" dirty="0">
                <a:solidFill>
                  <a:schemeClr val="accent1"/>
                </a:solidFill>
                <a:latin typeface="Meiryo UI" panose="020B0604030504040204" pitchFamily="50" charset="-128"/>
                <a:ea typeface="Meiryo UI" panose="020B0604030504040204" pitchFamily="50" charset="-128"/>
              </a:rPr>
              <a:t>複合データを利用した精度の高いターゲティング</a:t>
            </a:r>
          </a:p>
        </p:txBody>
      </p:sp>
      <p:sp>
        <p:nvSpPr>
          <p:cNvPr id="5" name="テキスト ボックス 4">
            <a:extLst>
              <a:ext uri="{FF2B5EF4-FFF2-40B4-BE49-F238E27FC236}">
                <a16:creationId xmlns:a16="http://schemas.microsoft.com/office/drawing/2014/main" id="{0C159986-B440-4816-AC01-4C588C607718}"/>
              </a:ext>
            </a:extLst>
          </p:cNvPr>
          <p:cNvSpPr txBox="1"/>
          <p:nvPr/>
        </p:nvSpPr>
        <p:spPr>
          <a:xfrm>
            <a:off x="388938" y="973884"/>
            <a:ext cx="5110694" cy="1446550"/>
          </a:xfrm>
          <a:prstGeom prst="rect">
            <a:avLst/>
          </a:prstGeom>
          <a:noFill/>
        </p:spPr>
        <p:txBody>
          <a:bodyPr wrap="none" rtlCol="0">
            <a:spAutoFit/>
          </a:bodyPr>
          <a:lstStyle/>
          <a:p>
            <a:r>
              <a:rPr kumimoji="1" lang="ja-JP" altLang="en-US" sz="1100" b="1" dirty="0">
                <a:latin typeface="Meiryo UI" panose="020B0604030504040204" pitchFamily="50" charset="-128"/>
                <a:ea typeface="Meiryo UI" panose="020B0604030504040204" pitchFamily="50" charset="-128"/>
              </a:rPr>
              <a:t>ディスプレイ広告・</a:t>
            </a:r>
            <a:r>
              <a:rPr kumimoji="1" lang="en-US" altLang="ja-JP" sz="1100" b="1" dirty="0">
                <a:latin typeface="Meiryo UI" panose="020B0604030504040204" pitchFamily="50" charset="-128"/>
                <a:ea typeface="Meiryo UI" panose="020B0604030504040204" pitchFamily="50" charset="-128"/>
              </a:rPr>
              <a:t>SNS</a:t>
            </a:r>
            <a:r>
              <a:rPr kumimoji="1" lang="ja-JP" altLang="en-US" sz="1100" b="1" dirty="0">
                <a:latin typeface="Meiryo UI" panose="020B0604030504040204" pitchFamily="50" charset="-128"/>
                <a:ea typeface="Meiryo UI" panose="020B0604030504040204" pitchFamily="50" charset="-128"/>
              </a:rPr>
              <a:t>広告とは</a:t>
            </a:r>
            <a:endParaRPr lang="en-US" altLang="ja-JP" sz="1100" b="1" dirty="0">
              <a:latin typeface="Meiryo UI" panose="020B0604030504040204" pitchFamily="50" charset="-128"/>
              <a:ea typeface="Meiryo UI" panose="020B0604030504040204" pitchFamily="50" charset="-128"/>
            </a:endParaRPr>
          </a:p>
          <a:p>
            <a:endParaRPr kumimoji="1" lang="en-US" altLang="ja-JP" sz="1100" dirty="0">
              <a:latin typeface="Meiryo UI" panose="020B0604030504040204" pitchFamily="50" charset="-128"/>
              <a:ea typeface="Meiryo UI" panose="020B0604030504040204" pitchFamily="50" charset="-128"/>
            </a:endParaRPr>
          </a:p>
          <a:p>
            <a:r>
              <a:rPr kumimoji="1" lang="en-US" altLang="ja-JP" sz="1100" dirty="0">
                <a:latin typeface="Meiryo UI" panose="020B0604030504040204" pitchFamily="50" charset="-128"/>
                <a:ea typeface="Meiryo UI" panose="020B0604030504040204" pitchFamily="50" charset="-128"/>
              </a:rPr>
              <a:t>Web</a:t>
            </a:r>
            <a:r>
              <a:rPr kumimoji="1" lang="ja-JP" altLang="en-US" sz="1100" dirty="0">
                <a:latin typeface="Meiryo UI" panose="020B0604030504040204" pitchFamily="50" charset="-128"/>
                <a:ea typeface="Meiryo UI" panose="020B0604030504040204" pitchFamily="50" charset="-128"/>
              </a:rPr>
              <a:t>サイト・アプリ・動画の広告枠に</a:t>
            </a:r>
            <a:r>
              <a:rPr lang="ja-JP" altLang="en-US" sz="1100" dirty="0">
                <a:latin typeface="Meiryo UI" panose="020B0604030504040204" pitchFamily="50" charset="-128"/>
                <a:ea typeface="Meiryo UI" panose="020B0604030504040204" pitchFamily="50" charset="-128"/>
              </a:rPr>
              <a:t>幅広く掲載することでまだサービスを知らない潜在層に</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プッシュ型のアプローチを行える広告です。</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潜在層にアプローチすることで顕在化のきっかけを作ることができます。</a:t>
            </a:r>
            <a:endParaRPr lang="en-US" altLang="ja-JP" sz="1100" dirty="0">
              <a:latin typeface="Meiryo UI" panose="020B0604030504040204" pitchFamily="50" charset="-128"/>
              <a:ea typeface="Meiryo UI" panose="020B0604030504040204" pitchFamily="50" charset="-128"/>
            </a:endParaRPr>
          </a:p>
          <a:p>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あわせて興味関心を持ってサイトに訪問したユーザーへ配信するリターゲティング広告を行う</a:t>
            </a:r>
            <a:endParaRPr lang="en-US" altLang="ja-JP" sz="1100" dirty="0">
              <a:latin typeface="Meiryo UI" panose="020B0604030504040204" pitchFamily="50" charset="-128"/>
              <a:ea typeface="Meiryo UI" panose="020B0604030504040204" pitchFamily="50" charset="-128"/>
            </a:endParaRPr>
          </a:p>
          <a:p>
            <a:r>
              <a:rPr lang="ja-JP" altLang="en-US" sz="1100" dirty="0">
                <a:latin typeface="Meiryo UI" panose="020B0604030504040204" pitchFamily="50" charset="-128"/>
                <a:ea typeface="Meiryo UI" panose="020B0604030504040204" pitchFamily="50" charset="-128"/>
              </a:rPr>
              <a:t>ことで再アプローチすることも可能です。</a:t>
            </a:r>
            <a:endParaRPr lang="en-US" altLang="ja-JP" sz="1100" dirty="0">
              <a:latin typeface="Meiryo UI" panose="020B0604030504040204" pitchFamily="50" charset="-128"/>
              <a:ea typeface="Meiryo UI" panose="020B0604030504040204" pitchFamily="50" charset="-128"/>
            </a:endParaRPr>
          </a:p>
        </p:txBody>
      </p:sp>
      <p:sp>
        <p:nvSpPr>
          <p:cNvPr id="225" name="テキスト ボックス 224">
            <a:extLst>
              <a:ext uri="{FF2B5EF4-FFF2-40B4-BE49-F238E27FC236}">
                <a16:creationId xmlns:a16="http://schemas.microsoft.com/office/drawing/2014/main" id="{20DDFEFE-EC77-45D4-9C5D-5C095EE3AC37}"/>
              </a:ext>
            </a:extLst>
          </p:cNvPr>
          <p:cNvSpPr txBox="1"/>
          <p:nvPr/>
        </p:nvSpPr>
        <p:spPr>
          <a:xfrm>
            <a:off x="342478" y="3990389"/>
            <a:ext cx="9284581" cy="461665"/>
          </a:xfrm>
          <a:prstGeom prst="rect">
            <a:avLst/>
          </a:prstGeom>
          <a:noFill/>
        </p:spPr>
        <p:txBody>
          <a:bodyPr wrap="square">
            <a:spAutoFit/>
          </a:bodyPr>
          <a:lstStyle/>
          <a:p>
            <a:r>
              <a:rPr lang="ja-JP" altLang="en-US" sz="1200" dirty="0">
                <a:latin typeface="Meiryo UI" panose="020B0604030504040204" pitchFamily="50" charset="-128"/>
                <a:ea typeface="Meiryo UI" panose="020B0604030504040204" pitchFamily="50" charset="-128"/>
              </a:rPr>
              <a:t>累計</a:t>
            </a:r>
            <a:r>
              <a:rPr lang="en-US" altLang="ja-JP" sz="1200" dirty="0">
                <a:latin typeface="Meiryo UI" panose="020B0604030504040204" pitchFamily="50" charset="-128"/>
                <a:ea typeface="Meiryo UI" panose="020B0604030504040204" pitchFamily="50" charset="-128"/>
              </a:rPr>
              <a:t>8,000</a:t>
            </a:r>
            <a:r>
              <a:rPr lang="ja-JP" altLang="en-US" sz="1200" dirty="0">
                <a:latin typeface="Meiryo UI" panose="020B0604030504040204" pitchFamily="50" charset="-128"/>
                <a:ea typeface="Meiryo UI" panose="020B0604030504040204" pitchFamily="50" charset="-128"/>
              </a:rPr>
              <a:t>案件以上の不動産配信実績から収集したデータを基にした弊社オリジナルデータ及びデータプロバイダー提供データを活用し、</a:t>
            </a:r>
            <a:endParaRPr lang="en-US" altLang="ja-JP" sz="1200" dirty="0">
              <a:latin typeface="Meiryo UI" panose="020B0604030504040204" pitchFamily="50" charset="-128"/>
              <a:ea typeface="Meiryo UI" panose="020B0604030504040204" pitchFamily="50" charset="-128"/>
            </a:endParaRPr>
          </a:p>
          <a:p>
            <a:r>
              <a:rPr lang="ja-JP" altLang="en-US" sz="1200" dirty="0">
                <a:latin typeface="Meiryo UI" panose="020B0604030504040204" pitchFamily="50" charset="-128"/>
                <a:ea typeface="Meiryo UI" panose="020B0604030504040204" pitchFamily="50" charset="-128"/>
              </a:rPr>
              <a:t>「</a:t>
            </a:r>
            <a:r>
              <a:rPr lang="ja-JP" altLang="en-US" sz="1200" dirty="0">
                <a:solidFill>
                  <a:srgbClr val="FF0000"/>
                </a:solidFill>
                <a:latin typeface="Meiryo UI" panose="020B0604030504040204" pitchFamily="50" charset="-128"/>
                <a:ea typeface="Meiryo UI" panose="020B0604030504040204" pitchFamily="50" charset="-128"/>
              </a:rPr>
              <a:t>キャリアウーマンや主婦層</a:t>
            </a:r>
            <a:r>
              <a:rPr lang="ja-JP" altLang="en-US" sz="1200" dirty="0">
                <a:latin typeface="Meiryo UI" panose="020B0604030504040204" pitchFamily="50" charset="-128"/>
                <a:ea typeface="Meiryo UI" panose="020B0604030504040204" pitchFamily="50" charset="-128"/>
              </a:rPr>
              <a:t>」という特定のターゲット層へのリーチすることが可能です。</a:t>
            </a:r>
            <a:endParaRPr lang="en-US" altLang="ja-JP" sz="1200" dirty="0">
              <a:latin typeface="Meiryo UI" panose="020B0604030504040204" pitchFamily="50" charset="-128"/>
              <a:ea typeface="Meiryo UI" panose="020B0604030504040204" pitchFamily="50" charset="-128"/>
            </a:endParaRPr>
          </a:p>
        </p:txBody>
      </p:sp>
      <p:sp>
        <p:nvSpPr>
          <p:cNvPr id="2" name="二等辺三角形 1">
            <a:extLst>
              <a:ext uri="{FF2B5EF4-FFF2-40B4-BE49-F238E27FC236}">
                <a16:creationId xmlns:a16="http://schemas.microsoft.com/office/drawing/2014/main" id="{8C00069C-8B65-4C7E-854D-0CB79576DD01}"/>
              </a:ext>
            </a:extLst>
          </p:cNvPr>
          <p:cNvSpPr/>
          <p:nvPr/>
        </p:nvSpPr>
        <p:spPr>
          <a:xfrm>
            <a:off x="7640129" y="971655"/>
            <a:ext cx="1694809" cy="1461042"/>
          </a:xfrm>
          <a:prstGeom prst="triangle">
            <a:avLst/>
          </a:prstGeom>
          <a:solidFill>
            <a:schemeClr val="accent1">
              <a:lumMod val="40000"/>
              <a:lumOff val="6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50" charset="-128"/>
              <a:ea typeface="Meiryo UI" panose="020B0604030504040204" pitchFamily="50" charset="-128"/>
            </a:endParaRPr>
          </a:p>
        </p:txBody>
      </p:sp>
      <p:sp>
        <p:nvSpPr>
          <p:cNvPr id="221" name="二等辺三角形 220">
            <a:extLst>
              <a:ext uri="{FF2B5EF4-FFF2-40B4-BE49-F238E27FC236}">
                <a16:creationId xmlns:a16="http://schemas.microsoft.com/office/drawing/2014/main" id="{0B412214-15CF-4E69-AFAC-7C72B3FB9C09}"/>
              </a:ext>
            </a:extLst>
          </p:cNvPr>
          <p:cNvSpPr/>
          <p:nvPr/>
        </p:nvSpPr>
        <p:spPr>
          <a:xfrm>
            <a:off x="8042141" y="991260"/>
            <a:ext cx="886614" cy="764322"/>
          </a:xfrm>
          <a:prstGeom prst="triangle">
            <a:avLst/>
          </a:prstGeom>
          <a:solidFill>
            <a:srgbClr val="EF91A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800"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D135211F-4E35-4EAE-9013-74565B8915C8}"/>
              </a:ext>
            </a:extLst>
          </p:cNvPr>
          <p:cNvSpPr txBox="1"/>
          <p:nvPr/>
        </p:nvSpPr>
        <p:spPr>
          <a:xfrm>
            <a:off x="8166591" y="1369613"/>
            <a:ext cx="646331" cy="276999"/>
          </a:xfrm>
          <a:prstGeom prst="rect">
            <a:avLst/>
          </a:prstGeom>
          <a:noFill/>
        </p:spPr>
        <p:txBody>
          <a:bodyPr wrap="none" rtlCol="0">
            <a:spAutoFit/>
          </a:bodyPr>
          <a:lstStyle/>
          <a:p>
            <a:r>
              <a:rPr kumimoji="1" lang="ja-JP" altLang="en-US" sz="1200" b="1" dirty="0">
                <a:solidFill>
                  <a:schemeClr val="bg1"/>
                </a:solidFill>
                <a:latin typeface="Meiryo UI" panose="020B0604030504040204" pitchFamily="50" charset="-128"/>
                <a:ea typeface="Meiryo UI" panose="020B0604030504040204" pitchFamily="50" charset="-128"/>
              </a:rPr>
              <a:t>顕在層</a:t>
            </a:r>
          </a:p>
        </p:txBody>
      </p:sp>
      <p:sp>
        <p:nvSpPr>
          <p:cNvPr id="222" name="テキスト ボックス 221">
            <a:extLst>
              <a:ext uri="{FF2B5EF4-FFF2-40B4-BE49-F238E27FC236}">
                <a16:creationId xmlns:a16="http://schemas.microsoft.com/office/drawing/2014/main" id="{0E1E2013-1EEF-4140-A7AE-561BB680F374}"/>
              </a:ext>
            </a:extLst>
          </p:cNvPr>
          <p:cNvSpPr txBox="1"/>
          <p:nvPr/>
        </p:nvSpPr>
        <p:spPr>
          <a:xfrm>
            <a:off x="8144074" y="1944838"/>
            <a:ext cx="646331" cy="276999"/>
          </a:xfrm>
          <a:prstGeom prst="rect">
            <a:avLst/>
          </a:prstGeom>
          <a:noFill/>
        </p:spPr>
        <p:txBody>
          <a:bodyPr wrap="none" rtlCol="0">
            <a:spAutoFit/>
          </a:bodyPr>
          <a:lstStyle/>
          <a:p>
            <a:r>
              <a:rPr kumimoji="1" lang="ja-JP" altLang="en-US" sz="1200" b="1" dirty="0">
                <a:latin typeface="Meiryo UI" panose="020B0604030504040204" pitchFamily="50" charset="-128"/>
                <a:ea typeface="Meiryo UI" panose="020B0604030504040204" pitchFamily="50" charset="-128"/>
              </a:rPr>
              <a:t>潜在層</a:t>
            </a:r>
          </a:p>
        </p:txBody>
      </p:sp>
      <p:cxnSp>
        <p:nvCxnSpPr>
          <p:cNvPr id="7" name="直線コネクタ 6">
            <a:extLst>
              <a:ext uri="{FF2B5EF4-FFF2-40B4-BE49-F238E27FC236}">
                <a16:creationId xmlns:a16="http://schemas.microsoft.com/office/drawing/2014/main" id="{B439C3FE-BD31-43ED-AFA1-8EF5EFE39FA4}"/>
              </a:ext>
            </a:extLst>
          </p:cNvPr>
          <p:cNvCxnSpPr>
            <a:cxnSpLocks/>
            <a:stCxn id="221" idx="2"/>
          </p:cNvCxnSpPr>
          <p:nvPr/>
        </p:nvCxnSpPr>
        <p:spPr>
          <a:xfrm flipH="1">
            <a:off x="5620882" y="1755582"/>
            <a:ext cx="2421259" cy="0"/>
          </a:xfrm>
          <a:prstGeom prst="line">
            <a:avLst/>
          </a:prstGeom>
        </p:spPr>
        <p:style>
          <a:lnRef idx="1">
            <a:schemeClr val="accent1"/>
          </a:lnRef>
          <a:fillRef idx="0">
            <a:schemeClr val="accent1"/>
          </a:fillRef>
          <a:effectRef idx="0">
            <a:schemeClr val="accent1"/>
          </a:effectRef>
          <a:fontRef idx="minor">
            <a:schemeClr val="tx1"/>
          </a:fontRef>
        </p:style>
      </p:cxnSp>
      <p:sp>
        <p:nvSpPr>
          <p:cNvPr id="227" name="テキスト ボックス 226">
            <a:extLst>
              <a:ext uri="{FF2B5EF4-FFF2-40B4-BE49-F238E27FC236}">
                <a16:creationId xmlns:a16="http://schemas.microsoft.com/office/drawing/2014/main" id="{88746E94-FAE5-490A-9688-CD7474AAF8A8}"/>
              </a:ext>
            </a:extLst>
          </p:cNvPr>
          <p:cNvSpPr txBox="1"/>
          <p:nvPr/>
        </p:nvSpPr>
        <p:spPr>
          <a:xfrm>
            <a:off x="5663403" y="1790205"/>
            <a:ext cx="1848583" cy="646331"/>
          </a:xfrm>
          <a:prstGeom prst="rect">
            <a:avLst/>
          </a:prstGeom>
          <a:noFill/>
        </p:spPr>
        <p:txBody>
          <a:bodyPr wrap="none" rtlCol="0">
            <a:spAutoFit/>
          </a:bodyPr>
          <a:lstStyle/>
          <a:p>
            <a:r>
              <a:rPr kumimoji="1" lang="ja-JP" altLang="en-US" sz="1100" b="1" dirty="0">
                <a:solidFill>
                  <a:schemeClr val="accent1"/>
                </a:solidFill>
                <a:latin typeface="Meiryo UI" panose="020B0604030504040204" pitchFamily="50" charset="-128"/>
                <a:ea typeface="Meiryo UI" panose="020B0604030504040204" pitchFamily="50" charset="-128"/>
              </a:rPr>
              <a:t>ディスプレイ広告・</a:t>
            </a:r>
            <a:r>
              <a:rPr kumimoji="1" lang="en-US" altLang="ja-JP" sz="1100" b="1" dirty="0">
                <a:solidFill>
                  <a:schemeClr val="accent1"/>
                </a:solidFill>
                <a:latin typeface="Meiryo UI" panose="020B0604030504040204" pitchFamily="50" charset="-128"/>
                <a:ea typeface="Meiryo UI" panose="020B0604030504040204" pitchFamily="50" charset="-128"/>
              </a:rPr>
              <a:t>SNS</a:t>
            </a:r>
            <a:r>
              <a:rPr kumimoji="1" lang="ja-JP" altLang="en-US" sz="1100" b="1" dirty="0">
                <a:solidFill>
                  <a:schemeClr val="accent1"/>
                </a:solidFill>
                <a:latin typeface="Meiryo UI" panose="020B0604030504040204" pitchFamily="50" charset="-128"/>
                <a:ea typeface="Meiryo UI" panose="020B0604030504040204" pitchFamily="50" charset="-128"/>
              </a:rPr>
              <a:t>広告</a:t>
            </a:r>
            <a:endParaRPr lang="en-US" altLang="ja-JP" sz="500" b="1" dirty="0">
              <a:solidFill>
                <a:schemeClr val="accent1"/>
              </a:solidFill>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商品・サービスを知らない</a:t>
            </a:r>
            <a:r>
              <a:rPr kumimoji="1" lang="ja-JP" altLang="en-US" sz="1000" dirty="0">
                <a:latin typeface="Meiryo UI" panose="020B0604030504040204" pitchFamily="50" charset="-128"/>
                <a:ea typeface="Meiryo UI" panose="020B0604030504040204" pitchFamily="50" charset="-128"/>
              </a:rPr>
              <a:t>ユーザー</a:t>
            </a:r>
            <a:endParaRPr kumimoji="1" lang="en-US" altLang="ja-JP" sz="1000" dirty="0">
              <a:latin typeface="Meiryo UI" panose="020B0604030504040204" pitchFamily="50" charset="-128"/>
              <a:ea typeface="Meiryo UI" panose="020B0604030504040204" pitchFamily="50" charset="-128"/>
            </a:endParaRPr>
          </a:p>
          <a:p>
            <a:r>
              <a:rPr kumimoji="1" lang="ja-JP" altLang="en-US" sz="1000" dirty="0">
                <a:latin typeface="Meiryo UI" panose="020B0604030504040204" pitchFamily="50" charset="-128"/>
                <a:ea typeface="Meiryo UI" panose="020B0604030504040204" pitchFamily="50" charset="-128"/>
              </a:rPr>
              <a:t>に広くアプローチする方法</a:t>
            </a:r>
            <a:endParaRPr kumimoji="1" lang="en-US" altLang="ja-JP" dirty="0">
              <a:latin typeface="Meiryo UI" panose="020B0604030504040204" pitchFamily="50" charset="-128"/>
              <a:ea typeface="Meiryo UI" panose="020B0604030504040204" pitchFamily="50" charset="-128"/>
            </a:endParaRPr>
          </a:p>
        </p:txBody>
      </p:sp>
      <p:sp>
        <p:nvSpPr>
          <p:cNvPr id="228" name="テキスト ボックス 227">
            <a:extLst>
              <a:ext uri="{FF2B5EF4-FFF2-40B4-BE49-F238E27FC236}">
                <a16:creationId xmlns:a16="http://schemas.microsoft.com/office/drawing/2014/main" id="{67CED28E-434D-40FB-B6A3-20C92CB9E5D6}"/>
              </a:ext>
            </a:extLst>
          </p:cNvPr>
          <p:cNvSpPr txBox="1"/>
          <p:nvPr/>
        </p:nvSpPr>
        <p:spPr>
          <a:xfrm>
            <a:off x="5706133" y="1055751"/>
            <a:ext cx="1555234" cy="646331"/>
          </a:xfrm>
          <a:prstGeom prst="rect">
            <a:avLst/>
          </a:prstGeom>
          <a:noFill/>
        </p:spPr>
        <p:txBody>
          <a:bodyPr wrap="none" rtlCol="0">
            <a:spAutoFit/>
          </a:bodyPr>
          <a:lstStyle/>
          <a:p>
            <a:r>
              <a:rPr lang="ja-JP" altLang="en-US" sz="1100" b="1" dirty="0">
                <a:solidFill>
                  <a:schemeClr val="accent1"/>
                </a:solidFill>
                <a:latin typeface="Meiryo UI" panose="020B0604030504040204" pitchFamily="50" charset="-128"/>
                <a:ea typeface="Meiryo UI" panose="020B0604030504040204" pitchFamily="50" charset="-128"/>
              </a:rPr>
              <a:t>検索広告</a:t>
            </a:r>
            <a:endParaRPr lang="en-US" altLang="ja-JP" sz="500" b="1" dirty="0">
              <a:solidFill>
                <a:schemeClr val="accent1"/>
              </a:solidFill>
              <a:latin typeface="Meiryo UI" panose="020B0604030504040204" pitchFamily="50" charset="-128"/>
              <a:ea typeface="Meiryo UI" panose="020B0604030504040204" pitchFamily="50" charset="-128"/>
            </a:endParaRPr>
          </a:p>
          <a:p>
            <a:endParaRPr lang="en-US" altLang="ja-JP" sz="500" b="1"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購入意欲の高いユーザーに</a:t>
            </a:r>
            <a:endParaRPr lang="en-US" altLang="ja-JP" sz="1000" dirty="0">
              <a:latin typeface="Meiryo UI" panose="020B0604030504040204" pitchFamily="50" charset="-128"/>
              <a:ea typeface="Meiryo UI" panose="020B0604030504040204" pitchFamily="50" charset="-128"/>
            </a:endParaRPr>
          </a:p>
          <a:p>
            <a:r>
              <a:rPr lang="ja-JP" altLang="en-US" sz="1000" dirty="0">
                <a:latin typeface="Meiryo UI" panose="020B0604030504040204" pitchFamily="50" charset="-128"/>
                <a:ea typeface="Meiryo UI" panose="020B0604030504040204" pitchFamily="50" charset="-128"/>
              </a:rPr>
              <a:t>アプローチする方法</a:t>
            </a:r>
            <a:endParaRPr kumimoji="1" lang="en-US" altLang="ja-JP" dirty="0">
              <a:latin typeface="Meiryo UI" panose="020B0604030504040204" pitchFamily="50" charset="-128"/>
              <a:ea typeface="Meiryo UI" panose="020B0604030504040204" pitchFamily="50" charset="-128"/>
            </a:endParaRPr>
          </a:p>
        </p:txBody>
      </p:sp>
      <p:sp>
        <p:nvSpPr>
          <p:cNvPr id="3" name="フリーフォーム 28">
            <a:extLst>
              <a:ext uri="{FF2B5EF4-FFF2-40B4-BE49-F238E27FC236}">
                <a16:creationId xmlns:a16="http://schemas.microsoft.com/office/drawing/2014/main" id="{16A526AC-7304-C778-FCD4-AF060E7BAE06}"/>
              </a:ext>
            </a:extLst>
          </p:cNvPr>
          <p:cNvSpPr/>
          <p:nvPr/>
        </p:nvSpPr>
        <p:spPr>
          <a:xfrm>
            <a:off x="304800" y="4481923"/>
            <a:ext cx="9322259" cy="2054598"/>
          </a:xfrm>
          <a:custGeom>
            <a:avLst/>
            <a:gdLst>
              <a:gd name="connsiteX0" fmla="*/ 0 w 9423108"/>
              <a:gd name="connsiteY0" fmla="*/ 0 h 2255570"/>
              <a:gd name="connsiteX1" fmla="*/ 9423108 w 9423108"/>
              <a:gd name="connsiteY1" fmla="*/ 0 h 2255570"/>
              <a:gd name="connsiteX2" fmla="*/ 9423108 w 9423108"/>
              <a:gd name="connsiteY2" fmla="*/ 2255570 h 2255570"/>
              <a:gd name="connsiteX3" fmla="*/ 0 w 9423108"/>
              <a:gd name="connsiteY3" fmla="*/ 2255570 h 2255570"/>
            </a:gdLst>
            <a:ahLst/>
            <a:cxnLst>
              <a:cxn ang="0">
                <a:pos x="connsiteX0" y="connsiteY0"/>
              </a:cxn>
              <a:cxn ang="0">
                <a:pos x="connsiteX1" y="connsiteY1"/>
              </a:cxn>
              <a:cxn ang="0">
                <a:pos x="connsiteX2" y="connsiteY2"/>
              </a:cxn>
              <a:cxn ang="0">
                <a:pos x="connsiteX3" y="connsiteY3"/>
              </a:cxn>
            </a:cxnLst>
            <a:rect l="l" t="t" r="r" b="b"/>
            <a:pathLst>
              <a:path w="9423108" h="2255570">
                <a:moveTo>
                  <a:pt x="0" y="0"/>
                </a:moveTo>
                <a:lnTo>
                  <a:pt x="9423108" y="0"/>
                </a:lnTo>
                <a:lnTo>
                  <a:pt x="9423108" y="2255570"/>
                </a:lnTo>
                <a:lnTo>
                  <a:pt x="0" y="2255570"/>
                </a:lnTo>
                <a:close/>
              </a:path>
            </a:pathLst>
          </a:custGeom>
          <a:gradFill>
            <a:gsLst>
              <a:gs pos="0">
                <a:srgbClr val="EEEFF5"/>
              </a:gs>
              <a:gs pos="100000">
                <a:srgbClr val="E4E4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6" name="object 24">
            <a:extLst>
              <a:ext uri="{FF2B5EF4-FFF2-40B4-BE49-F238E27FC236}">
                <a16:creationId xmlns:a16="http://schemas.microsoft.com/office/drawing/2014/main" id="{4A89FF92-1388-3352-69C5-C26D2F031232}"/>
              </a:ext>
            </a:extLst>
          </p:cNvPr>
          <p:cNvSpPr txBox="1"/>
          <p:nvPr/>
        </p:nvSpPr>
        <p:spPr>
          <a:xfrm>
            <a:off x="618811" y="4618364"/>
            <a:ext cx="1407160" cy="197490"/>
          </a:xfrm>
          <a:prstGeom prst="rect">
            <a:avLst/>
          </a:prstGeom>
        </p:spPr>
        <p:txBody>
          <a:bodyPr vert="horz" wrap="square" lIns="0" tIns="12700" rIns="0" bIns="0" rtlCol="0">
            <a:spAutoFit/>
          </a:bodyPr>
          <a:lstStyle/>
          <a:p>
            <a:pPr marL="12700">
              <a:lnSpc>
                <a:spcPct val="100000"/>
              </a:lnSpc>
              <a:spcBef>
                <a:spcPts val="100"/>
              </a:spcBef>
            </a:pPr>
            <a:r>
              <a:rPr sz="1200" b="1" spc="-15" dirty="0">
                <a:solidFill>
                  <a:srgbClr val="231F20"/>
                </a:solidFill>
                <a:latin typeface="Meiryo UI" panose="020B0604030504040204" pitchFamily="50" charset="-128"/>
                <a:ea typeface="Meiryo UI" panose="020B0604030504040204" pitchFamily="50" charset="-128"/>
                <a:cs typeface="Yu Gothic"/>
              </a:rPr>
              <a:t>ビッグデータ提携先</a:t>
            </a:r>
            <a:endParaRPr sz="1200" dirty="0">
              <a:latin typeface="Meiryo UI" panose="020B0604030504040204" pitchFamily="50" charset="-128"/>
              <a:ea typeface="Meiryo UI" panose="020B0604030504040204" pitchFamily="50" charset="-128"/>
              <a:cs typeface="Yu Gothic"/>
            </a:endParaRPr>
          </a:p>
        </p:txBody>
      </p:sp>
      <p:sp>
        <p:nvSpPr>
          <p:cNvPr id="8" name="object 25">
            <a:extLst>
              <a:ext uri="{FF2B5EF4-FFF2-40B4-BE49-F238E27FC236}">
                <a16:creationId xmlns:a16="http://schemas.microsoft.com/office/drawing/2014/main" id="{EBA92684-77ED-2B5C-0F22-A60992C30573}"/>
              </a:ext>
            </a:extLst>
          </p:cNvPr>
          <p:cNvSpPr txBox="1"/>
          <p:nvPr/>
        </p:nvSpPr>
        <p:spPr>
          <a:xfrm>
            <a:off x="482454" y="4874524"/>
            <a:ext cx="2381764" cy="1597873"/>
          </a:xfrm>
          <a:prstGeom prst="rect">
            <a:avLst/>
          </a:prstGeom>
        </p:spPr>
        <p:txBody>
          <a:bodyPr vert="horz" wrap="square" lIns="0" tIns="43180" rIns="0" bIns="0" rtlCol="0">
            <a:spAutoFit/>
          </a:bodyPr>
          <a:lstStyle/>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ドリームネクサス  不動産検討層データ</a:t>
            </a:r>
          </a:p>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技研商事インターナショナル（</a:t>
            </a:r>
            <a:r>
              <a:rPr lang="en-US" altLang="ja-JP" sz="900" b="1" dirty="0">
                <a:solidFill>
                  <a:srgbClr val="231F20"/>
                </a:solidFill>
                <a:latin typeface="Meiryo UI" panose="020B0604030504040204" pitchFamily="50" charset="-128"/>
                <a:ea typeface="Meiryo UI" panose="020B0604030504040204" pitchFamily="50" charset="-128"/>
                <a:cs typeface="Yu Gothic"/>
              </a:rPr>
              <a:t>GSI</a:t>
            </a:r>
            <a:r>
              <a:rPr lang="ja-JP" altLang="en-US" sz="900" b="1" dirty="0">
                <a:solidFill>
                  <a:srgbClr val="231F20"/>
                </a:solidFill>
                <a:latin typeface="Meiryo UI" panose="020B0604030504040204" pitchFamily="50" charset="-128"/>
                <a:ea typeface="Meiryo UI" panose="020B0604030504040204" pitchFamily="50" charset="-128"/>
                <a:cs typeface="Yu Gothic"/>
              </a:rPr>
              <a:t>）</a:t>
            </a:r>
          </a:p>
          <a:p>
            <a:pPr marL="130810" indent="-118745">
              <a:lnSpc>
                <a:spcPct val="100000"/>
              </a:lnSpc>
              <a:spcBef>
                <a:spcPts val="340"/>
              </a:spcBef>
              <a:buChar char="•"/>
              <a:tabLst>
                <a:tab pos="131445"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Eyeota</a:t>
            </a:r>
            <a:endParaRPr lang="en-US" altLang="ja-JP" sz="900" b="1" dirty="0">
              <a:solidFill>
                <a:srgbClr val="231F20"/>
              </a:solidFill>
              <a:latin typeface="Meiryo UI" panose="020B0604030504040204" pitchFamily="50" charset="-128"/>
              <a:ea typeface="Meiryo UI" panose="020B0604030504040204" pitchFamily="50" charset="-128"/>
              <a:cs typeface="Yu Gothic"/>
            </a:endParaRPr>
          </a:p>
          <a:p>
            <a:pPr marL="130810" indent="-118745">
              <a:lnSpc>
                <a:spcPct val="100000"/>
              </a:lnSpc>
              <a:spcBef>
                <a:spcPts val="340"/>
              </a:spcBef>
              <a:buChar char="•"/>
              <a:tabLst>
                <a:tab pos="131445"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Lotame</a:t>
            </a:r>
            <a:r>
              <a:rPr lang="ja-JP" altLang="en-US" sz="900" b="1" dirty="0">
                <a:solidFill>
                  <a:srgbClr val="231F20"/>
                </a:solidFill>
                <a:latin typeface="Meiryo UI" panose="020B0604030504040204" pitchFamily="50" charset="-128"/>
                <a:ea typeface="Meiryo UI" panose="020B0604030504040204" pitchFamily="50" charset="-128"/>
                <a:cs typeface="Yu Gothic"/>
              </a:rPr>
              <a:t>　</a:t>
            </a:r>
          </a:p>
          <a:p>
            <a:pPr marL="130810" indent="-118745">
              <a:lnSpc>
                <a:spcPct val="100000"/>
              </a:lnSpc>
              <a:spcBef>
                <a:spcPts val="340"/>
              </a:spcBef>
              <a:buChar char="•"/>
              <a:tabLst>
                <a:tab pos="131445"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Intimate Merger</a:t>
            </a:r>
          </a:p>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ユーソナー</a:t>
            </a:r>
          </a:p>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財経新聞</a:t>
            </a:r>
          </a:p>
          <a:p>
            <a:pPr marL="130810" indent="-118745">
              <a:lnSpc>
                <a:spcPct val="100000"/>
              </a:lnSpc>
              <a:spcBef>
                <a:spcPts val="340"/>
              </a:spcBef>
              <a:buChar char="•"/>
              <a:tabLst>
                <a:tab pos="131445"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Eight</a:t>
            </a:r>
          </a:p>
          <a:p>
            <a:pPr marL="130810" indent="-118745">
              <a:lnSpc>
                <a:spcPct val="100000"/>
              </a:lnSpc>
              <a:spcBef>
                <a:spcPts val="340"/>
              </a:spcBef>
              <a:buChar char="•"/>
              <a:tabLst>
                <a:tab pos="131445"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ボクシル</a:t>
            </a:r>
          </a:p>
        </p:txBody>
      </p:sp>
      <p:sp>
        <p:nvSpPr>
          <p:cNvPr id="9" name="object 26">
            <a:extLst>
              <a:ext uri="{FF2B5EF4-FFF2-40B4-BE49-F238E27FC236}">
                <a16:creationId xmlns:a16="http://schemas.microsoft.com/office/drawing/2014/main" id="{6E1FDDEE-0B20-8496-54E9-FD0364D37DDE}"/>
              </a:ext>
            </a:extLst>
          </p:cNvPr>
          <p:cNvSpPr txBox="1"/>
          <p:nvPr/>
        </p:nvSpPr>
        <p:spPr>
          <a:xfrm>
            <a:off x="2782611" y="4874524"/>
            <a:ext cx="1136961" cy="1597873"/>
          </a:xfrm>
          <a:prstGeom prst="rect">
            <a:avLst/>
          </a:prstGeom>
        </p:spPr>
        <p:txBody>
          <a:bodyPr vert="horz" wrap="square" lIns="0" tIns="43180" rIns="0" bIns="0" rtlCol="0">
            <a:spAutoFit/>
          </a:bodyPr>
          <a:lstStyle/>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セゾンカード</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楽天</a:t>
            </a:r>
          </a:p>
          <a:p>
            <a:pPr marL="142875" indent="-130810">
              <a:lnSpc>
                <a:spcPct val="100000"/>
              </a:lnSpc>
              <a:spcBef>
                <a:spcPts val="340"/>
              </a:spcBef>
              <a:buChar char="•"/>
              <a:tabLst>
                <a:tab pos="143510" algn="l"/>
              </a:tabLst>
            </a:pPr>
            <a:r>
              <a:rPr lang="en-US" altLang="ja-JP" sz="900" b="1" dirty="0">
                <a:latin typeface="Meiryo UI" panose="020B0604030504040204" pitchFamily="50" charset="-128"/>
                <a:ea typeface="Meiryo UI" panose="020B0604030504040204" pitchFamily="50" charset="-128"/>
                <a:cs typeface="Yu Gothic"/>
              </a:rPr>
              <a:t>ZUU</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弁護士ドットコム</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税理士ドットコム</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ゼンリン</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どこどこ</a:t>
            </a:r>
            <a:r>
              <a:rPr lang="en-US" altLang="ja-JP" sz="900" b="1" dirty="0">
                <a:latin typeface="Meiryo UI" panose="020B0604030504040204" pitchFamily="50" charset="-128"/>
                <a:ea typeface="Meiryo UI" panose="020B0604030504040204" pitchFamily="50" charset="-128"/>
                <a:cs typeface="Yu Gothic"/>
              </a:rPr>
              <a:t>JP</a:t>
            </a:r>
          </a:p>
          <a:p>
            <a:pPr marL="142875" indent="-130810">
              <a:lnSpc>
                <a:spcPct val="100000"/>
              </a:lnSpc>
              <a:spcBef>
                <a:spcPts val="340"/>
              </a:spcBef>
              <a:buChar char="•"/>
              <a:tabLst>
                <a:tab pos="143510" algn="l"/>
              </a:tabLst>
            </a:pPr>
            <a:r>
              <a:rPr lang="ja-JP" altLang="en-US" sz="900" b="1" dirty="0">
                <a:latin typeface="Meiryo UI" panose="020B0604030504040204" pitchFamily="50" charset="-128"/>
                <a:ea typeface="Meiryo UI" panose="020B0604030504040204" pitchFamily="50" charset="-128"/>
                <a:cs typeface="Yu Gothic"/>
              </a:rPr>
              <a:t>タウンページ</a:t>
            </a:r>
          </a:p>
          <a:p>
            <a:pPr marL="142875" indent="-130810">
              <a:lnSpc>
                <a:spcPct val="100000"/>
              </a:lnSpc>
              <a:spcBef>
                <a:spcPts val="340"/>
              </a:spcBef>
              <a:buChar char="•"/>
              <a:tabLst>
                <a:tab pos="143510" algn="l"/>
              </a:tabLst>
            </a:pPr>
            <a:r>
              <a:rPr lang="en-US" altLang="ja-JP" sz="900" b="1" dirty="0">
                <a:latin typeface="Meiryo UI" panose="020B0604030504040204" pitchFamily="50" charset="-128"/>
                <a:ea typeface="Meiryo UI" panose="020B0604030504040204" pitchFamily="50" charset="-128"/>
                <a:cs typeface="Yu Gothic"/>
              </a:rPr>
              <a:t>MOTA</a:t>
            </a:r>
            <a:r>
              <a:rPr lang="ja-JP" altLang="en-US" sz="900" b="1" dirty="0">
                <a:latin typeface="Meiryo UI" panose="020B0604030504040204" pitchFamily="50" charset="-128"/>
                <a:ea typeface="Meiryo UI" panose="020B0604030504040204" pitchFamily="50" charset="-128"/>
                <a:cs typeface="Yu Gothic"/>
              </a:rPr>
              <a:t>・みんカラ</a:t>
            </a:r>
          </a:p>
        </p:txBody>
      </p:sp>
      <p:sp>
        <p:nvSpPr>
          <p:cNvPr id="10" name="object 27">
            <a:extLst>
              <a:ext uri="{FF2B5EF4-FFF2-40B4-BE49-F238E27FC236}">
                <a16:creationId xmlns:a16="http://schemas.microsoft.com/office/drawing/2014/main" id="{A7276726-5728-4487-D862-8FA44B6A1C41}"/>
              </a:ext>
            </a:extLst>
          </p:cNvPr>
          <p:cNvSpPr txBox="1"/>
          <p:nvPr/>
        </p:nvSpPr>
        <p:spPr>
          <a:xfrm>
            <a:off x="4337193" y="4874524"/>
            <a:ext cx="1651521" cy="1495281"/>
          </a:xfrm>
          <a:prstGeom prst="rect">
            <a:avLst/>
          </a:prstGeom>
        </p:spPr>
        <p:txBody>
          <a:bodyPr vert="horz" wrap="square" lIns="0" tIns="43180" rIns="0" bIns="0" rtlCol="0">
            <a:spAutoFit/>
          </a:bodyPr>
          <a:lstStyle/>
          <a:p>
            <a:pPr marL="136525" lvl="1" indent="-124460">
              <a:spcBef>
                <a:spcPts val="240"/>
              </a:spcBef>
              <a:buChar char="•"/>
              <a:tabLst>
                <a:tab pos="13716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引越し侍</a:t>
            </a:r>
          </a:p>
          <a:p>
            <a:pPr marL="136525" lvl="1" indent="-124460">
              <a:spcBef>
                <a:spcPts val="240"/>
              </a:spcBef>
              <a:buChar char="•"/>
              <a:tabLst>
                <a:tab pos="13716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イエジン</a:t>
            </a:r>
          </a:p>
          <a:p>
            <a:pPr marL="136525" lvl="1" indent="-124460">
              <a:spcBef>
                <a:spcPts val="240"/>
              </a:spcBef>
              <a:buChar char="•"/>
              <a:tabLst>
                <a:tab pos="13716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マンションレビュー </a:t>
            </a:r>
          </a:p>
          <a:p>
            <a:pPr marL="136525" lvl="1" indent="-124460">
              <a:spcBef>
                <a:spcPts val="240"/>
              </a:spcBef>
              <a:buChar char="•"/>
              <a:tabLst>
                <a:tab pos="137160"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V</a:t>
            </a:r>
            <a:r>
              <a:rPr lang="ja-JP" altLang="en-US" sz="900" b="1" dirty="0">
                <a:solidFill>
                  <a:srgbClr val="231F20"/>
                </a:solidFill>
                <a:latin typeface="Meiryo UI" panose="020B0604030504040204" pitchFamily="50" charset="-128"/>
                <a:ea typeface="Meiryo UI" panose="020B0604030504040204" pitchFamily="50" charset="-128"/>
                <a:cs typeface="Yu Gothic"/>
              </a:rPr>
              <a:t>ポイント</a:t>
            </a:r>
          </a:p>
          <a:p>
            <a:pPr marL="136525" lvl="1" indent="-124460">
              <a:spcBef>
                <a:spcPts val="240"/>
              </a:spcBef>
              <a:buChar char="•"/>
              <a:tabLst>
                <a:tab pos="137160"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Ponta</a:t>
            </a:r>
            <a:r>
              <a:rPr lang="ja-JP" altLang="en-US" sz="900" b="1" dirty="0">
                <a:solidFill>
                  <a:srgbClr val="231F20"/>
                </a:solidFill>
                <a:latin typeface="Meiryo UI" panose="020B0604030504040204" pitchFamily="50" charset="-128"/>
                <a:ea typeface="Meiryo UI" panose="020B0604030504040204" pitchFamily="50" charset="-128"/>
                <a:cs typeface="Yu Gothic"/>
              </a:rPr>
              <a:t>カード </a:t>
            </a:r>
          </a:p>
          <a:p>
            <a:pPr marL="136525" lvl="1" indent="-124460">
              <a:spcBef>
                <a:spcPts val="240"/>
              </a:spcBef>
              <a:buChar char="•"/>
              <a:tabLst>
                <a:tab pos="137160"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Ozmall</a:t>
            </a:r>
            <a:endParaRPr lang="ja-JP" altLang="en-US" sz="900" b="1" dirty="0">
              <a:solidFill>
                <a:srgbClr val="231F20"/>
              </a:solidFill>
              <a:latin typeface="Meiryo UI" panose="020B0604030504040204" pitchFamily="50" charset="-128"/>
              <a:ea typeface="Meiryo UI" panose="020B0604030504040204" pitchFamily="50" charset="-128"/>
              <a:cs typeface="Yu Gothic"/>
            </a:endParaRPr>
          </a:p>
          <a:p>
            <a:pPr marL="136525" lvl="1" indent="-124460">
              <a:spcBef>
                <a:spcPts val="240"/>
              </a:spcBef>
              <a:buChar char="•"/>
              <a:tabLst>
                <a:tab pos="137160"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Mamari </a:t>
            </a:r>
          </a:p>
          <a:p>
            <a:pPr marL="136525" lvl="1" indent="-124460">
              <a:spcBef>
                <a:spcPts val="240"/>
              </a:spcBef>
              <a:buChar char="•"/>
              <a:tabLst>
                <a:tab pos="13716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ベビーカレンダー</a:t>
            </a:r>
          </a:p>
          <a:p>
            <a:pPr marL="136525" lvl="1" indent="-124460">
              <a:spcBef>
                <a:spcPts val="240"/>
              </a:spcBef>
              <a:buChar char="•"/>
              <a:tabLst>
                <a:tab pos="137160"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Shufoo</a:t>
            </a:r>
            <a:r>
              <a:rPr lang="en-US" altLang="ja-JP" sz="900" b="1" dirty="0">
                <a:solidFill>
                  <a:srgbClr val="231F20"/>
                </a:solidFill>
                <a:latin typeface="Meiryo UI" panose="020B0604030504040204" pitchFamily="50" charset="-128"/>
                <a:ea typeface="Meiryo UI" panose="020B0604030504040204" pitchFamily="50" charset="-128"/>
                <a:cs typeface="Yu Gothic"/>
              </a:rPr>
              <a:t>!</a:t>
            </a:r>
          </a:p>
        </p:txBody>
      </p:sp>
      <p:sp>
        <p:nvSpPr>
          <p:cNvPr id="11" name="object 27">
            <a:extLst>
              <a:ext uri="{FF2B5EF4-FFF2-40B4-BE49-F238E27FC236}">
                <a16:creationId xmlns:a16="http://schemas.microsoft.com/office/drawing/2014/main" id="{CD1EE051-1DAB-8A56-7DAD-66086D9988AA}"/>
              </a:ext>
            </a:extLst>
          </p:cNvPr>
          <p:cNvSpPr txBox="1"/>
          <p:nvPr/>
        </p:nvSpPr>
        <p:spPr>
          <a:xfrm>
            <a:off x="6001403" y="4874524"/>
            <a:ext cx="1651521" cy="1420902"/>
          </a:xfrm>
          <a:prstGeom prst="rect">
            <a:avLst/>
          </a:prstGeom>
        </p:spPr>
        <p:txBody>
          <a:bodyPr vert="horz" wrap="square" lIns="0" tIns="43180" rIns="0" bIns="0" rtlCol="0">
            <a:spAutoFit/>
          </a:bodyPr>
          <a:lstStyle/>
          <a:p>
            <a:pPr marL="142875" indent="-130810">
              <a:lnSpc>
                <a:spcPct val="100000"/>
              </a:lnSpc>
              <a:spcBef>
                <a:spcPts val="340"/>
              </a:spcBef>
              <a:buChar char="•"/>
              <a:tabLst>
                <a:tab pos="143510" algn="l"/>
              </a:tabLst>
            </a:pPr>
            <a:r>
              <a:rPr lang="en-US" altLang="ja-JP" sz="900" b="1" dirty="0" err="1">
                <a:solidFill>
                  <a:srgbClr val="231F20"/>
                </a:solidFill>
                <a:latin typeface="Meiryo UI" panose="020B0604030504040204" pitchFamily="50" charset="-128"/>
                <a:ea typeface="Meiryo UI" panose="020B0604030504040204" pitchFamily="50" charset="-128"/>
                <a:cs typeface="Yu Gothic"/>
              </a:rPr>
              <a:t>Studyplus</a:t>
            </a:r>
            <a:endParaRPr lang="en-US" altLang="ja-JP" sz="900" b="1" dirty="0">
              <a:solidFill>
                <a:srgbClr val="231F20"/>
              </a:solidFill>
              <a:latin typeface="Meiryo UI" panose="020B0604030504040204" pitchFamily="50" charset="-128"/>
              <a:ea typeface="Meiryo UI" panose="020B0604030504040204" pitchFamily="50" charset="-128"/>
              <a:cs typeface="Yu Gothic"/>
            </a:endParaRP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インターエデュ </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ワンキャリア </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中学受験ナビ</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マイナビ学生の窓口 </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トラベルブック </a:t>
            </a:r>
          </a:p>
          <a:p>
            <a:pPr marL="142875" indent="-130810">
              <a:lnSpc>
                <a:spcPct val="100000"/>
              </a:lnSpc>
              <a:spcBef>
                <a:spcPts val="340"/>
              </a:spcBef>
              <a:buChar char="•"/>
              <a:tabLst>
                <a:tab pos="143510" algn="l"/>
              </a:tabLst>
            </a:pPr>
            <a:r>
              <a:rPr lang="en-US" altLang="ja-JP" sz="900" b="1" dirty="0">
                <a:solidFill>
                  <a:srgbClr val="231F20"/>
                </a:solidFill>
                <a:latin typeface="Meiryo UI" panose="020B0604030504040204" pitchFamily="50" charset="-128"/>
                <a:ea typeface="Meiryo UI" panose="020B0604030504040204" pitchFamily="50" charset="-128"/>
                <a:cs typeface="Yu Gothic"/>
              </a:rPr>
              <a:t>TABIPPO </a:t>
            </a:r>
          </a:p>
          <a:p>
            <a:pPr marL="142875" indent="-130810">
              <a:lnSpc>
                <a:spcPct val="100000"/>
              </a:lnSpc>
              <a:spcBef>
                <a:spcPts val="340"/>
              </a:spcBef>
              <a:buChar char="•"/>
              <a:tabLst>
                <a:tab pos="143510" algn="l"/>
              </a:tabLst>
            </a:pPr>
            <a:r>
              <a:rPr lang="ja-JP" altLang="en-US" sz="900" b="1" dirty="0">
                <a:solidFill>
                  <a:srgbClr val="231F20"/>
                </a:solidFill>
                <a:latin typeface="Meiryo UI" panose="020B0604030504040204" pitchFamily="50" charset="-128"/>
                <a:ea typeface="Meiryo UI" panose="020B0604030504040204" pitchFamily="50" charset="-128"/>
                <a:cs typeface="Yu Gothic"/>
              </a:rPr>
              <a:t>地球の歩き方 </a:t>
            </a:r>
            <a:r>
              <a:rPr lang="en-US" altLang="ja-JP" sz="900" b="1" dirty="0">
                <a:solidFill>
                  <a:srgbClr val="231F20"/>
                </a:solidFill>
                <a:latin typeface="Meiryo UI" panose="020B0604030504040204" pitchFamily="50" charset="-128"/>
                <a:ea typeface="Meiryo UI" panose="020B0604030504040204" pitchFamily="50" charset="-128"/>
                <a:cs typeface="Yu Gothic"/>
              </a:rPr>
              <a:t>etc.</a:t>
            </a:r>
          </a:p>
        </p:txBody>
      </p:sp>
      <p:pic>
        <p:nvPicPr>
          <p:cNvPr id="12" name="object 28">
            <a:extLst>
              <a:ext uri="{FF2B5EF4-FFF2-40B4-BE49-F238E27FC236}">
                <a16:creationId xmlns:a16="http://schemas.microsoft.com/office/drawing/2014/main" id="{B6635067-D7D8-5C08-AAEA-E0089B063569}"/>
              </a:ext>
            </a:extLst>
          </p:cNvPr>
          <p:cNvPicPr/>
          <p:nvPr/>
        </p:nvPicPr>
        <p:blipFill>
          <a:blip r:embed="rId3" cstate="email">
            <a:extLst>
              <a:ext uri="{28A0092B-C50C-407E-A947-70E740481C1C}">
                <a14:useLocalDpi xmlns:a14="http://schemas.microsoft.com/office/drawing/2010/main"/>
              </a:ext>
            </a:extLst>
          </a:blip>
          <a:stretch>
            <a:fillRect/>
          </a:stretch>
        </p:blipFill>
        <p:spPr>
          <a:xfrm>
            <a:off x="5487338" y="3697847"/>
            <a:ext cx="4133318" cy="2851094"/>
          </a:xfrm>
          <a:prstGeom prst="rect">
            <a:avLst/>
          </a:prstGeom>
        </p:spPr>
      </p:pic>
      <p:sp>
        <p:nvSpPr>
          <p:cNvPr id="13" name="テキスト ボックス 12">
            <a:extLst>
              <a:ext uri="{FF2B5EF4-FFF2-40B4-BE49-F238E27FC236}">
                <a16:creationId xmlns:a16="http://schemas.microsoft.com/office/drawing/2014/main" id="{9C688920-CA1B-FC2F-0689-138A8787D408}"/>
              </a:ext>
            </a:extLst>
          </p:cNvPr>
          <p:cNvSpPr txBox="1"/>
          <p:nvPr/>
        </p:nvSpPr>
        <p:spPr>
          <a:xfrm>
            <a:off x="278941" y="6536521"/>
            <a:ext cx="4863797" cy="215444"/>
          </a:xfrm>
          <a:prstGeom prst="rect">
            <a:avLst/>
          </a:prstGeom>
          <a:noFill/>
        </p:spPr>
        <p:txBody>
          <a:bodyPr wrap="square" rtlCol="0">
            <a:spAutoFit/>
          </a:bodyPr>
          <a:lstStyle/>
          <a:p>
            <a:r>
              <a:rPr kumimoji="1" lang="en-US" altLang="ja-JP" sz="800" b="1" dirty="0">
                <a:latin typeface="+mn-ea"/>
                <a:ea typeface="+mn-ea"/>
              </a:rPr>
              <a:t>※2026</a:t>
            </a:r>
            <a:r>
              <a:rPr kumimoji="1" lang="ja-JP" altLang="en-US" sz="800" b="1" dirty="0">
                <a:latin typeface="+mn-ea"/>
                <a:ea typeface="+mn-ea"/>
              </a:rPr>
              <a:t>年</a:t>
            </a:r>
            <a:r>
              <a:rPr kumimoji="1" lang="en-US" altLang="ja-JP" sz="800" b="1" dirty="0">
                <a:latin typeface="+mn-ea"/>
                <a:ea typeface="+mn-ea"/>
              </a:rPr>
              <a:t>6</a:t>
            </a:r>
            <a:r>
              <a:rPr kumimoji="1" lang="ja-JP" altLang="en-US" sz="800" b="1" dirty="0">
                <a:latin typeface="+mn-ea"/>
                <a:ea typeface="+mn-ea"/>
              </a:rPr>
              <a:t>月時点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タイトル 1">
            <a:extLst>
              <a:ext uri="{FF2B5EF4-FFF2-40B4-BE49-F238E27FC236}">
                <a16:creationId xmlns:a16="http://schemas.microsoft.com/office/drawing/2014/main" id="{4925B688-4B1E-41F3-9393-F28FC028ECC8}"/>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広告掲載面・ブランド保護の考え方</a:t>
            </a:r>
          </a:p>
        </p:txBody>
      </p:sp>
      <p:sp>
        <p:nvSpPr>
          <p:cNvPr id="2" name="テキスト ボックス 1">
            <a:extLst>
              <a:ext uri="{FF2B5EF4-FFF2-40B4-BE49-F238E27FC236}">
                <a16:creationId xmlns:a16="http://schemas.microsoft.com/office/drawing/2014/main" id="{33CF772A-09A2-3EE3-4D08-EAD45B88F844}"/>
              </a:ext>
            </a:extLst>
          </p:cNvPr>
          <p:cNvSpPr txBox="1"/>
          <p:nvPr/>
        </p:nvSpPr>
        <p:spPr>
          <a:xfrm>
            <a:off x="393700" y="3612778"/>
            <a:ext cx="9144000" cy="3015691"/>
          </a:xfrm>
          <a:prstGeom prst="rect">
            <a:avLst/>
          </a:prstGeom>
          <a:noFill/>
        </p:spPr>
        <p:txBody>
          <a:bodyPr wrap="square" lIns="360000" tIns="18000" rIns="180000" bIns="46800" rtlCol="0">
            <a:noAutofit/>
          </a:bodyPr>
          <a:lstStyle/>
          <a:p>
            <a:pPr>
              <a:lnSpc>
                <a:spcPct val="110000"/>
              </a:lnSpc>
              <a:spcAft>
                <a:spcPts val="300"/>
              </a:spcAft>
            </a:pPr>
            <a:r>
              <a:rPr lang="ja-JP" altLang="en-US" sz="1400" b="1" dirty="0">
                <a:latin typeface="Meiryo UI" panose="020B0604030504040204" pitchFamily="50" charset="-128"/>
                <a:ea typeface="Meiryo UI" panose="020B0604030504040204" pitchFamily="50" charset="-128"/>
              </a:rPr>
              <a:t>ブランドセーフティ施策で、イメージを損なうサイトへの露出停止・アドフラウド対策済み</a:t>
            </a:r>
          </a:p>
          <a:p>
            <a:pPr>
              <a:lnSpc>
                <a:spcPct val="110000"/>
              </a:lnSpc>
            </a:pPr>
            <a:r>
              <a:rPr lang="ja-JP" altLang="en-US" sz="1200" dirty="0">
                <a:latin typeface="Meiryo UI" panose="020B0604030504040204" pitchFamily="50" charset="-128"/>
                <a:ea typeface="Meiryo UI" panose="020B0604030504040204" pitchFamily="50" charset="-128"/>
              </a:rPr>
              <a:t>・ホワイトリスト配信、目視判定</a:t>
            </a:r>
          </a:p>
          <a:p>
            <a:pPr>
              <a:lnSpc>
                <a:spcPct val="110000"/>
              </a:lnSpc>
            </a:pPr>
            <a:r>
              <a:rPr lang="ja-JP" altLang="en-US" sz="1200" dirty="0">
                <a:latin typeface="Meiryo UI" panose="020B0604030504040204" pitchFamily="50" charset="-128"/>
                <a:ea typeface="Meiryo UI" panose="020B0604030504040204" pitchFamily="50" charset="-128"/>
              </a:rPr>
              <a:t>・</a:t>
            </a:r>
            <a:r>
              <a:rPr lang="en-US" altLang="ja-JP" sz="1200" dirty="0">
                <a:latin typeface="Meiryo UI" panose="020B0604030504040204" pitchFamily="50" charset="-128"/>
                <a:ea typeface="Meiryo UI" panose="020B0604030504040204" pitchFamily="50" charset="-128"/>
              </a:rPr>
              <a:t>Momentum</a:t>
            </a:r>
            <a:r>
              <a:rPr lang="ja-JP" altLang="en-US" sz="1200" dirty="0">
                <a:latin typeface="Meiryo UI" panose="020B0604030504040204" pitchFamily="50" charset="-128"/>
                <a:ea typeface="Meiryo UI" panose="020B0604030504040204" pitchFamily="50" charset="-128"/>
              </a:rPr>
              <a:t>社の </a:t>
            </a:r>
            <a:r>
              <a:rPr lang="en-US" altLang="ja-JP" sz="1200" dirty="0">
                <a:latin typeface="Meiryo UI" panose="020B0604030504040204" pitchFamily="50" charset="-128"/>
                <a:ea typeface="Meiryo UI" panose="020B0604030504040204" pitchFamily="50" charset="-128"/>
              </a:rPr>
              <a:t>HYTRA</a:t>
            </a:r>
            <a:r>
              <a:rPr lang="ja-JP" altLang="en-US" sz="1200" dirty="0">
                <a:latin typeface="Meiryo UI" panose="020B0604030504040204" pitchFamily="50" charset="-128"/>
                <a:ea typeface="Meiryo UI" panose="020B0604030504040204" pitchFamily="50" charset="-128"/>
              </a:rPr>
              <a:t>の他、インテグラル・アド・サイエンス（</a:t>
            </a:r>
            <a:r>
              <a:rPr lang="en-US" altLang="ja-JP" sz="1200" dirty="0">
                <a:latin typeface="Meiryo UI" panose="020B0604030504040204" pitchFamily="50" charset="-128"/>
                <a:ea typeface="Meiryo UI" panose="020B0604030504040204" pitchFamily="50" charset="-128"/>
              </a:rPr>
              <a:t>IAS</a:t>
            </a:r>
            <a:r>
              <a:rPr lang="ja-JP" altLang="en-US" sz="1200" dirty="0">
                <a:latin typeface="Meiryo UI" panose="020B0604030504040204" pitchFamily="50" charset="-128"/>
                <a:ea typeface="Meiryo UI" panose="020B0604030504040204" pitchFamily="50" charset="-128"/>
              </a:rPr>
              <a:t>）や</a:t>
            </a:r>
            <a:r>
              <a:rPr lang="en-US" altLang="ja-JP" sz="1200" dirty="0">
                <a:latin typeface="Meiryo UI" panose="020B0604030504040204" pitchFamily="50" charset="-128"/>
                <a:ea typeface="Meiryo UI" panose="020B0604030504040204" pitchFamily="50" charset="-128"/>
              </a:rPr>
              <a:t>Spider Labs</a:t>
            </a:r>
            <a:r>
              <a:rPr lang="ja-JP" altLang="en-US" sz="1200" dirty="0">
                <a:latin typeface="Meiryo UI" panose="020B0604030504040204" pitchFamily="50" charset="-128"/>
                <a:ea typeface="Meiryo UI" panose="020B0604030504040204" pitchFamily="50" charset="-128"/>
              </a:rPr>
              <a:t>社の技術を採用</a:t>
            </a:r>
            <a:endParaRPr lang="en-US" altLang="ja-JP" sz="1200" dirty="0">
              <a:latin typeface="Meiryo UI" panose="020B0604030504040204" pitchFamily="50" charset="-128"/>
              <a:ea typeface="Meiryo UI" panose="020B0604030504040204" pitchFamily="50" charset="-128"/>
            </a:endParaRPr>
          </a:p>
          <a:p>
            <a:pPr marL="171450" indent="-171450">
              <a:lnSpc>
                <a:spcPct val="110000"/>
              </a:lnSpc>
              <a:buFont typeface="Wingdings" panose="05000000000000000000" pitchFamily="2" charset="2"/>
              <a:buChar char="l"/>
            </a:pPr>
            <a:endParaRPr kumimoji="1" lang="en-US" altLang="ja-JP" sz="1400" dirty="0">
              <a:latin typeface="Meiryo UI" panose="020B0604030504040204" pitchFamily="50" charset="-128"/>
              <a:ea typeface="Meiryo UI" panose="020B0604030504040204" pitchFamily="50" charset="-128"/>
            </a:endParaRPr>
          </a:p>
          <a:p>
            <a:pPr>
              <a:lnSpc>
                <a:spcPct val="110000"/>
              </a:lnSpc>
              <a:spcAft>
                <a:spcPts val="300"/>
              </a:spcAft>
            </a:pPr>
            <a:r>
              <a:rPr lang="ja-JP" altLang="en-US" sz="1400" b="1" dirty="0">
                <a:latin typeface="Meiryo UI" panose="020B0604030504040204" pitchFamily="50" charset="-128"/>
                <a:ea typeface="Meiryo UI" panose="020B0604030504040204" pitchFamily="50" charset="-128"/>
              </a:rPr>
              <a:t>ネガティブワード除外によりコンテンツ単位での対策も可能</a:t>
            </a:r>
          </a:p>
          <a:p>
            <a:pPr>
              <a:lnSpc>
                <a:spcPct val="110000"/>
              </a:lnSpc>
            </a:pPr>
            <a:r>
              <a:rPr lang="ja-JP" altLang="en-US" sz="1200" dirty="0">
                <a:latin typeface="Meiryo UI" panose="020B0604030504040204" pitchFamily="50" charset="-128"/>
                <a:ea typeface="Meiryo UI" panose="020B0604030504040204" pitchFamily="50" charset="-128"/>
              </a:rPr>
              <a:t>・実施業界におけるネガティブワードは先んじて除外処理済（例 建設反対）</a:t>
            </a:r>
          </a:p>
          <a:p>
            <a:pPr>
              <a:lnSpc>
                <a:spcPct val="110000"/>
              </a:lnSpc>
            </a:pPr>
            <a:r>
              <a:rPr lang="ja-JP" altLang="en-US" sz="1200" dirty="0">
                <a:latin typeface="Meiryo UI" panose="020B0604030504040204" pitchFamily="50" charset="-128"/>
                <a:ea typeface="Meiryo UI" panose="020B0604030504040204" pitchFamily="50" charset="-128"/>
              </a:rPr>
              <a:t>・特定ワード等、追加指定も可能</a:t>
            </a:r>
            <a:endParaRPr lang="en-US" altLang="ja-JP" sz="1200" dirty="0">
              <a:latin typeface="Meiryo UI" panose="020B0604030504040204" pitchFamily="50" charset="-128"/>
              <a:ea typeface="Meiryo UI" panose="020B0604030504040204" pitchFamily="50" charset="-128"/>
            </a:endParaRPr>
          </a:p>
          <a:p>
            <a:pPr>
              <a:lnSpc>
                <a:spcPct val="110000"/>
              </a:lnSpc>
            </a:pPr>
            <a:endParaRPr lang="en-US" altLang="ja-JP" sz="1400" dirty="0">
              <a:latin typeface="Meiryo UI" panose="020B0604030504040204" pitchFamily="50" charset="-128"/>
              <a:ea typeface="Meiryo UI" panose="020B0604030504040204" pitchFamily="50" charset="-128"/>
            </a:endParaRPr>
          </a:p>
          <a:p>
            <a:pPr>
              <a:defRPr/>
            </a:pP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特定の掲載先サイト、掲載枠のみは実施不可。</a:t>
            </a:r>
            <a:endParaRPr lang="en-US" altLang="ja-JP" sz="1000" dirty="0">
              <a:latin typeface="Meiryo UI" panose="020B0604030504040204" pitchFamily="50" charset="-128"/>
              <a:ea typeface="Meiryo UI" panose="020B0604030504040204" pitchFamily="50" charset="-128"/>
            </a:endParaRPr>
          </a:p>
          <a:p>
            <a:pPr>
              <a:defRPr/>
            </a:pPr>
            <a:endParaRPr lang="en-US" altLang="ja-JP" sz="1000" dirty="0">
              <a:latin typeface="Meiryo UI" panose="020B0604030504040204" pitchFamily="50" charset="-128"/>
              <a:ea typeface="Meiryo UI" panose="020B0604030504040204" pitchFamily="50" charset="-128"/>
            </a:endParaRPr>
          </a:p>
          <a:p>
            <a:pPr>
              <a:defRPr/>
            </a:pPr>
            <a:r>
              <a:rPr lang="en-US" altLang="ja-JP" sz="1000" dirty="0">
                <a:latin typeface="Meiryo UI" panose="020B0604030504040204" pitchFamily="50" charset="-128"/>
                <a:ea typeface="Meiryo UI" panose="020B0604030504040204" pitchFamily="50" charset="-128"/>
              </a:rPr>
              <a:t>※</a:t>
            </a:r>
            <a:r>
              <a:rPr lang="ja-JP" altLang="en-US" sz="1000" dirty="0">
                <a:latin typeface="Meiryo UI" panose="020B0604030504040204" pitchFamily="50" charset="-128"/>
                <a:ea typeface="Meiryo UI" panose="020B0604030504040204" pitchFamily="50" charset="-128"/>
              </a:rPr>
              <a:t>掲載先サイト毎のレポート出力は対応しておりません。</a:t>
            </a:r>
            <a:endParaRPr lang="en-US" altLang="ja-JP" sz="1000" dirty="0">
              <a:latin typeface="Meiryo UI" panose="020B0604030504040204" pitchFamily="50" charset="-128"/>
              <a:ea typeface="Meiryo UI" panose="020B0604030504040204" pitchFamily="50" charset="-128"/>
            </a:endParaRPr>
          </a:p>
        </p:txBody>
      </p:sp>
      <p:sp>
        <p:nvSpPr>
          <p:cNvPr id="4" name="フリーフォーム 196">
            <a:extLst>
              <a:ext uri="{FF2B5EF4-FFF2-40B4-BE49-F238E27FC236}">
                <a16:creationId xmlns:a16="http://schemas.microsoft.com/office/drawing/2014/main" id="{12D79BF3-1C2C-4B90-5B88-F09C922D96E3}"/>
              </a:ext>
            </a:extLst>
          </p:cNvPr>
          <p:cNvSpPr/>
          <p:nvPr/>
        </p:nvSpPr>
        <p:spPr>
          <a:xfrm>
            <a:off x="242047" y="890973"/>
            <a:ext cx="9440116" cy="2425967"/>
          </a:xfrm>
          <a:custGeom>
            <a:avLst/>
            <a:gdLst>
              <a:gd name="connsiteX0" fmla="*/ 0 w 9423108"/>
              <a:gd name="connsiteY0" fmla="*/ 0 h 2255570"/>
              <a:gd name="connsiteX1" fmla="*/ 9423108 w 9423108"/>
              <a:gd name="connsiteY1" fmla="*/ 0 h 2255570"/>
              <a:gd name="connsiteX2" fmla="*/ 9423108 w 9423108"/>
              <a:gd name="connsiteY2" fmla="*/ 2255570 h 2255570"/>
              <a:gd name="connsiteX3" fmla="*/ 0 w 9423108"/>
              <a:gd name="connsiteY3" fmla="*/ 2255570 h 2255570"/>
            </a:gdLst>
            <a:ahLst/>
            <a:cxnLst>
              <a:cxn ang="0">
                <a:pos x="connsiteX0" y="connsiteY0"/>
              </a:cxn>
              <a:cxn ang="0">
                <a:pos x="connsiteX1" y="connsiteY1"/>
              </a:cxn>
              <a:cxn ang="0">
                <a:pos x="connsiteX2" y="connsiteY2"/>
              </a:cxn>
              <a:cxn ang="0">
                <a:pos x="connsiteX3" y="connsiteY3"/>
              </a:cxn>
            </a:cxnLst>
            <a:rect l="l" t="t" r="r" b="b"/>
            <a:pathLst>
              <a:path w="9423108" h="2255570">
                <a:moveTo>
                  <a:pt x="0" y="0"/>
                </a:moveTo>
                <a:lnTo>
                  <a:pt x="9423108" y="0"/>
                </a:lnTo>
                <a:lnTo>
                  <a:pt x="9423108" y="2255570"/>
                </a:lnTo>
                <a:lnTo>
                  <a:pt x="0" y="2255570"/>
                </a:lnTo>
                <a:close/>
              </a:path>
            </a:pathLst>
          </a:custGeom>
          <a:gradFill>
            <a:gsLst>
              <a:gs pos="0">
                <a:srgbClr val="EEEFF5"/>
              </a:gs>
              <a:gs pos="100000">
                <a:srgbClr val="E4E4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p>
        </p:txBody>
      </p:sp>
      <p:sp>
        <p:nvSpPr>
          <p:cNvPr id="5" name="object 5">
            <a:extLst>
              <a:ext uri="{FF2B5EF4-FFF2-40B4-BE49-F238E27FC236}">
                <a16:creationId xmlns:a16="http://schemas.microsoft.com/office/drawing/2014/main" id="{40093370-7598-93E0-18FC-6DC550C74AF2}"/>
              </a:ext>
            </a:extLst>
          </p:cNvPr>
          <p:cNvSpPr/>
          <p:nvPr/>
        </p:nvSpPr>
        <p:spPr>
          <a:xfrm>
            <a:off x="6103328" y="1427621"/>
            <a:ext cx="3449320" cy="1584325"/>
          </a:xfrm>
          <a:custGeom>
            <a:avLst/>
            <a:gdLst/>
            <a:ahLst/>
            <a:cxnLst/>
            <a:rect l="l" t="t" r="r" b="b"/>
            <a:pathLst>
              <a:path w="3449320" h="1584325">
                <a:moveTo>
                  <a:pt x="3449078" y="0"/>
                </a:moveTo>
                <a:lnTo>
                  <a:pt x="0" y="0"/>
                </a:lnTo>
                <a:lnTo>
                  <a:pt x="0" y="1583994"/>
                </a:lnTo>
                <a:lnTo>
                  <a:pt x="3449078" y="1583994"/>
                </a:lnTo>
                <a:lnTo>
                  <a:pt x="3449078"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6" name="object 7">
            <a:extLst>
              <a:ext uri="{FF2B5EF4-FFF2-40B4-BE49-F238E27FC236}">
                <a16:creationId xmlns:a16="http://schemas.microsoft.com/office/drawing/2014/main" id="{F5B4DB69-7C4D-2470-1827-F7BE1AA51576}"/>
              </a:ext>
            </a:extLst>
          </p:cNvPr>
          <p:cNvSpPr txBox="1"/>
          <p:nvPr/>
        </p:nvSpPr>
        <p:spPr>
          <a:xfrm>
            <a:off x="529830" y="1025622"/>
            <a:ext cx="9231630" cy="197490"/>
          </a:xfrm>
          <a:prstGeom prst="rect">
            <a:avLst/>
          </a:prstGeom>
        </p:spPr>
        <p:txBody>
          <a:bodyPr vert="horz" wrap="square" lIns="0" tIns="12700" rIns="0" bIns="0" rtlCol="0">
            <a:spAutoFit/>
          </a:bodyPr>
          <a:lstStyle/>
          <a:p>
            <a:pPr marL="12700">
              <a:spcBef>
                <a:spcPts val="100"/>
              </a:spcBef>
            </a:pPr>
            <a:r>
              <a:rPr sz="1200" b="1" spc="90" dirty="0">
                <a:solidFill>
                  <a:srgbClr val="231F20"/>
                </a:solidFill>
                <a:latin typeface="Meiryo UI" panose="020B0604030504040204" pitchFamily="50" charset="-128"/>
                <a:ea typeface="Meiryo UI" panose="020B0604030504040204" pitchFamily="50" charset="-128"/>
                <a:cs typeface="Yu Gothic"/>
              </a:rPr>
              <a:t>Google</a:t>
            </a:r>
            <a:r>
              <a:rPr sz="1200" b="1" spc="-335" dirty="0">
                <a:solidFill>
                  <a:srgbClr val="231F20"/>
                </a:solidFill>
                <a:latin typeface="Meiryo UI" panose="020B0604030504040204" pitchFamily="50" charset="-128"/>
                <a:ea typeface="Meiryo UI" panose="020B0604030504040204" pitchFamily="50" charset="-128"/>
                <a:cs typeface="Yu Gothic"/>
              </a:rPr>
              <a:t> 、</a:t>
            </a:r>
            <a:r>
              <a:rPr sz="1200" b="1" spc="75" dirty="0">
                <a:solidFill>
                  <a:srgbClr val="231F20"/>
                </a:solidFill>
                <a:latin typeface="Meiryo UI" panose="020B0604030504040204" pitchFamily="50" charset="-128"/>
                <a:ea typeface="Meiryo UI" panose="020B0604030504040204" pitchFamily="50" charset="-128"/>
                <a:cs typeface="Yu Gothic"/>
              </a:rPr>
              <a:t>Yahoo</a:t>
            </a:r>
            <a:r>
              <a:rPr sz="1200" b="1" spc="-50" dirty="0">
                <a:solidFill>
                  <a:srgbClr val="231F20"/>
                </a:solidFill>
                <a:latin typeface="Meiryo UI" panose="020B0604030504040204" pitchFamily="50" charset="-128"/>
                <a:ea typeface="Meiryo UI" panose="020B0604030504040204" pitchFamily="50" charset="-128"/>
                <a:cs typeface="Yu Gothic"/>
              </a:rPr>
              <a:t>! 、国内外</a:t>
            </a:r>
            <a:r>
              <a:rPr sz="1200" b="1" spc="105" dirty="0">
                <a:solidFill>
                  <a:srgbClr val="231F20"/>
                </a:solidFill>
                <a:latin typeface="Meiryo UI" panose="020B0604030504040204" pitchFamily="50" charset="-128"/>
                <a:ea typeface="Meiryo UI" panose="020B0604030504040204" pitchFamily="50" charset="-128"/>
                <a:cs typeface="Yu Gothic"/>
              </a:rPr>
              <a:t>DSP</a:t>
            </a:r>
            <a:r>
              <a:rPr sz="1200" b="1" spc="-55" dirty="0">
                <a:solidFill>
                  <a:srgbClr val="231F20"/>
                </a:solidFill>
                <a:latin typeface="Meiryo UI" panose="020B0604030504040204" pitchFamily="50" charset="-128"/>
                <a:ea typeface="Meiryo UI" panose="020B0604030504040204" pitchFamily="50" charset="-128"/>
                <a:cs typeface="Yu Gothic"/>
              </a:rPr>
              <a:t>のプラットフォームを利用し、該当ユーザーが閲覧している様々な提携先サイトに広告を配信。</a:t>
            </a:r>
            <a:endParaRPr sz="1200" dirty="0">
              <a:latin typeface="Meiryo UI" panose="020B0604030504040204" pitchFamily="50" charset="-128"/>
              <a:ea typeface="Meiryo UI" panose="020B0604030504040204" pitchFamily="50" charset="-128"/>
              <a:cs typeface="Yu Gothic"/>
            </a:endParaRPr>
          </a:p>
        </p:txBody>
      </p:sp>
      <p:sp>
        <p:nvSpPr>
          <p:cNvPr id="7" name="object 26">
            <a:extLst>
              <a:ext uri="{FF2B5EF4-FFF2-40B4-BE49-F238E27FC236}">
                <a16:creationId xmlns:a16="http://schemas.microsoft.com/office/drawing/2014/main" id="{12883F59-00EB-79EE-75BA-4CE302784C4A}"/>
              </a:ext>
            </a:extLst>
          </p:cNvPr>
          <p:cNvSpPr/>
          <p:nvPr/>
        </p:nvSpPr>
        <p:spPr>
          <a:xfrm>
            <a:off x="5789061" y="2066228"/>
            <a:ext cx="314325" cy="307340"/>
          </a:xfrm>
          <a:custGeom>
            <a:avLst/>
            <a:gdLst/>
            <a:ahLst/>
            <a:cxnLst/>
            <a:rect l="l" t="t" r="r" b="b"/>
            <a:pathLst>
              <a:path w="314325" h="307339">
                <a:moveTo>
                  <a:pt x="212661" y="0"/>
                </a:moveTo>
                <a:lnTo>
                  <a:pt x="131635" y="0"/>
                </a:lnTo>
                <a:lnTo>
                  <a:pt x="196024" y="97205"/>
                </a:lnTo>
                <a:lnTo>
                  <a:pt x="0" y="97205"/>
                </a:lnTo>
                <a:lnTo>
                  <a:pt x="0" y="209588"/>
                </a:lnTo>
                <a:lnTo>
                  <a:pt x="196024" y="209588"/>
                </a:lnTo>
                <a:lnTo>
                  <a:pt x="131635" y="306793"/>
                </a:lnTo>
                <a:lnTo>
                  <a:pt x="212661" y="306793"/>
                </a:lnTo>
                <a:lnTo>
                  <a:pt x="314274" y="153390"/>
                </a:lnTo>
                <a:lnTo>
                  <a:pt x="212661" y="0"/>
                </a:lnTo>
                <a:close/>
              </a:path>
            </a:pathLst>
          </a:custGeom>
          <a:solidFill>
            <a:srgbClr val="00BABE"/>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nvGrpSpPr>
          <p:cNvPr id="8" name="グループ化 7">
            <a:extLst>
              <a:ext uri="{FF2B5EF4-FFF2-40B4-BE49-F238E27FC236}">
                <a16:creationId xmlns:a16="http://schemas.microsoft.com/office/drawing/2014/main" id="{BFDF1E67-E14E-BA05-7EA5-B834F490A016}"/>
              </a:ext>
            </a:extLst>
          </p:cNvPr>
          <p:cNvGrpSpPr/>
          <p:nvPr/>
        </p:nvGrpSpPr>
        <p:grpSpPr>
          <a:xfrm>
            <a:off x="1879816" y="1427621"/>
            <a:ext cx="3922395" cy="1584325"/>
            <a:chOff x="2268753" y="5004536"/>
            <a:chExt cx="3922395" cy="1584325"/>
          </a:xfrm>
        </p:grpSpPr>
        <p:sp>
          <p:nvSpPr>
            <p:cNvPr id="9" name="object 25">
              <a:extLst>
                <a:ext uri="{FF2B5EF4-FFF2-40B4-BE49-F238E27FC236}">
                  <a16:creationId xmlns:a16="http://schemas.microsoft.com/office/drawing/2014/main" id="{C7DDC6E0-153A-4AA2-91EF-72F3267A847C}"/>
                </a:ext>
              </a:extLst>
            </p:cNvPr>
            <p:cNvSpPr/>
            <p:nvPr/>
          </p:nvSpPr>
          <p:spPr>
            <a:xfrm>
              <a:off x="2268753" y="5004536"/>
              <a:ext cx="3922395" cy="1584325"/>
            </a:xfrm>
            <a:custGeom>
              <a:avLst/>
              <a:gdLst/>
              <a:ahLst/>
              <a:cxnLst/>
              <a:rect l="l" t="t" r="r" b="b"/>
              <a:pathLst>
                <a:path w="3922395" h="1584325">
                  <a:moveTo>
                    <a:pt x="3922280" y="0"/>
                  </a:moveTo>
                  <a:lnTo>
                    <a:pt x="0" y="0"/>
                  </a:lnTo>
                  <a:lnTo>
                    <a:pt x="0" y="1583994"/>
                  </a:lnTo>
                  <a:lnTo>
                    <a:pt x="3922280" y="1583994"/>
                  </a:lnTo>
                  <a:lnTo>
                    <a:pt x="392228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0" name="object 28">
              <a:extLst>
                <a:ext uri="{FF2B5EF4-FFF2-40B4-BE49-F238E27FC236}">
                  <a16:creationId xmlns:a16="http://schemas.microsoft.com/office/drawing/2014/main" id="{A33BFD42-3E27-D24F-E1E2-F61A000B1C94}"/>
                </a:ext>
              </a:extLst>
            </p:cNvPr>
            <p:cNvPicPr/>
            <p:nvPr/>
          </p:nvPicPr>
          <p:blipFill>
            <a:blip r:embed="rId3" cstate="print"/>
            <a:stretch>
              <a:fillRect/>
            </a:stretch>
          </p:blipFill>
          <p:spPr>
            <a:xfrm>
              <a:off x="3203308" y="5374017"/>
              <a:ext cx="321698" cy="73436"/>
            </a:xfrm>
            <a:prstGeom prst="rect">
              <a:avLst/>
            </a:prstGeom>
          </p:spPr>
        </p:pic>
        <p:pic>
          <p:nvPicPr>
            <p:cNvPr id="11" name="object 29">
              <a:extLst>
                <a:ext uri="{FF2B5EF4-FFF2-40B4-BE49-F238E27FC236}">
                  <a16:creationId xmlns:a16="http://schemas.microsoft.com/office/drawing/2014/main" id="{C0FD885C-460F-323A-540A-EE35B21B9F0B}"/>
                </a:ext>
              </a:extLst>
            </p:cNvPr>
            <p:cNvPicPr/>
            <p:nvPr/>
          </p:nvPicPr>
          <p:blipFill>
            <a:blip r:embed="rId4" cstate="print"/>
            <a:stretch>
              <a:fillRect/>
            </a:stretch>
          </p:blipFill>
          <p:spPr>
            <a:xfrm>
              <a:off x="3898604" y="5334896"/>
              <a:ext cx="261039" cy="114154"/>
            </a:xfrm>
            <a:prstGeom prst="rect">
              <a:avLst/>
            </a:prstGeom>
          </p:spPr>
        </p:pic>
        <p:pic>
          <p:nvPicPr>
            <p:cNvPr id="12" name="object 30">
              <a:extLst>
                <a:ext uri="{FF2B5EF4-FFF2-40B4-BE49-F238E27FC236}">
                  <a16:creationId xmlns:a16="http://schemas.microsoft.com/office/drawing/2014/main" id="{45FB6159-6580-6017-EF7D-F8FF9061F4E9}"/>
                </a:ext>
              </a:extLst>
            </p:cNvPr>
            <p:cNvPicPr/>
            <p:nvPr/>
          </p:nvPicPr>
          <p:blipFill>
            <a:blip r:embed="rId5" cstate="print"/>
            <a:stretch>
              <a:fillRect/>
            </a:stretch>
          </p:blipFill>
          <p:spPr>
            <a:xfrm>
              <a:off x="2811338" y="5374810"/>
              <a:ext cx="288979" cy="62266"/>
            </a:xfrm>
            <a:prstGeom prst="rect">
              <a:avLst/>
            </a:prstGeom>
          </p:spPr>
        </p:pic>
        <p:pic>
          <p:nvPicPr>
            <p:cNvPr id="13" name="object 31">
              <a:extLst>
                <a:ext uri="{FF2B5EF4-FFF2-40B4-BE49-F238E27FC236}">
                  <a16:creationId xmlns:a16="http://schemas.microsoft.com/office/drawing/2014/main" id="{B0F06C4C-3740-034C-58C2-F24C7D7053A0}"/>
                </a:ext>
              </a:extLst>
            </p:cNvPr>
            <p:cNvPicPr/>
            <p:nvPr/>
          </p:nvPicPr>
          <p:blipFill>
            <a:blip r:embed="rId6" cstate="print"/>
            <a:stretch>
              <a:fillRect/>
            </a:stretch>
          </p:blipFill>
          <p:spPr>
            <a:xfrm>
              <a:off x="2357114" y="5362037"/>
              <a:ext cx="346455" cy="83819"/>
            </a:xfrm>
            <a:prstGeom prst="rect">
              <a:avLst/>
            </a:prstGeom>
          </p:spPr>
        </p:pic>
        <p:pic>
          <p:nvPicPr>
            <p:cNvPr id="14" name="object 32">
              <a:extLst>
                <a:ext uri="{FF2B5EF4-FFF2-40B4-BE49-F238E27FC236}">
                  <a16:creationId xmlns:a16="http://schemas.microsoft.com/office/drawing/2014/main" id="{F8B7A941-8FA0-F08F-4C8E-2DD19053495D}"/>
                </a:ext>
              </a:extLst>
            </p:cNvPr>
            <p:cNvPicPr/>
            <p:nvPr/>
          </p:nvPicPr>
          <p:blipFill>
            <a:blip r:embed="rId7" cstate="print"/>
            <a:stretch>
              <a:fillRect/>
            </a:stretch>
          </p:blipFill>
          <p:spPr>
            <a:xfrm>
              <a:off x="3268756" y="5146510"/>
              <a:ext cx="418302" cy="205948"/>
            </a:xfrm>
            <a:prstGeom prst="rect">
              <a:avLst/>
            </a:prstGeom>
          </p:spPr>
        </p:pic>
        <p:pic>
          <p:nvPicPr>
            <p:cNvPr id="15" name="object 33">
              <a:extLst>
                <a:ext uri="{FF2B5EF4-FFF2-40B4-BE49-F238E27FC236}">
                  <a16:creationId xmlns:a16="http://schemas.microsoft.com/office/drawing/2014/main" id="{81268488-9FC3-2713-7F92-91BB979F196A}"/>
                </a:ext>
              </a:extLst>
            </p:cNvPr>
            <p:cNvPicPr/>
            <p:nvPr/>
          </p:nvPicPr>
          <p:blipFill>
            <a:blip r:embed="rId8" cstate="print"/>
            <a:stretch>
              <a:fillRect/>
            </a:stretch>
          </p:blipFill>
          <p:spPr>
            <a:xfrm>
              <a:off x="2993351" y="5272633"/>
              <a:ext cx="265823" cy="85412"/>
            </a:xfrm>
            <a:prstGeom prst="rect">
              <a:avLst/>
            </a:prstGeom>
          </p:spPr>
        </p:pic>
        <p:pic>
          <p:nvPicPr>
            <p:cNvPr id="16" name="object 34">
              <a:extLst>
                <a:ext uri="{FF2B5EF4-FFF2-40B4-BE49-F238E27FC236}">
                  <a16:creationId xmlns:a16="http://schemas.microsoft.com/office/drawing/2014/main" id="{9AA9C33E-0FE8-1DC5-01DD-AB0514CB9272}"/>
                </a:ext>
              </a:extLst>
            </p:cNvPr>
            <p:cNvPicPr/>
            <p:nvPr/>
          </p:nvPicPr>
          <p:blipFill>
            <a:blip r:embed="rId9" cstate="print"/>
            <a:stretch>
              <a:fillRect/>
            </a:stretch>
          </p:blipFill>
          <p:spPr>
            <a:xfrm>
              <a:off x="2753868" y="5272633"/>
              <a:ext cx="231497" cy="91795"/>
            </a:xfrm>
            <a:prstGeom prst="rect">
              <a:avLst/>
            </a:prstGeom>
          </p:spPr>
        </p:pic>
        <p:pic>
          <p:nvPicPr>
            <p:cNvPr id="17" name="object 35">
              <a:extLst>
                <a:ext uri="{FF2B5EF4-FFF2-40B4-BE49-F238E27FC236}">
                  <a16:creationId xmlns:a16="http://schemas.microsoft.com/office/drawing/2014/main" id="{E38C45BA-49AA-8A3D-525A-F0727C8A7220}"/>
                </a:ext>
              </a:extLst>
            </p:cNvPr>
            <p:cNvPicPr/>
            <p:nvPr/>
          </p:nvPicPr>
          <p:blipFill>
            <a:blip r:embed="rId10" cstate="print"/>
            <a:stretch>
              <a:fillRect/>
            </a:stretch>
          </p:blipFill>
          <p:spPr>
            <a:xfrm>
              <a:off x="2347535" y="5258260"/>
              <a:ext cx="383975" cy="78231"/>
            </a:xfrm>
            <a:prstGeom prst="rect">
              <a:avLst/>
            </a:prstGeom>
          </p:spPr>
        </p:pic>
        <p:pic>
          <p:nvPicPr>
            <p:cNvPr id="18" name="object 36">
              <a:extLst>
                <a:ext uri="{FF2B5EF4-FFF2-40B4-BE49-F238E27FC236}">
                  <a16:creationId xmlns:a16="http://schemas.microsoft.com/office/drawing/2014/main" id="{BE1CD401-EF14-13D9-EC12-F8635B0B6D6D}"/>
                </a:ext>
              </a:extLst>
            </p:cNvPr>
            <p:cNvPicPr/>
            <p:nvPr/>
          </p:nvPicPr>
          <p:blipFill>
            <a:blip r:embed="rId11" cstate="print"/>
            <a:stretch>
              <a:fillRect/>
            </a:stretch>
          </p:blipFill>
          <p:spPr>
            <a:xfrm>
              <a:off x="3968853" y="5250277"/>
              <a:ext cx="191588" cy="66257"/>
            </a:xfrm>
            <a:prstGeom prst="rect">
              <a:avLst/>
            </a:prstGeom>
          </p:spPr>
        </p:pic>
        <p:pic>
          <p:nvPicPr>
            <p:cNvPr id="19" name="object 37">
              <a:extLst>
                <a:ext uri="{FF2B5EF4-FFF2-40B4-BE49-F238E27FC236}">
                  <a16:creationId xmlns:a16="http://schemas.microsoft.com/office/drawing/2014/main" id="{07C49952-4468-1892-3013-4F9F822AE27F}"/>
                </a:ext>
              </a:extLst>
            </p:cNvPr>
            <p:cNvPicPr/>
            <p:nvPr/>
          </p:nvPicPr>
          <p:blipFill>
            <a:blip r:embed="rId12" cstate="print"/>
            <a:stretch>
              <a:fillRect/>
            </a:stretch>
          </p:blipFill>
          <p:spPr>
            <a:xfrm>
              <a:off x="3732560" y="5190406"/>
              <a:ext cx="137305" cy="131717"/>
            </a:xfrm>
            <a:prstGeom prst="rect">
              <a:avLst/>
            </a:prstGeom>
          </p:spPr>
        </p:pic>
        <p:pic>
          <p:nvPicPr>
            <p:cNvPr id="20" name="object 38">
              <a:extLst>
                <a:ext uri="{FF2B5EF4-FFF2-40B4-BE49-F238E27FC236}">
                  <a16:creationId xmlns:a16="http://schemas.microsoft.com/office/drawing/2014/main" id="{FF2CD261-8261-1380-4E6C-775A7D63ABC6}"/>
                </a:ext>
              </a:extLst>
            </p:cNvPr>
            <p:cNvPicPr/>
            <p:nvPr/>
          </p:nvPicPr>
          <p:blipFill>
            <a:blip r:embed="rId13" cstate="print"/>
            <a:stretch>
              <a:fillRect/>
            </a:stretch>
          </p:blipFill>
          <p:spPr>
            <a:xfrm>
              <a:off x="2884781" y="5173642"/>
              <a:ext cx="260233" cy="89390"/>
            </a:xfrm>
            <a:prstGeom prst="rect">
              <a:avLst/>
            </a:prstGeom>
          </p:spPr>
        </p:pic>
        <p:pic>
          <p:nvPicPr>
            <p:cNvPr id="21" name="object 39">
              <a:extLst>
                <a:ext uri="{FF2B5EF4-FFF2-40B4-BE49-F238E27FC236}">
                  <a16:creationId xmlns:a16="http://schemas.microsoft.com/office/drawing/2014/main" id="{BC30A2A7-58C0-9BC1-34D2-7AE05248995D}"/>
                </a:ext>
              </a:extLst>
            </p:cNvPr>
            <p:cNvPicPr/>
            <p:nvPr/>
          </p:nvPicPr>
          <p:blipFill>
            <a:blip r:embed="rId14" cstate="print"/>
            <a:stretch>
              <a:fillRect/>
            </a:stretch>
          </p:blipFill>
          <p:spPr>
            <a:xfrm>
              <a:off x="2352332" y="5184825"/>
              <a:ext cx="504507" cy="66250"/>
            </a:xfrm>
            <a:prstGeom prst="rect">
              <a:avLst/>
            </a:prstGeom>
          </p:spPr>
        </p:pic>
        <p:pic>
          <p:nvPicPr>
            <p:cNvPr id="22" name="object 40">
              <a:extLst>
                <a:ext uri="{FF2B5EF4-FFF2-40B4-BE49-F238E27FC236}">
                  <a16:creationId xmlns:a16="http://schemas.microsoft.com/office/drawing/2014/main" id="{743E5A49-9346-4FBA-A4AA-5F5172F48293}"/>
                </a:ext>
              </a:extLst>
            </p:cNvPr>
            <p:cNvPicPr/>
            <p:nvPr/>
          </p:nvPicPr>
          <p:blipFill>
            <a:blip r:embed="rId15" cstate="print"/>
            <a:stretch>
              <a:fillRect/>
            </a:stretch>
          </p:blipFill>
          <p:spPr>
            <a:xfrm>
              <a:off x="4032719" y="5051504"/>
              <a:ext cx="125323" cy="181210"/>
            </a:xfrm>
            <a:prstGeom prst="rect">
              <a:avLst/>
            </a:prstGeom>
          </p:spPr>
        </p:pic>
        <p:pic>
          <p:nvPicPr>
            <p:cNvPr id="23" name="object 41">
              <a:extLst>
                <a:ext uri="{FF2B5EF4-FFF2-40B4-BE49-F238E27FC236}">
                  <a16:creationId xmlns:a16="http://schemas.microsoft.com/office/drawing/2014/main" id="{C64C5D06-7E87-6C61-7977-1D7EB8BEC96C}"/>
                </a:ext>
              </a:extLst>
            </p:cNvPr>
            <p:cNvPicPr/>
            <p:nvPr/>
          </p:nvPicPr>
          <p:blipFill>
            <a:blip r:embed="rId16" cstate="print"/>
            <a:stretch>
              <a:fillRect/>
            </a:stretch>
          </p:blipFill>
          <p:spPr>
            <a:xfrm>
              <a:off x="3858691" y="5068269"/>
              <a:ext cx="131715" cy="101367"/>
            </a:xfrm>
            <a:prstGeom prst="rect">
              <a:avLst/>
            </a:prstGeom>
          </p:spPr>
        </p:pic>
        <p:pic>
          <p:nvPicPr>
            <p:cNvPr id="24" name="object 42">
              <a:extLst>
                <a:ext uri="{FF2B5EF4-FFF2-40B4-BE49-F238E27FC236}">
                  <a16:creationId xmlns:a16="http://schemas.microsoft.com/office/drawing/2014/main" id="{12F25ACE-76DD-5C0A-B14B-2580DA5694E0}"/>
                </a:ext>
              </a:extLst>
            </p:cNvPr>
            <p:cNvPicPr/>
            <p:nvPr/>
          </p:nvPicPr>
          <p:blipFill>
            <a:blip r:embed="rId17" cstate="print"/>
            <a:stretch>
              <a:fillRect/>
            </a:stretch>
          </p:blipFill>
          <p:spPr>
            <a:xfrm>
              <a:off x="3373335" y="5069865"/>
              <a:ext cx="426275" cy="75031"/>
            </a:xfrm>
            <a:prstGeom prst="rect">
              <a:avLst/>
            </a:prstGeom>
          </p:spPr>
        </p:pic>
        <p:pic>
          <p:nvPicPr>
            <p:cNvPr id="25" name="object 43">
              <a:extLst>
                <a:ext uri="{FF2B5EF4-FFF2-40B4-BE49-F238E27FC236}">
                  <a16:creationId xmlns:a16="http://schemas.microsoft.com/office/drawing/2014/main" id="{BDCD8B9A-032C-3B29-2B93-2217C15B7078}"/>
                </a:ext>
              </a:extLst>
            </p:cNvPr>
            <p:cNvPicPr/>
            <p:nvPr/>
          </p:nvPicPr>
          <p:blipFill>
            <a:blip r:embed="rId18" cstate="print"/>
            <a:stretch>
              <a:fillRect/>
            </a:stretch>
          </p:blipFill>
          <p:spPr>
            <a:xfrm>
              <a:off x="3157794" y="5049908"/>
              <a:ext cx="134111" cy="103777"/>
            </a:xfrm>
            <a:prstGeom prst="rect">
              <a:avLst/>
            </a:prstGeom>
          </p:spPr>
        </p:pic>
        <p:pic>
          <p:nvPicPr>
            <p:cNvPr id="26" name="object 44">
              <a:extLst>
                <a:ext uri="{FF2B5EF4-FFF2-40B4-BE49-F238E27FC236}">
                  <a16:creationId xmlns:a16="http://schemas.microsoft.com/office/drawing/2014/main" id="{140BC011-2D73-E385-BC28-06F980E3E589}"/>
                </a:ext>
              </a:extLst>
            </p:cNvPr>
            <p:cNvPicPr/>
            <p:nvPr/>
          </p:nvPicPr>
          <p:blipFill>
            <a:blip r:embed="rId19" cstate="print"/>
            <a:stretch>
              <a:fillRect/>
            </a:stretch>
          </p:blipFill>
          <p:spPr>
            <a:xfrm>
              <a:off x="2975785" y="5057891"/>
              <a:ext cx="155665" cy="110961"/>
            </a:xfrm>
            <a:prstGeom prst="rect">
              <a:avLst/>
            </a:prstGeom>
          </p:spPr>
        </p:pic>
        <p:pic>
          <p:nvPicPr>
            <p:cNvPr id="27" name="object 45">
              <a:extLst>
                <a:ext uri="{FF2B5EF4-FFF2-40B4-BE49-F238E27FC236}">
                  <a16:creationId xmlns:a16="http://schemas.microsoft.com/office/drawing/2014/main" id="{15597FF5-11A2-0614-5414-93C2D62B2377}"/>
                </a:ext>
              </a:extLst>
            </p:cNvPr>
            <p:cNvPicPr/>
            <p:nvPr/>
          </p:nvPicPr>
          <p:blipFill>
            <a:blip r:embed="rId20" cstate="print"/>
            <a:stretch>
              <a:fillRect/>
            </a:stretch>
          </p:blipFill>
          <p:spPr>
            <a:xfrm>
              <a:off x="2688403" y="5061084"/>
              <a:ext cx="241880" cy="104575"/>
            </a:xfrm>
            <a:prstGeom prst="rect">
              <a:avLst/>
            </a:prstGeom>
          </p:spPr>
        </p:pic>
        <p:pic>
          <p:nvPicPr>
            <p:cNvPr id="28" name="object 46">
              <a:extLst>
                <a:ext uri="{FF2B5EF4-FFF2-40B4-BE49-F238E27FC236}">
                  <a16:creationId xmlns:a16="http://schemas.microsoft.com/office/drawing/2014/main" id="{1C87CA9B-29DB-27D8-6009-FEB427BF8614}"/>
                </a:ext>
              </a:extLst>
            </p:cNvPr>
            <p:cNvPicPr/>
            <p:nvPr/>
          </p:nvPicPr>
          <p:blipFill>
            <a:blip r:embed="rId21" cstate="print"/>
            <a:stretch>
              <a:fillRect/>
            </a:stretch>
          </p:blipFill>
          <p:spPr>
            <a:xfrm>
              <a:off x="2350728" y="5049908"/>
              <a:ext cx="298558" cy="104575"/>
            </a:xfrm>
            <a:prstGeom prst="rect">
              <a:avLst/>
            </a:prstGeom>
          </p:spPr>
        </p:pic>
        <p:pic>
          <p:nvPicPr>
            <p:cNvPr id="29" name="object 47">
              <a:extLst>
                <a:ext uri="{FF2B5EF4-FFF2-40B4-BE49-F238E27FC236}">
                  <a16:creationId xmlns:a16="http://schemas.microsoft.com/office/drawing/2014/main" id="{EB2359CA-87C5-AF98-2202-A63EFB8A7DBC}"/>
                </a:ext>
              </a:extLst>
            </p:cNvPr>
            <p:cNvPicPr/>
            <p:nvPr/>
          </p:nvPicPr>
          <p:blipFill>
            <a:blip r:embed="rId22" cstate="print"/>
            <a:stretch>
              <a:fillRect/>
            </a:stretch>
          </p:blipFill>
          <p:spPr>
            <a:xfrm>
              <a:off x="2348333" y="5412329"/>
              <a:ext cx="154867" cy="155665"/>
            </a:xfrm>
            <a:prstGeom prst="rect">
              <a:avLst/>
            </a:prstGeom>
          </p:spPr>
        </p:pic>
        <p:pic>
          <p:nvPicPr>
            <p:cNvPr id="30" name="object 48">
              <a:extLst>
                <a:ext uri="{FF2B5EF4-FFF2-40B4-BE49-F238E27FC236}">
                  <a16:creationId xmlns:a16="http://schemas.microsoft.com/office/drawing/2014/main" id="{C2AD08C1-5D8A-02F8-EA8F-0507814AE9A3}"/>
                </a:ext>
              </a:extLst>
            </p:cNvPr>
            <p:cNvPicPr/>
            <p:nvPr/>
          </p:nvPicPr>
          <p:blipFill>
            <a:blip r:embed="rId23" cstate="print"/>
            <a:stretch>
              <a:fillRect/>
            </a:stretch>
          </p:blipFill>
          <p:spPr>
            <a:xfrm>
              <a:off x="4843774" y="5488167"/>
              <a:ext cx="209148" cy="59866"/>
            </a:xfrm>
            <a:prstGeom prst="rect">
              <a:avLst/>
            </a:prstGeom>
          </p:spPr>
        </p:pic>
        <p:pic>
          <p:nvPicPr>
            <p:cNvPr id="31" name="object 49">
              <a:extLst>
                <a:ext uri="{FF2B5EF4-FFF2-40B4-BE49-F238E27FC236}">
                  <a16:creationId xmlns:a16="http://schemas.microsoft.com/office/drawing/2014/main" id="{E9DB7385-7FC2-FB01-D00B-1880AD85FAFC}"/>
                </a:ext>
              </a:extLst>
            </p:cNvPr>
            <p:cNvPicPr/>
            <p:nvPr/>
          </p:nvPicPr>
          <p:blipFill>
            <a:blip r:embed="rId24" cstate="print"/>
            <a:stretch>
              <a:fillRect/>
            </a:stretch>
          </p:blipFill>
          <p:spPr>
            <a:xfrm>
              <a:off x="4823818" y="5327711"/>
              <a:ext cx="273013" cy="44703"/>
            </a:xfrm>
            <a:prstGeom prst="rect">
              <a:avLst/>
            </a:prstGeom>
          </p:spPr>
        </p:pic>
        <p:pic>
          <p:nvPicPr>
            <p:cNvPr id="32" name="object 50">
              <a:extLst>
                <a:ext uri="{FF2B5EF4-FFF2-40B4-BE49-F238E27FC236}">
                  <a16:creationId xmlns:a16="http://schemas.microsoft.com/office/drawing/2014/main" id="{39E67FCE-3520-5420-9A9F-F5190F683FED}"/>
                </a:ext>
              </a:extLst>
            </p:cNvPr>
            <p:cNvPicPr/>
            <p:nvPr/>
          </p:nvPicPr>
          <p:blipFill>
            <a:blip r:embed="rId25" cstate="print"/>
            <a:stretch>
              <a:fillRect/>
            </a:stretch>
          </p:blipFill>
          <p:spPr>
            <a:xfrm>
              <a:off x="4210733" y="5314938"/>
              <a:ext cx="213940" cy="57476"/>
            </a:xfrm>
            <a:prstGeom prst="rect">
              <a:avLst/>
            </a:prstGeom>
          </p:spPr>
        </p:pic>
        <p:pic>
          <p:nvPicPr>
            <p:cNvPr id="33" name="object 51">
              <a:extLst>
                <a:ext uri="{FF2B5EF4-FFF2-40B4-BE49-F238E27FC236}">
                  <a16:creationId xmlns:a16="http://schemas.microsoft.com/office/drawing/2014/main" id="{41190FE1-DDC9-8E15-ED2E-36DDD154BD02}"/>
                </a:ext>
              </a:extLst>
            </p:cNvPr>
            <p:cNvPicPr/>
            <p:nvPr/>
          </p:nvPicPr>
          <p:blipFill>
            <a:blip r:embed="rId26" cstate="print"/>
            <a:stretch>
              <a:fillRect/>
            </a:stretch>
          </p:blipFill>
          <p:spPr>
            <a:xfrm>
              <a:off x="4526855" y="5203977"/>
              <a:ext cx="209949" cy="75837"/>
            </a:xfrm>
            <a:prstGeom prst="rect">
              <a:avLst/>
            </a:prstGeom>
          </p:spPr>
        </p:pic>
        <p:pic>
          <p:nvPicPr>
            <p:cNvPr id="34" name="object 52">
              <a:extLst>
                <a:ext uri="{FF2B5EF4-FFF2-40B4-BE49-F238E27FC236}">
                  <a16:creationId xmlns:a16="http://schemas.microsoft.com/office/drawing/2014/main" id="{EA307EDC-E7C8-0973-F9C4-96EE6821E9D5}"/>
                </a:ext>
              </a:extLst>
            </p:cNvPr>
            <p:cNvPicPr/>
            <p:nvPr/>
          </p:nvPicPr>
          <p:blipFill>
            <a:blip r:embed="rId27" cstate="print"/>
            <a:stretch>
              <a:fillRect/>
            </a:stretch>
          </p:blipFill>
          <p:spPr>
            <a:xfrm>
              <a:off x="4520468" y="5405145"/>
              <a:ext cx="232301" cy="63064"/>
            </a:xfrm>
            <a:prstGeom prst="rect">
              <a:avLst/>
            </a:prstGeom>
          </p:spPr>
        </p:pic>
        <p:pic>
          <p:nvPicPr>
            <p:cNvPr id="36" name="object 53">
              <a:extLst>
                <a:ext uri="{FF2B5EF4-FFF2-40B4-BE49-F238E27FC236}">
                  <a16:creationId xmlns:a16="http://schemas.microsoft.com/office/drawing/2014/main" id="{93393673-7ECC-BAE8-8B2C-C9B8A7A6C4C6}"/>
                </a:ext>
              </a:extLst>
            </p:cNvPr>
            <p:cNvPicPr/>
            <p:nvPr/>
          </p:nvPicPr>
          <p:blipFill>
            <a:blip r:embed="rId28" cstate="print"/>
            <a:stretch>
              <a:fillRect/>
            </a:stretch>
          </p:blipFill>
          <p:spPr>
            <a:xfrm>
              <a:off x="4221112" y="5387582"/>
              <a:ext cx="232301" cy="83021"/>
            </a:xfrm>
            <a:prstGeom prst="rect">
              <a:avLst/>
            </a:prstGeom>
          </p:spPr>
        </p:pic>
        <p:pic>
          <p:nvPicPr>
            <p:cNvPr id="37" name="object 54">
              <a:extLst>
                <a:ext uri="{FF2B5EF4-FFF2-40B4-BE49-F238E27FC236}">
                  <a16:creationId xmlns:a16="http://schemas.microsoft.com/office/drawing/2014/main" id="{074134E8-A027-8641-5C88-E6B5538AF61A}"/>
                </a:ext>
              </a:extLst>
            </p:cNvPr>
            <p:cNvPicPr/>
            <p:nvPr/>
          </p:nvPicPr>
          <p:blipFill>
            <a:blip r:embed="rId29" cstate="print"/>
            <a:stretch>
              <a:fillRect/>
            </a:stretch>
          </p:blipFill>
          <p:spPr>
            <a:xfrm>
              <a:off x="4542820" y="5472201"/>
              <a:ext cx="210747" cy="91802"/>
            </a:xfrm>
            <a:prstGeom prst="rect">
              <a:avLst/>
            </a:prstGeom>
          </p:spPr>
        </p:pic>
        <p:pic>
          <p:nvPicPr>
            <p:cNvPr id="38" name="object 55">
              <a:extLst>
                <a:ext uri="{FF2B5EF4-FFF2-40B4-BE49-F238E27FC236}">
                  <a16:creationId xmlns:a16="http://schemas.microsoft.com/office/drawing/2014/main" id="{36393D55-6CEC-1E65-DB97-D66457B3E11A}"/>
                </a:ext>
              </a:extLst>
            </p:cNvPr>
            <p:cNvPicPr/>
            <p:nvPr/>
          </p:nvPicPr>
          <p:blipFill>
            <a:blip r:embed="rId30" cstate="print"/>
            <a:stretch>
              <a:fillRect/>
            </a:stretch>
          </p:blipFill>
          <p:spPr>
            <a:xfrm>
              <a:off x="4791885" y="5401154"/>
              <a:ext cx="284988" cy="64661"/>
            </a:xfrm>
            <a:prstGeom prst="rect">
              <a:avLst/>
            </a:prstGeom>
          </p:spPr>
        </p:pic>
        <p:pic>
          <p:nvPicPr>
            <p:cNvPr id="39" name="object 56">
              <a:extLst>
                <a:ext uri="{FF2B5EF4-FFF2-40B4-BE49-F238E27FC236}">
                  <a16:creationId xmlns:a16="http://schemas.microsoft.com/office/drawing/2014/main" id="{A208A08B-0DC4-C396-F544-CB2DCD261035}"/>
                </a:ext>
              </a:extLst>
            </p:cNvPr>
            <p:cNvPicPr/>
            <p:nvPr/>
          </p:nvPicPr>
          <p:blipFill>
            <a:blip r:embed="rId31" cstate="print"/>
            <a:stretch>
              <a:fillRect/>
            </a:stretch>
          </p:blipFill>
          <p:spPr>
            <a:xfrm>
              <a:off x="4817440" y="5142509"/>
              <a:ext cx="300146" cy="70231"/>
            </a:xfrm>
            <a:prstGeom prst="rect">
              <a:avLst/>
            </a:prstGeom>
          </p:spPr>
        </p:pic>
        <p:pic>
          <p:nvPicPr>
            <p:cNvPr id="40" name="object 57">
              <a:extLst>
                <a:ext uri="{FF2B5EF4-FFF2-40B4-BE49-F238E27FC236}">
                  <a16:creationId xmlns:a16="http://schemas.microsoft.com/office/drawing/2014/main" id="{E8B10435-1EAB-7879-2C8C-794E56AF09A3}"/>
                </a:ext>
              </a:extLst>
            </p:cNvPr>
            <p:cNvPicPr/>
            <p:nvPr/>
          </p:nvPicPr>
          <p:blipFill>
            <a:blip r:embed="rId32" cstate="print"/>
            <a:stretch>
              <a:fillRect/>
            </a:stretch>
          </p:blipFill>
          <p:spPr>
            <a:xfrm>
              <a:off x="4213927" y="5489763"/>
              <a:ext cx="244275" cy="73442"/>
            </a:xfrm>
            <a:prstGeom prst="rect">
              <a:avLst/>
            </a:prstGeom>
          </p:spPr>
        </p:pic>
        <p:pic>
          <p:nvPicPr>
            <p:cNvPr id="41" name="object 58">
              <a:extLst>
                <a:ext uri="{FF2B5EF4-FFF2-40B4-BE49-F238E27FC236}">
                  <a16:creationId xmlns:a16="http://schemas.microsoft.com/office/drawing/2014/main" id="{45BEBD51-FA88-ED20-7131-FC8E43833671}"/>
                </a:ext>
              </a:extLst>
            </p:cNvPr>
            <p:cNvPicPr/>
            <p:nvPr/>
          </p:nvPicPr>
          <p:blipFill>
            <a:blip r:embed="rId33" cstate="print"/>
            <a:stretch>
              <a:fillRect/>
            </a:stretch>
          </p:blipFill>
          <p:spPr>
            <a:xfrm>
              <a:off x="4230691" y="5207170"/>
              <a:ext cx="213142" cy="73442"/>
            </a:xfrm>
            <a:prstGeom prst="rect">
              <a:avLst/>
            </a:prstGeom>
          </p:spPr>
        </p:pic>
        <p:pic>
          <p:nvPicPr>
            <p:cNvPr id="42" name="object 59">
              <a:extLst>
                <a:ext uri="{FF2B5EF4-FFF2-40B4-BE49-F238E27FC236}">
                  <a16:creationId xmlns:a16="http://schemas.microsoft.com/office/drawing/2014/main" id="{5D380745-8F77-8167-EB80-A4AB56A3FBA4}"/>
                </a:ext>
              </a:extLst>
            </p:cNvPr>
            <p:cNvPicPr/>
            <p:nvPr/>
          </p:nvPicPr>
          <p:blipFill>
            <a:blip r:embed="rId34" cstate="print"/>
            <a:stretch>
              <a:fillRect/>
            </a:stretch>
          </p:blipFill>
          <p:spPr>
            <a:xfrm>
              <a:off x="4497319" y="5307754"/>
              <a:ext cx="267415" cy="84602"/>
            </a:xfrm>
            <a:prstGeom prst="rect">
              <a:avLst/>
            </a:prstGeom>
          </p:spPr>
        </p:pic>
        <p:pic>
          <p:nvPicPr>
            <p:cNvPr id="43" name="object 60">
              <a:extLst>
                <a:ext uri="{FF2B5EF4-FFF2-40B4-BE49-F238E27FC236}">
                  <a16:creationId xmlns:a16="http://schemas.microsoft.com/office/drawing/2014/main" id="{BCC64017-95CA-994C-CF98-39B7A79EE43E}"/>
                </a:ext>
              </a:extLst>
            </p:cNvPr>
            <p:cNvPicPr/>
            <p:nvPr/>
          </p:nvPicPr>
          <p:blipFill>
            <a:blip r:embed="rId35" cstate="print"/>
            <a:stretch>
              <a:fillRect/>
            </a:stretch>
          </p:blipFill>
          <p:spPr>
            <a:xfrm>
              <a:off x="3289513" y="5481780"/>
              <a:ext cx="203558" cy="52686"/>
            </a:xfrm>
            <a:prstGeom prst="rect">
              <a:avLst/>
            </a:prstGeom>
          </p:spPr>
        </p:pic>
        <p:pic>
          <p:nvPicPr>
            <p:cNvPr id="44" name="object 61">
              <a:extLst>
                <a:ext uri="{FF2B5EF4-FFF2-40B4-BE49-F238E27FC236}">
                  <a16:creationId xmlns:a16="http://schemas.microsoft.com/office/drawing/2014/main" id="{40310B75-155D-9E70-6A2C-3C54AB870DEA}"/>
                </a:ext>
              </a:extLst>
            </p:cNvPr>
            <p:cNvPicPr/>
            <p:nvPr/>
          </p:nvPicPr>
          <p:blipFill>
            <a:blip r:embed="rId36" cstate="print"/>
            <a:stretch>
              <a:fillRect/>
            </a:stretch>
          </p:blipFill>
          <p:spPr>
            <a:xfrm>
              <a:off x="4811842" y="5229522"/>
              <a:ext cx="299357" cy="75038"/>
            </a:xfrm>
            <a:prstGeom prst="rect">
              <a:avLst/>
            </a:prstGeom>
          </p:spPr>
        </p:pic>
        <p:pic>
          <p:nvPicPr>
            <p:cNvPr id="45" name="object 62">
              <a:extLst>
                <a:ext uri="{FF2B5EF4-FFF2-40B4-BE49-F238E27FC236}">
                  <a16:creationId xmlns:a16="http://schemas.microsoft.com/office/drawing/2014/main" id="{B0B16162-ABBC-1042-A233-F5DC33CC856F}"/>
                </a:ext>
              </a:extLst>
            </p:cNvPr>
            <p:cNvPicPr/>
            <p:nvPr/>
          </p:nvPicPr>
          <p:blipFill>
            <a:blip r:embed="rId37" cstate="print"/>
            <a:stretch>
              <a:fillRect/>
            </a:stretch>
          </p:blipFill>
          <p:spPr>
            <a:xfrm>
              <a:off x="4557988" y="5065873"/>
              <a:ext cx="195579" cy="114953"/>
            </a:xfrm>
            <a:prstGeom prst="rect">
              <a:avLst/>
            </a:prstGeom>
          </p:spPr>
        </p:pic>
        <p:pic>
          <p:nvPicPr>
            <p:cNvPr id="46" name="object 63">
              <a:extLst>
                <a:ext uri="{FF2B5EF4-FFF2-40B4-BE49-F238E27FC236}">
                  <a16:creationId xmlns:a16="http://schemas.microsoft.com/office/drawing/2014/main" id="{27690865-C16A-C4D3-95E0-871CB2E77AFE}"/>
                </a:ext>
              </a:extLst>
            </p:cNvPr>
            <p:cNvPicPr/>
            <p:nvPr/>
          </p:nvPicPr>
          <p:blipFill>
            <a:blip r:embed="rId38" cstate="print"/>
            <a:stretch>
              <a:fillRect/>
            </a:stretch>
          </p:blipFill>
          <p:spPr>
            <a:xfrm>
              <a:off x="4819826" y="5047513"/>
              <a:ext cx="288979" cy="75038"/>
            </a:xfrm>
            <a:prstGeom prst="rect">
              <a:avLst/>
            </a:prstGeom>
          </p:spPr>
        </p:pic>
        <p:pic>
          <p:nvPicPr>
            <p:cNvPr id="47" name="object 64">
              <a:extLst>
                <a:ext uri="{FF2B5EF4-FFF2-40B4-BE49-F238E27FC236}">
                  <a16:creationId xmlns:a16="http://schemas.microsoft.com/office/drawing/2014/main" id="{7839CAC6-02B8-B8F3-2022-9605CEDCE783}"/>
                </a:ext>
              </a:extLst>
            </p:cNvPr>
            <p:cNvPicPr/>
            <p:nvPr/>
          </p:nvPicPr>
          <p:blipFill>
            <a:blip r:embed="rId39" cstate="print"/>
            <a:stretch>
              <a:fillRect/>
            </a:stretch>
          </p:blipFill>
          <p:spPr>
            <a:xfrm>
              <a:off x="3624795" y="5358844"/>
              <a:ext cx="220319" cy="83816"/>
            </a:xfrm>
            <a:prstGeom prst="rect">
              <a:avLst/>
            </a:prstGeom>
          </p:spPr>
        </p:pic>
        <p:pic>
          <p:nvPicPr>
            <p:cNvPr id="48" name="object 65">
              <a:extLst>
                <a:ext uri="{FF2B5EF4-FFF2-40B4-BE49-F238E27FC236}">
                  <a16:creationId xmlns:a16="http://schemas.microsoft.com/office/drawing/2014/main" id="{A6FD7AAC-7334-A56D-EAA5-0EDE850CBABE}"/>
                </a:ext>
              </a:extLst>
            </p:cNvPr>
            <p:cNvPicPr/>
            <p:nvPr/>
          </p:nvPicPr>
          <p:blipFill>
            <a:blip r:embed="rId40" cstate="print"/>
            <a:stretch>
              <a:fillRect/>
            </a:stretch>
          </p:blipFill>
          <p:spPr>
            <a:xfrm>
              <a:off x="3925746" y="5470604"/>
              <a:ext cx="247468" cy="74240"/>
            </a:xfrm>
            <a:prstGeom prst="rect">
              <a:avLst/>
            </a:prstGeom>
          </p:spPr>
        </p:pic>
        <p:pic>
          <p:nvPicPr>
            <p:cNvPr id="49" name="object 66">
              <a:extLst>
                <a:ext uri="{FF2B5EF4-FFF2-40B4-BE49-F238E27FC236}">
                  <a16:creationId xmlns:a16="http://schemas.microsoft.com/office/drawing/2014/main" id="{3C874EE7-1AAD-7A9A-FCDE-CB88C6F7D20D}"/>
                </a:ext>
              </a:extLst>
            </p:cNvPr>
            <p:cNvPicPr/>
            <p:nvPr/>
          </p:nvPicPr>
          <p:blipFill>
            <a:blip r:embed="rId41" cstate="print"/>
            <a:stretch>
              <a:fillRect/>
            </a:stretch>
          </p:blipFill>
          <p:spPr>
            <a:xfrm>
              <a:off x="4217923" y="5056301"/>
              <a:ext cx="276999" cy="97383"/>
            </a:xfrm>
            <a:prstGeom prst="rect">
              <a:avLst/>
            </a:prstGeom>
          </p:spPr>
        </p:pic>
        <p:pic>
          <p:nvPicPr>
            <p:cNvPr id="50" name="object 67">
              <a:extLst>
                <a:ext uri="{FF2B5EF4-FFF2-40B4-BE49-F238E27FC236}">
                  <a16:creationId xmlns:a16="http://schemas.microsoft.com/office/drawing/2014/main" id="{6EF44B01-4146-4C0E-C7BF-3D990912338D}"/>
                </a:ext>
              </a:extLst>
            </p:cNvPr>
            <p:cNvPicPr/>
            <p:nvPr/>
          </p:nvPicPr>
          <p:blipFill>
            <a:blip r:embed="rId42" cstate="print"/>
            <a:stretch>
              <a:fillRect/>
            </a:stretch>
          </p:blipFill>
          <p:spPr>
            <a:xfrm>
              <a:off x="2523959" y="5468213"/>
              <a:ext cx="610679" cy="67830"/>
            </a:xfrm>
            <a:prstGeom prst="rect">
              <a:avLst/>
            </a:prstGeom>
          </p:spPr>
        </p:pic>
        <p:pic>
          <p:nvPicPr>
            <p:cNvPr id="51" name="object 68">
              <a:extLst>
                <a:ext uri="{FF2B5EF4-FFF2-40B4-BE49-F238E27FC236}">
                  <a16:creationId xmlns:a16="http://schemas.microsoft.com/office/drawing/2014/main" id="{10F94619-4359-3520-AE78-796647D7E855}"/>
                </a:ext>
              </a:extLst>
            </p:cNvPr>
            <p:cNvPicPr/>
            <p:nvPr/>
          </p:nvPicPr>
          <p:blipFill>
            <a:blip r:embed="rId43" cstate="print"/>
            <a:stretch>
              <a:fillRect/>
            </a:stretch>
          </p:blipFill>
          <p:spPr>
            <a:xfrm>
              <a:off x="3543367" y="5460227"/>
              <a:ext cx="318516" cy="94996"/>
            </a:xfrm>
            <a:prstGeom prst="rect">
              <a:avLst/>
            </a:prstGeom>
          </p:spPr>
        </p:pic>
        <p:pic>
          <p:nvPicPr>
            <p:cNvPr id="52" name="object 69">
              <a:extLst>
                <a:ext uri="{FF2B5EF4-FFF2-40B4-BE49-F238E27FC236}">
                  <a16:creationId xmlns:a16="http://schemas.microsoft.com/office/drawing/2014/main" id="{4C697AB8-AD7C-9FD1-D8B7-F2CA16F01CAD}"/>
                </a:ext>
              </a:extLst>
            </p:cNvPr>
            <p:cNvPicPr/>
            <p:nvPr/>
          </p:nvPicPr>
          <p:blipFill>
            <a:blip r:embed="rId44" cstate="print"/>
            <a:stretch>
              <a:fillRect/>
            </a:stretch>
          </p:blipFill>
          <p:spPr>
            <a:xfrm>
              <a:off x="5914275" y="5982309"/>
              <a:ext cx="166039" cy="68643"/>
            </a:xfrm>
            <a:prstGeom prst="rect">
              <a:avLst/>
            </a:prstGeom>
          </p:spPr>
        </p:pic>
        <p:pic>
          <p:nvPicPr>
            <p:cNvPr id="53" name="object 70">
              <a:extLst>
                <a:ext uri="{FF2B5EF4-FFF2-40B4-BE49-F238E27FC236}">
                  <a16:creationId xmlns:a16="http://schemas.microsoft.com/office/drawing/2014/main" id="{20BC087B-B8D3-3338-B365-2EF0EC4C2B68}"/>
                </a:ext>
              </a:extLst>
            </p:cNvPr>
            <p:cNvPicPr/>
            <p:nvPr/>
          </p:nvPicPr>
          <p:blipFill>
            <a:blip r:embed="rId45" cstate="print"/>
            <a:stretch>
              <a:fillRect/>
            </a:stretch>
          </p:blipFill>
          <p:spPr>
            <a:xfrm>
              <a:off x="5751425" y="5878528"/>
              <a:ext cx="328893" cy="67055"/>
            </a:xfrm>
            <a:prstGeom prst="rect">
              <a:avLst/>
            </a:prstGeom>
          </p:spPr>
        </p:pic>
        <p:pic>
          <p:nvPicPr>
            <p:cNvPr id="54" name="object 71">
              <a:extLst>
                <a:ext uri="{FF2B5EF4-FFF2-40B4-BE49-F238E27FC236}">
                  <a16:creationId xmlns:a16="http://schemas.microsoft.com/office/drawing/2014/main" id="{0953012B-A788-0BB5-ECA0-D774756D4E80}"/>
                </a:ext>
              </a:extLst>
            </p:cNvPr>
            <p:cNvPicPr/>
            <p:nvPr/>
          </p:nvPicPr>
          <p:blipFill>
            <a:blip r:embed="rId46" cstate="print"/>
            <a:stretch>
              <a:fillRect/>
            </a:stretch>
          </p:blipFill>
          <p:spPr>
            <a:xfrm>
              <a:off x="5562232" y="5949581"/>
              <a:ext cx="132515" cy="108546"/>
            </a:xfrm>
            <a:prstGeom prst="rect">
              <a:avLst/>
            </a:prstGeom>
          </p:spPr>
        </p:pic>
        <p:pic>
          <p:nvPicPr>
            <p:cNvPr id="55" name="object 72">
              <a:extLst>
                <a:ext uri="{FF2B5EF4-FFF2-40B4-BE49-F238E27FC236}">
                  <a16:creationId xmlns:a16="http://schemas.microsoft.com/office/drawing/2014/main" id="{66603037-9806-39D3-7E2D-34559FFB3FB8}"/>
                </a:ext>
              </a:extLst>
            </p:cNvPr>
            <p:cNvPicPr/>
            <p:nvPr/>
          </p:nvPicPr>
          <p:blipFill>
            <a:blip r:embed="rId47" cstate="print"/>
            <a:stretch>
              <a:fillRect/>
            </a:stretch>
          </p:blipFill>
          <p:spPr>
            <a:xfrm>
              <a:off x="4736807" y="5988697"/>
              <a:ext cx="317703" cy="67050"/>
            </a:xfrm>
            <a:prstGeom prst="rect">
              <a:avLst/>
            </a:prstGeom>
          </p:spPr>
        </p:pic>
        <p:pic>
          <p:nvPicPr>
            <p:cNvPr id="56" name="object 73">
              <a:extLst>
                <a:ext uri="{FF2B5EF4-FFF2-40B4-BE49-F238E27FC236}">
                  <a16:creationId xmlns:a16="http://schemas.microsoft.com/office/drawing/2014/main" id="{18DAEF0D-B7C2-FECC-522F-65F5AEBC25B9}"/>
                </a:ext>
              </a:extLst>
            </p:cNvPr>
            <p:cNvPicPr/>
            <p:nvPr/>
          </p:nvPicPr>
          <p:blipFill>
            <a:blip r:embed="rId48" cstate="print"/>
            <a:stretch>
              <a:fillRect/>
            </a:stretch>
          </p:blipFill>
          <p:spPr>
            <a:xfrm>
              <a:off x="4367999" y="5959953"/>
              <a:ext cx="300139" cy="87011"/>
            </a:xfrm>
            <a:prstGeom prst="rect">
              <a:avLst/>
            </a:prstGeom>
          </p:spPr>
        </p:pic>
        <p:pic>
          <p:nvPicPr>
            <p:cNvPr id="57" name="object 74">
              <a:extLst>
                <a:ext uri="{FF2B5EF4-FFF2-40B4-BE49-F238E27FC236}">
                  <a16:creationId xmlns:a16="http://schemas.microsoft.com/office/drawing/2014/main" id="{8EB03118-8333-89EC-7FEF-ED5F225194C4}"/>
                </a:ext>
              </a:extLst>
            </p:cNvPr>
            <p:cNvPicPr/>
            <p:nvPr/>
          </p:nvPicPr>
          <p:blipFill>
            <a:blip r:embed="rId49" cstate="print"/>
            <a:stretch>
              <a:fillRect/>
            </a:stretch>
          </p:blipFill>
          <p:spPr>
            <a:xfrm>
              <a:off x="4727231" y="5870545"/>
              <a:ext cx="266611" cy="76635"/>
            </a:xfrm>
            <a:prstGeom prst="rect">
              <a:avLst/>
            </a:prstGeom>
          </p:spPr>
        </p:pic>
        <p:pic>
          <p:nvPicPr>
            <p:cNvPr id="58" name="object 75">
              <a:extLst>
                <a:ext uri="{FF2B5EF4-FFF2-40B4-BE49-F238E27FC236}">
                  <a16:creationId xmlns:a16="http://schemas.microsoft.com/office/drawing/2014/main" id="{36A137B6-BE95-6086-A007-1D8200491CD1}"/>
                </a:ext>
              </a:extLst>
            </p:cNvPr>
            <p:cNvPicPr/>
            <p:nvPr/>
          </p:nvPicPr>
          <p:blipFill>
            <a:blip r:embed="rId50" cstate="print"/>
            <a:stretch>
              <a:fillRect/>
            </a:stretch>
          </p:blipFill>
          <p:spPr>
            <a:xfrm>
              <a:off x="4316907" y="5865761"/>
              <a:ext cx="353639" cy="71831"/>
            </a:xfrm>
            <a:prstGeom prst="rect">
              <a:avLst/>
            </a:prstGeom>
          </p:spPr>
        </p:pic>
        <p:pic>
          <p:nvPicPr>
            <p:cNvPr id="59" name="object 76">
              <a:extLst>
                <a:ext uri="{FF2B5EF4-FFF2-40B4-BE49-F238E27FC236}">
                  <a16:creationId xmlns:a16="http://schemas.microsoft.com/office/drawing/2014/main" id="{803DF15D-2BEA-02E6-CE30-75BC46664033}"/>
                </a:ext>
              </a:extLst>
            </p:cNvPr>
            <p:cNvPicPr/>
            <p:nvPr/>
          </p:nvPicPr>
          <p:blipFill>
            <a:blip r:embed="rId51" cstate="print"/>
            <a:stretch>
              <a:fillRect/>
            </a:stretch>
          </p:blipFill>
          <p:spPr>
            <a:xfrm>
              <a:off x="4693697" y="5768365"/>
              <a:ext cx="304921" cy="56678"/>
            </a:xfrm>
            <a:prstGeom prst="rect">
              <a:avLst/>
            </a:prstGeom>
          </p:spPr>
        </p:pic>
        <p:pic>
          <p:nvPicPr>
            <p:cNvPr id="60" name="object 77">
              <a:extLst>
                <a:ext uri="{FF2B5EF4-FFF2-40B4-BE49-F238E27FC236}">
                  <a16:creationId xmlns:a16="http://schemas.microsoft.com/office/drawing/2014/main" id="{6B832C46-DBFB-325A-3591-4E077D00CBE1}"/>
                </a:ext>
              </a:extLst>
            </p:cNvPr>
            <p:cNvPicPr/>
            <p:nvPr/>
          </p:nvPicPr>
          <p:blipFill>
            <a:blip r:embed="rId52" cstate="print"/>
            <a:stretch>
              <a:fillRect/>
            </a:stretch>
          </p:blipFill>
          <p:spPr>
            <a:xfrm>
              <a:off x="4266615" y="5748408"/>
              <a:ext cx="336875" cy="79812"/>
            </a:xfrm>
            <a:prstGeom prst="rect">
              <a:avLst/>
            </a:prstGeom>
          </p:spPr>
        </p:pic>
        <p:pic>
          <p:nvPicPr>
            <p:cNvPr id="61" name="object 78">
              <a:extLst>
                <a:ext uri="{FF2B5EF4-FFF2-40B4-BE49-F238E27FC236}">
                  <a16:creationId xmlns:a16="http://schemas.microsoft.com/office/drawing/2014/main" id="{BE5A2283-8836-B820-7C6B-A562C44BD019}"/>
                </a:ext>
              </a:extLst>
            </p:cNvPr>
            <p:cNvPicPr/>
            <p:nvPr/>
          </p:nvPicPr>
          <p:blipFill>
            <a:blip r:embed="rId53" cstate="print"/>
            <a:stretch>
              <a:fillRect/>
            </a:stretch>
          </p:blipFill>
          <p:spPr>
            <a:xfrm>
              <a:off x="4144477" y="5860973"/>
              <a:ext cx="150077" cy="150070"/>
            </a:xfrm>
            <a:prstGeom prst="rect">
              <a:avLst/>
            </a:prstGeom>
          </p:spPr>
        </p:pic>
        <p:pic>
          <p:nvPicPr>
            <p:cNvPr id="62" name="object 79">
              <a:extLst>
                <a:ext uri="{FF2B5EF4-FFF2-40B4-BE49-F238E27FC236}">
                  <a16:creationId xmlns:a16="http://schemas.microsoft.com/office/drawing/2014/main" id="{20C44E3A-DEE2-AD8E-932E-2AF108097D12}"/>
                </a:ext>
              </a:extLst>
            </p:cNvPr>
            <p:cNvPicPr/>
            <p:nvPr/>
          </p:nvPicPr>
          <p:blipFill>
            <a:blip r:embed="rId54" cstate="print"/>
            <a:stretch>
              <a:fillRect/>
            </a:stretch>
          </p:blipFill>
          <p:spPr>
            <a:xfrm>
              <a:off x="4531645" y="5643842"/>
              <a:ext cx="301745" cy="69441"/>
            </a:xfrm>
            <a:prstGeom prst="rect">
              <a:avLst/>
            </a:prstGeom>
          </p:spPr>
        </p:pic>
        <p:pic>
          <p:nvPicPr>
            <p:cNvPr id="63" name="object 80">
              <a:extLst>
                <a:ext uri="{FF2B5EF4-FFF2-40B4-BE49-F238E27FC236}">
                  <a16:creationId xmlns:a16="http://schemas.microsoft.com/office/drawing/2014/main" id="{21A82E10-077B-18DC-172F-F75D4E5D2009}"/>
                </a:ext>
              </a:extLst>
            </p:cNvPr>
            <p:cNvPicPr/>
            <p:nvPr/>
          </p:nvPicPr>
          <p:blipFill>
            <a:blip r:embed="rId55" cstate="print"/>
            <a:stretch>
              <a:fillRect/>
            </a:stretch>
          </p:blipFill>
          <p:spPr>
            <a:xfrm>
              <a:off x="4915620" y="5616691"/>
              <a:ext cx="200369" cy="104575"/>
            </a:xfrm>
            <a:prstGeom prst="rect">
              <a:avLst/>
            </a:prstGeom>
          </p:spPr>
        </p:pic>
        <p:pic>
          <p:nvPicPr>
            <p:cNvPr id="13312" name="object 81">
              <a:extLst>
                <a:ext uri="{FF2B5EF4-FFF2-40B4-BE49-F238E27FC236}">
                  <a16:creationId xmlns:a16="http://schemas.microsoft.com/office/drawing/2014/main" id="{6E147C28-110F-3987-E785-18054D1414A1}"/>
                </a:ext>
              </a:extLst>
            </p:cNvPr>
            <p:cNvPicPr/>
            <p:nvPr/>
          </p:nvPicPr>
          <p:blipFill>
            <a:blip r:embed="rId56" cstate="print"/>
            <a:stretch>
              <a:fillRect/>
            </a:stretch>
          </p:blipFill>
          <p:spPr>
            <a:xfrm>
              <a:off x="5114404" y="5992698"/>
              <a:ext cx="404720" cy="60642"/>
            </a:xfrm>
            <a:prstGeom prst="rect">
              <a:avLst/>
            </a:prstGeom>
          </p:spPr>
        </p:pic>
        <p:pic>
          <p:nvPicPr>
            <p:cNvPr id="13313" name="object 82">
              <a:extLst>
                <a:ext uri="{FF2B5EF4-FFF2-40B4-BE49-F238E27FC236}">
                  <a16:creationId xmlns:a16="http://schemas.microsoft.com/office/drawing/2014/main" id="{20040D9D-73C0-9EE1-2444-D37E2D6F085E}"/>
                </a:ext>
              </a:extLst>
            </p:cNvPr>
            <p:cNvPicPr/>
            <p:nvPr/>
          </p:nvPicPr>
          <p:blipFill>
            <a:blip r:embed="rId57" cstate="print"/>
            <a:stretch>
              <a:fillRect/>
            </a:stretch>
          </p:blipFill>
          <p:spPr>
            <a:xfrm>
              <a:off x="4261827" y="5612701"/>
              <a:ext cx="229105" cy="92599"/>
            </a:xfrm>
            <a:prstGeom prst="rect">
              <a:avLst/>
            </a:prstGeom>
          </p:spPr>
        </p:pic>
        <p:pic>
          <p:nvPicPr>
            <p:cNvPr id="13314" name="object 83">
              <a:extLst>
                <a:ext uri="{FF2B5EF4-FFF2-40B4-BE49-F238E27FC236}">
                  <a16:creationId xmlns:a16="http://schemas.microsoft.com/office/drawing/2014/main" id="{2F2A4F20-E58B-B292-B313-A3B5B99F2402}"/>
                </a:ext>
              </a:extLst>
            </p:cNvPr>
            <p:cNvPicPr/>
            <p:nvPr/>
          </p:nvPicPr>
          <p:blipFill>
            <a:blip r:embed="rId58" cstate="print"/>
            <a:stretch>
              <a:fillRect/>
            </a:stretch>
          </p:blipFill>
          <p:spPr>
            <a:xfrm>
              <a:off x="5041749" y="5746013"/>
              <a:ext cx="415907" cy="92601"/>
            </a:xfrm>
            <a:prstGeom prst="rect">
              <a:avLst/>
            </a:prstGeom>
          </p:spPr>
        </p:pic>
        <p:pic>
          <p:nvPicPr>
            <p:cNvPr id="13315" name="object 84">
              <a:extLst>
                <a:ext uri="{FF2B5EF4-FFF2-40B4-BE49-F238E27FC236}">
                  <a16:creationId xmlns:a16="http://schemas.microsoft.com/office/drawing/2014/main" id="{B20A3592-B8F9-5398-5E5C-FE9384F068F2}"/>
                </a:ext>
              </a:extLst>
            </p:cNvPr>
            <p:cNvPicPr/>
            <p:nvPr/>
          </p:nvPicPr>
          <p:blipFill>
            <a:blip r:embed="rId59" cstate="print"/>
            <a:stretch>
              <a:fillRect/>
            </a:stretch>
          </p:blipFill>
          <p:spPr>
            <a:xfrm>
              <a:off x="5121577" y="5891301"/>
              <a:ext cx="366413" cy="84618"/>
            </a:xfrm>
            <a:prstGeom prst="rect">
              <a:avLst/>
            </a:prstGeom>
          </p:spPr>
        </p:pic>
        <p:pic>
          <p:nvPicPr>
            <p:cNvPr id="13316" name="object 85">
              <a:extLst>
                <a:ext uri="{FF2B5EF4-FFF2-40B4-BE49-F238E27FC236}">
                  <a16:creationId xmlns:a16="http://schemas.microsoft.com/office/drawing/2014/main" id="{EBA6DACB-C94D-C9A1-2C1F-82ABCAD2E1DF}"/>
                </a:ext>
              </a:extLst>
            </p:cNvPr>
            <p:cNvPicPr/>
            <p:nvPr/>
          </p:nvPicPr>
          <p:blipFill>
            <a:blip r:embed="rId60" cstate="print"/>
            <a:stretch>
              <a:fillRect/>
            </a:stretch>
          </p:blipFill>
          <p:spPr>
            <a:xfrm>
              <a:off x="3574503" y="5980709"/>
              <a:ext cx="328890" cy="51079"/>
            </a:xfrm>
            <a:prstGeom prst="rect">
              <a:avLst/>
            </a:prstGeom>
          </p:spPr>
        </p:pic>
        <p:pic>
          <p:nvPicPr>
            <p:cNvPr id="13317" name="object 86">
              <a:extLst>
                <a:ext uri="{FF2B5EF4-FFF2-40B4-BE49-F238E27FC236}">
                  <a16:creationId xmlns:a16="http://schemas.microsoft.com/office/drawing/2014/main" id="{79EC1A25-0B50-2E00-57A1-2D769348BF73}"/>
                </a:ext>
              </a:extLst>
            </p:cNvPr>
            <p:cNvPicPr/>
            <p:nvPr/>
          </p:nvPicPr>
          <p:blipFill>
            <a:blip r:embed="rId61" cstate="print"/>
            <a:stretch>
              <a:fillRect/>
            </a:stretch>
          </p:blipFill>
          <p:spPr>
            <a:xfrm>
              <a:off x="3306276" y="5951172"/>
              <a:ext cx="229906" cy="79030"/>
            </a:xfrm>
            <a:prstGeom prst="rect">
              <a:avLst/>
            </a:prstGeom>
          </p:spPr>
        </p:pic>
        <p:pic>
          <p:nvPicPr>
            <p:cNvPr id="13318" name="object 87">
              <a:extLst>
                <a:ext uri="{FF2B5EF4-FFF2-40B4-BE49-F238E27FC236}">
                  <a16:creationId xmlns:a16="http://schemas.microsoft.com/office/drawing/2014/main" id="{27E1B246-FA17-9499-624F-D424279C3296}"/>
                </a:ext>
              </a:extLst>
            </p:cNvPr>
            <p:cNvPicPr/>
            <p:nvPr/>
          </p:nvPicPr>
          <p:blipFill>
            <a:blip r:embed="rId62" cstate="print"/>
            <a:stretch>
              <a:fillRect/>
            </a:stretch>
          </p:blipFill>
          <p:spPr>
            <a:xfrm>
              <a:off x="5510342" y="5762777"/>
              <a:ext cx="569976" cy="172429"/>
            </a:xfrm>
            <a:prstGeom prst="rect">
              <a:avLst/>
            </a:prstGeom>
          </p:spPr>
        </p:pic>
        <p:pic>
          <p:nvPicPr>
            <p:cNvPr id="13320" name="object 88">
              <a:extLst>
                <a:ext uri="{FF2B5EF4-FFF2-40B4-BE49-F238E27FC236}">
                  <a16:creationId xmlns:a16="http://schemas.microsoft.com/office/drawing/2014/main" id="{E4C394CB-8FC3-4ECF-2B09-5AA5CED72B1C}"/>
                </a:ext>
              </a:extLst>
            </p:cNvPr>
            <p:cNvPicPr/>
            <p:nvPr/>
          </p:nvPicPr>
          <p:blipFill>
            <a:blip r:embed="rId63" cstate="print"/>
            <a:stretch>
              <a:fillRect/>
            </a:stretch>
          </p:blipFill>
          <p:spPr>
            <a:xfrm>
              <a:off x="3958475" y="5867352"/>
              <a:ext cx="154069" cy="142094"/>
            </a:xfrm>
            <a:prstGeom prst="rect">
              <a:avLst/>
            </a:prstGeom>
          </p:spPr>
        </p:pic>
        <p:pic>
          <p:nvPicPr>
            <p:cNvPr id="13321" name="object 89">
              <a:extLst>
                <a:ext uri="{FF2B5EF4-FFF2-40B4-BE49-F238E27FC236}">
                  <a16:creationId xmlns:a16="http://schemas.microsoft.com/office/drawing/2014/main" id="{92F073F9-5955-9D83-7CF6-46632E21F710}"/>
                </a:ext>
              </a:extLst>
            </p:cNvPr>
            <p:cNvPicPr/>
            <p:nvPr/>
          </p:nvPicPr>
          <p:blipFill>
            <a:blip r:embed="rId64" cstate="print"/>
            <a:stretch>
              <a:fillRect/>
            </a:stretch>
          </p:blipFill>
          <p:spPr>
            <a:xfrm>
              <a:off x="3584079" y="5861764"/>
              <a:ext cx="292970" cy="79828"/>
            </a:xfrm>
            <a:prstGeom prst="rect">
              <a:avLst/>
            </a:prstGeom>
          </p:spPr>
        </p:pic>
        <p:pic>
          <p:nvPicPr>
            <p:cNvPr id="13322" name="object 90">
              <a:extLst>
                <a:ext uri="{FF2B5EF4-FFF2-40B4-BE49-F238E27FC236}">
                  <a16:creationId xmlns:a16="http://schemas.microsoft.com/office/drawing/2014/main" id="{A470C296-EA94-7C12-2FA6-4C4B479D6EBB}"/>
                </a:ext>
              </a:extLst>
            </p:cNvPr>
            <p:cNvPicPr/>
            <p:nvPr/>
          </p:nvPicPr>
          <p:blipFill>
            <a:blip r:embed="rId65" cstate="print"/>
            <a:stretch>
              <a:fillRect/>
            </a:stretch>
          </p:blipFill>
          <p:spPr>
            <a:xfrm>
              <a:off x="3311066" y="5825043"/>
              <a:ext cx="202764" cy="79828"/>
            </a:xfrm>
            <a:prstGeom prst="rect">
              <a:avLst/>
            </a:prstGeom>
          </p:spPr>
        </p:pic>
        <p:pic>
          <p:nvPicPr>
            <p:cNvPr id="13323" name="object 91">
              <a:extLst>
                <a:ext uri="{FF2B5EF4-FFF2-40B4-BE49-F238E27FC236}">
                  <a16:creationId xmlns:a16="http://schemas.microsoft.com/office/drawing/2014/main" id="{2F217EE7-E941-B705-800B-7ECDB99A36CB}"/>
                </a:ext>
              </a:extLst>
            </p:cNvPr>
            <p:cNvPicPr/>
            <p:nvPr/>
          </p:nvPicPr>
          <p:blipFill>
            <a:blip r:embed="rId66" cstate="print"/>
            <a:stretch>
              <a:fillRect/>
            </a:stretch>
          </p:blipFill>
          <p:spPr>
            <a:xfrm>
              <a:off x="3906587" y="5742819"/>
              <a:ext cx="312129" cy="61467"/>
            </a:xfrm>
            <a:prstGeom prst="rect">
              <a:avLst/>
            </a:prstGeom>
          </p:spPr>
        </p:pic>
        <p:pic>
          <p:nvPicPr>
            <p:cNvPr id="13324" name="object 92">
              <a:extLst>
                <a:ext uri="{FF2B5EF4-FFF2-40B4-BE49-F238E27FC236}">
                  <a16:creationId xmlns:a16="http://schemas.microsoft.com/office/drawing/2014/main" id="{9B1EBCF1-6929-9FC4-1C09-A8D4811AD29E}"/>
                </a:ext>
              </a:extLst>
            </p:cNvPr>
            <p:cNvPicPr/>
            <p:nvPr/>
          </p:nvPicPr>
          <p:blipFill>
            <a:blip r:embed="rId67" cstate="print"/>
            <a:stretch>
              <a:fillRect/>
            </a:stretch>
          </p:blipFill>
          <p:spPr>
            <a:xfrm>
              <a:off x="3556140" y="5730049"/>
              <a:ext cx="331278" cy="79028"/>
            </a:xfrm>
            <a:prstGeom prst="rect">
              <a:avLst/>
            </a:prstGeom>
          </p:spPr>
        </p:pic>
        <p:pic>
          <p:nvPicPr>
            <p:cNvPr id="13325" name="object 93">
              <a:extLst>
                <a:ext uri="{FF2B5EF4-FFF2-40B4-BE49-F238E27FC236}">
                  <a16:creationId xmlns:a16="http://schemas.microsoft.com/office/drawing/2014/main" id="{6DD9B8D1-2341-FF19-F86A-ED40536FE1B2}"/>
                </a:ext>
              </a:extLst>
            </p:cNvPr>
            <p:cNvPicPr/>
            <p:nvPr/>
          </p:nvPicPr>
          <p:blipFill>
            <a:blip r:embed="rId68" cstate="print"/>
            <a:stretch>
              <a:fillRect/>
            </a:stretch>
          </p:blipFill>
          <p:spPr>
            <a:xfrm>
              <a:off x="5463247" y="5639043"/>
              <a:ext cx="617067" cy="94994"/>
            </a:xfrm>
            <a:prstGeom prst="rect">
              <a:avLst/>
            </a:prstGeom>
          </p:spPr>
        </p:pic>
        <p:pic>
          <p:nvPicPr>
            <p:cNvPr id="13326" name="object 94">
              <a:extLst>
                <a:ext uri="{FF2B5EF4-FFF2-40B4-BE49-F238E27FC236}">
                  <a16:creationId xmlns:a16="http://schemas.microsoft.com/office/drawing/2014/main" id="{629515F6-27E4-B190-73BB-90F8EE07200B}"/>
                </a:ext>
              </a:extLst>
            </p:cNvPr>
            <p:cNvPicPr/>
            <p:nvPr/>
          </p:nvPicPr>
          <p:blipFill>
            <a:blip r:embed="rId69" cstate="print"/>
            <a:stretch>
              <a:fillRect/>
            </a:stretch>
          </p:blipFill>
          <p:spPr>
            <a:xfrm>
              <a:off x="3284722" y="5718873"/>
              <a:ext cx="269816" cy="94993"/>
            </a:xfrm>
            <a:prstGeom prst="rect">
              <a:avLst/>
            </a:prstGeom>
          </p:spPr>
        </p:pic>
        <p:pic>
          <p:nvPicPr>
            <p:cNvPr id="13327" name="object 95">
              <a:extLst>
                <a:ext uri="{FF2B5EF4-FFF2-40B4-BE49-F238E27FC236}">
                  <a16:creationId xmlns:a16="http://schemas.microsoft.com/office/drawing/2014/main" id="{6D5BC1C5-DD03-BD9D-D7BC-64602E1A2A09}"/>
                </a:ext>
              </a:extLst>
            </p:cNvPr>
            <p:cNvPicPr/>
            <p:nvPr/>
          </p:nvPicPr>
          <p:blipFill>
            <a:blip r:embed="rId70" cstate="print"/>
            <a:stretch>
              <a:fillRect/>
            </a:stretch>
          </p:blipFill>
          <p:spPr>
            <a:xfrm>
              <a:off x="3881840" y="5638244"/>
              <a:ext cx="296962" cy="71047"/>
            </a:xfrm>
            <a:prstGeom prst="rect">
              <a:avLst/>
            </a:prstGeom>
          </p:spPr>
        </p:pic>
        <p:pic>
          <p:nvPicPr>
            <p:cNvPr id="13328" name="object 96">
              <a:extLst>
                <a:ext uri="{FF2B5EF4-FFF2-40B4-BE49-F238E27FC236}">
                  <a16:creationId xmlns:a16="http://schemas.microsoft.com/office/drawing/2014/main" id="{18126F28-F8E5-4847-5399-F94AED4550FF}"/>
                </a:ext>
              </a:extLst>
            </p:cNvPr>
            <p:cNvPicPr/>
            <p:nvPr/>
          </p:nvPicPr>
          <p:blipFill>
            <a:blip r:embed="rId71" cstate="print"/>
            <a:stretch>
              <a:fillRect/>
            </a:stretch>
          </p:blipFill>
          <p:spPr>
            <a:xfrm>
              <a:off x="3589668" y="5633454"/>
              <a:ext cx="237090" cy="76635"/>
            </a:xfrm>
            <a:prstGeom prst="rect">
              <a:avLst/>
            </a:prstGeom>
          </p:spPr>
        </p:pic>
        <p:pic>
          <p:nvPicPr>
            <p:cNvPr id="13329" name="object 97">
              <a:extLst>
                <a:ext uri="{FF2B5EF4-FFF2-40B4-BE49-F238E27FC236}">
                  <a16:creationId xmlns:a16="http://schemas.microsoft.com/office/drawing/2014/main" id="{E6A66F28-63FA-867A-5A78-458AE80311AB}"/>
                </a:ext>
              </a:extLst>
            </p:cNvPr>
            <p:cNvPicPr/>
            <p:nvPr/>
          </p:nvPicPr>
          <p:blipFill>
            <a:blip r:embed="rId72" cstate="print"/>
            <a:stretch>
              <a:fillRect/>
            </a:stretch>
          </p:blipFill>
          <p:spPr>
            <a:xfrm>
              <a:off x="3282327" y="5621480"/>
              <a:ext cx="251459" cy="83021"/>
            </a:xfrm>
            <a:prstGeom prst="rect">
              <a:avLst/>
            </a:prstGeom>
          </p:spPr>
        </p:pic>
        <p:pic>
          <p:nvPicPr>
            <p:cNvPr id="13330" name="object 98">
              <a:extLst>
                <a:ext uri="{FF2B5EF4-FFF2-40B4-BE49-F238E27FC236}">
                  <a16:creationId xmlns:a16="http://schemas.microsoft.com/office/drawing/2014/main" id="{CE38CA18-8525-ED30-6DD4-E06F610B8147}"/>
                </a:ext>
              </a:extLst>
            </p:cNvPr>
            <p:cNvPicPr/>
            <p:nvPr/>
          </p:nvPicPr>
          <p:blipFill>
            <a:blip r:embed="rId73" cstate="print"/>
            <a:stretch>
              <a:fillRect/>
            </a:stretch>
          </p:blipFill>
          <p:spPr>
            <a:xfrm>
              <a:off x="5212582" y="5641437"/>
              <a:ext cx="205159" cy="83819"/>
            </a:xfrm>
            <a:prstGeom prst="rect">
              <a:avLst/>
            </a:prstGeom>
          </p:spPr>
        </p:pic>
        <p:pic>
          <p:nvPicPr>
            <p:cNvPr id="13331" name="object 99">
              <a:extLst>
                <a:ext uri="{FF2B5EF4-FFF2-40B4-BE49-F238E27FC236}">
                  <a16:creationId xmlns:a16="http://schemas.microsoft.com/office/drawing/2014/main" id="{DBAD86CE-8AEA-7CD5-C224-C08A87444A1D}"/>
                </a:ext>
              </a:extLst>
            </p:cNvPr>
            <p:cNvPicPr/>
            <p:nvPr/>
          </p:nvPicPr>
          <p:blipFill>
            <a:blip r:embed="rId74" cstate="print"/>
            <a:stretch>
              <a:fillRect/>
            </a:stretch>
          </p:blipFill>
          <p:spPr>
            <a:xfrm>
              <a:off x="2908731" y="5980709"/>
              <a:ext cx="341665" cy="43891"/>
            </a:xfrm>
            <a:prstGeom prst="rect">
              <a:avLst/>
            </a:prstGeom>
          </p:spPr>
        </p:pic>
        <p:pic>
          <p:nvPicPr>
            <p:cNvPr id="13332" name="object 100">
              <a:extLst>
                <a:ext uri="{FF2B5EF4-FFF2-40B4-BE49-F238E27FC236}">
                  <a16:creationId xmlns:a16="http://schemas.microsoft.com/office/drawing/2014/main" id="{9F7A3EA2-D0D3-729B-0596-577E6CD56367}"/>
                </a:ext>
              </a:extLst>
            </p:cNvPr>
            <p:cNvPicPr/>
            <p:nvPr/>
          </p:nvPicPr>
          <p:blipFill>
            <a:blip r:embed="rId75" cstate="print"/>
            <a:stretch>
              <a:fillRect/>
            </a:stretch>
          </p:blipFill>
          <p:spPr>
            <a:xfrm>
              <a:off x="2669247" y="5968735"/>
              <a:ext cx="217919" cy="68652"/>
            </a:xfrm>
            <a:prstGeom prst="rect">
              <a:avLst/>
            </a:prstGeom>
          </p:spPr>
        </p:pic>
        <p:pic>
          <p:nvPicPr>
            <p:cNvPr id="13333" name="object 101">
              <a:extLst>
                <a:ext uri="{FF2B5EF4-FFF2-40B4-BE49-F238E27FC236}">
                  <a16:creationId xmlns:a16="http://schemas.microsoft.com/office/drawing/2014/main" id="{F09B493D-B53B-24C3-7A3F-572DCDA964F4}"/>
                </a:ext>
              </a:extLst>
            </p:cNvPr>
            <p:cNvPicPr/>
            <p:nvPr/>
          </p:nvPicPr>
          <p:blipFill>
            <a:blip r:embed="rId76" cstate="print"/>
            <a:stretch>
              <a:fillRect/>
            </a:stretch>
          </p:blipFill>
          <p:spPr>
            <a:xfrm>
              <a:off x="2347544" y="5965541"/>
              <a:ext cx="248257" cy="78223"/>
            </a:xfrm>
            <a:prstGeom prst="rect">
              <a:avLst/>
            </a:prstGeom>
          </p:spPr>
        </p:pic>
        <p:pic>
          <p:nvPicPr>
            <p:cNvPr id="13334" name="object 102">
              <a:extLst>
                <a:ext uri="{FF2B5EF4-FFF2-40B4-BE49-F238E27FC236}">
                  <a16:creationId xmlns:a16="http://schemas.microsoft.com/office/drawing/2014/main" id="{7CB84A5A-2607-C6F1-9510-224D4097BC00}"/>
                </a:ext>
              </a:extLst>
            </p:cNvPr>
            <p:cNvPicPr/>
            <p:nvPr/>
          </p:nvPicPr>
          <p:blipFill>
            <a:blip r:embed="rId77" cstate="print"/>
            <a:stretch>
              <a:fillRect/>
            </a:stretch>
          </p:blipFill>
          <p:spPr>
            <a:xfrm>
              <a:off x="2654076" y="5871344"/>
              <a:ext cx="304945" cy="81425"/>
            </a:xfrm>
            <a:prstGeom prst="rect">
              <a:avLst/>
            </a:prstGeom>
          </p:spPr>
        </p:pic>
        <p:pic>
          <p:nvPicPr>
            <p:cNvPr id="13335" name="object 103">
              <a:extLst>
                <a:ext uri="{FF2B5EF4-FFF2-40B4-BE49-F238E27FC236}">
                  <a16:creationId xmlns:a16="http://schemas.microsoft.com/office/drawing/2014/main" id="{6F4B6420-902A-C0DE-9295-5BFCB45A1993}"/>
                </a:ext>
              </a:extLst>
            </p:cNvPr>
            <p:cNvPicPr/>
            <p:nvPr/>
          </p:nvPicPr>
          <p:blipFill>
            <a:blip r:embed="rId78" cstate="print"/>
            <a:stretch>
              <a:fillRect/>
            </a:stretch>
          </p:blipFill>
          <p:spPr>
            <a:xfrm>
              <a:off x="2349131" y="5831433"/>
              <a:ext cx="279399" cy="108559"/>
            </a:xfrm>
            <a:prstGeom prst="rect">
              <a:avLst/>
            </a:prstGeom>
          </p:spPr>
        </p:pic>
        <p:pic>
          <p:nvPicPr>
            <p:cNvPr id="13336" name="object 104">
              <a:extLst>
                <a:ext uri="{FF2B5EF4-FFF2-40B4-BE49-F238E27FC236}">
                  <a16:creationId xmlns:a16="http://schemas.microsoft.com/office/drawing/2014/main" id="{91EF820B-EEB8-DE38-3F04-BFD9AC7043DF}"/>
                </a:ext>
              </a:extLst>
            </p:cNvPr>
            <p:cNvPicPr/>
            <p:nvPr/>
          </p:nvPicPr>
          <p:blipFill>
            <a:blip r:embed="rId79" cstate="print"/>
            <a:stretch>
              <a:fillRect/>
            </a:stretch>
          </p:blipFill>
          <p:spPr>
            <a:xfrm>
              <a:off x="2642907" y="5795506"/>
              <a:ext cx="258635" cy="73442"/>
            </a:xfrm>
            <a:prstGeom prst="rect">
              <a:avLst/>
            </a:prstGeom>
          </p:spPr>
        </p:pic>
        <p:pic>
          <p:nvPicPr>
            <p:cNvPr id="13337" name="object 105">
              <a:extLst>
                <a:ext uri="{FF2B5EF4-FFF2-40B4-BE49-F238E27FC236}">
                  <a16:creationId xmlns:a16="http://schemas.microsoft.com/office/drawing/2014/main" id="{B61D21C2-3A77-3EAE-9EF3-B6BDF92FD2AC}"/>
                </a:ext>
              </a:extLst>
            </p:cNvPr>
            <p:cNvPicPr/>
            <p:nvPr/>
          </p:nvPicPr>
          <p:blipFill>
            <a:blip r:embed="rId80" cstate="print"/>
            <a:stretch>
              <a:fillRect/>
            </a:stretch>
          </p:blipFill>
          <p:spPr>
            <a:xfrm>
              <a:off x="2349131" y="5752399"/>
              <a:ext cx="224318" cy="73442"/>
            </a:xfrm>
            <a:prstGeom prst="rect">
              <a:avLst/>
            </a:prstGeom>
          </p:spPr>
        </p:pic>
        <p:pic>
          <p:nvPicPr>
            <p:cNvPr id="13338" name="object 106">
              <a:extLst>
                <a:ext uri="{FF2B5EF4-FFF2-40B4-BE49-F238E27FC236}">
                  <a16:creationId xmlns:a16="http://schemas.microsoft.com/office/drawing/2014/main" id="{B36AD12D-6DA1-96C1-AC47-E28C0F7AB1FE}"/>
                </a:ext>
              </a:extLst>
            </p:cNvPr>
            <p:cNvPicPr/>
            <p:nvPr/>
          </p:nvPicPr>
          <p:blipFill>
            <a:blip r:embed="rId81" cstate="print"/>
            <a:stretch>
              <a:fillRect/>
            </a:stretch>
          </p:blipFill>
          <p:spPr>
            <a:xfrm>
              <a:off x="2622145" y="5714879"/>
              <a:ext cx="620267" cy="189193"/>
            </a:xfrm>
            <a:prstGeom prst="rect">
              <a:avLst/>
            </a:prstGeom>
          </p:spPr>
        </p:pic>
        <p:pic>
          <p:nvPicPr>
            <p:cNvPr id="13339" name="object 107">
              <a:extLst>
                <a:ext uri="{FF2B5EF4-FFF2-40B4-BE49-F238E27FC236}">
                  <a16:creationId xmlns:a16="http://schemas.microsoft.com/office/drawing/2014/main" id="{5A738178-6223-DFEA-90A8-620D3150EE2B}"/>
                </a:ext>
              </a:extLst>
            </p:cNvPr>
            <p:cNvPicPr/>
            <p:nvPr/>
          </p:nvPicPr>
          <p:blipFill>
            <a:blip r:embed="rId82" cstate="print"/>
            <a:stretch>
              <a:fillRect/>
            </a:stretch>
          </p:blipFill>
          <p:spPr>
            <a:xfrm>
              <a:off x="2876000" y="5636648"/>
              <a:ext cx="356035" cy="63862"/>
            </a:xfrm>
            <a:prstGeom prst="rect">
              <a:avLst/>
            </a:prstGeom>
          </p:spPr>
        </p:pic>
        <p:pic>
          <p:nvPicPr>
            <p:cNvPr id="13340" name="object 108">
              <a:extLst>
                <a:ext uri="{FF2B5EF4-FFF2-40B4-BE49-F238E27FC236}">
                  <a16:creationId xmlns:a16="http://schemas.microsoft.com/office/drawing/2014/main" id="{02ADD661-853C-6842-ABF3-1277BBC72711}"/>
                </a:ext>
              </a:extLst>
            </p:cNvPr>
            <p:cNvPicPr/>
            <p:nvPr/>
          </p:nvPicPr>
          <p:blipFill>
            <a:blip r:embed="rId83" cstate="print"/>
            <a:stretch>
              <a:fillRect/>
            </a:stretch>
          </p:blipFill>
          <p:spPr>
            <a:xfrm>
              <a:off x="2658871" y="5618289"/>
              <a:ext cx="170827" cy="74231"/>
            </a:xfrm>
            <a:prstGeom prst="rect">
              <a:avLst/>
            </a:prstGeom>
          </p:spPr>
        </p:pic>
        <p:pic>
          <p:nvPicPr>
            <p:cNvPr id="13341" name="object 109">
              <a:extLst>
                <a:ext uri="{FF2B5EF4-FFF2-40B4-BE49-F238E27FC236}">
                  <a16:creationId xmlns:a16="http://schemas.microsoft.com/office/drawing/2014/main" id="{9093705B-C730-225C-5C30-B469D41B8F18}"/>
                </a:ext>
              </a:extLst>
            </p:cNvPr>
            <p:cNvPicPr/>
            <p:nvPr/>
          </p:nvPicPr>
          <p:blipFill>
            <a:blip r:embed="rId84" cstate="print"/>
            <a:stretch>
              <a:fillRect/>
            </a:stretch>
          </p:blipFill>
          <p:spPr>
            <a:xfrm>
              <a:off x="2357920" y="5628665"/>
              <a:ext cx="186791" cy="79828"/>
            </a:xfrm>
            <a:prstGeom prst="rect">
              <a:avLst/>
            </a:prstGeom>
          </p:spPr>
        </p:pic>
        <p:pic>
          <p:nvPicPr>
            <p:cNvPr id="13342" name="object 110">
              <a:extLst>
                <a:ext uri="{FF2B5EF4-FFF2-40B4-BE49-F238E27FC236}">
                  <a16:creationId xmlns:a16="http://schemas.microsoft.com/office/drawing/2014/main" id="{A8FB8D5C-FC41-9F22-E108-3387D5A11FF9}"/>
                </a:ext>
              </a:extLst>
            </p:cNvPr>
            <p:cNvPicPr/>
            <p:nvPr/>
          </p:nvPicPr>
          <p:blipFill>
            <a:blip r:embed="rId85" cstate="print"/>
            <a:stretch>
              <a:fillRect/>
            </a:stretch>
          </p:blipFill>
          <p:spPr>
            <a:xfrm>
              <a:off x="5635674" y="6447590"/>
              <a:ext cx="226713" cy="51090"/>
            </a:xfrm>
            <a:prstGeom prst="rect">
              <a:avLst/>
            </a:prstGeom>
          </p:spPr>
        </p:pic>
        <p:pic>
          <p:nvPicPr>
            <p:cNvPr id="13343" name="object 111">
              <a:extLst>
                <a:ext uri="{FF2B5EF4-FFF2-40B4-BE49-F238E27FC236}">
                  <a16:creationId xmlns:a16="http://schemas.microsoft.com/office/drawing/2014/main" id="{0C0BB2D3-B0F6-FE47-18BC-85817DD86836}"/>
                </a:ext>
              </a:extLst>
            </p:cNvPr>
            <p:cNvPicPr/>
            <p:nvPr/>
          </p:nvPicPr>
          <p:blipFill>
            <a:blip r:embed="rId86" cstate="print"/>
            <a:stretch>
              <a:fillRect/>
            </a:stretch>
          </p:blipFill>
          <p:spPr>
            <a:xfrm>
              <a:off x="3291109" y="6414071"/>
              <a:ext cx="124530" cy="118135"/>
            </a:xfrm>
            <a:prstGeom prst="rect">
              <a:avLst/>
            </a:prstGeom>
          </p:spPr>
        </p:pic>
        <p:pic>
          <p:nvPicPr>
            <p:cNvPr id="13344" name="object 112">
              <a:extLst>
                <a:ext uri="{FF2B5EF4-FFF2-40B4-BE49-F238E27FC236}">
                  <a16:creationId xmlns:a16="http://schemas.microsoft.com/office/drawing/2014/main" id="{21284788-5B4A-5548-7766-158E0BB24203}"/>
                </a:ext>
              </a:extLst>
            </p:cNvPr>
            <p:cNvPicPr/>
            <p:nvPr/>
          </p:nvPicPr>
          <p:blipFill>
            <a:blip r:embed="rId87" cstate="print"/>
            <a:stretch>
              <a:fillRect/>
            </a:stretch>
          </p:blipFill>
          <p:spPr>
            <a:xfrm>
              <a:off x="3707814" y="6422045"/>
              <a:ext cx="510902" cy="102180"/>
            </a:xfrm>
            <a:prstGeom prst="rect">
              <a:avLst/>
            </a:prstGeom>
          </p:spPr>
        </p:pic>
        <p:pic>
          <p:nvPicPr>
            <p:cNvPr id="13345" name="object 113">
              <a:extLst>
                <a:ext uri="{FF2B5EF4-FFF2-40B4-BE49-F238E27FC236}">
                  <a16:creationId xmlns:a16="http://schemas.microsoft.com/office/drawing/2014/main" id="{21A19CA4-E47B-4D9F-E54A-F8E1102CED33}"/>
                </a:ext>
              </a:extLst>
            </p:cNvPr>
            <p:cNvPicPr/>
            <p:nvPr/>
          </p:nvPicPr>
          <p:blipFill>
            <a:blip r:embed="rId88" cstate="print"/>
            <a:stretch>
              <a:fillRect/>
            </a:stretch>
          </p:blipFill>
          <p:spPr>
            <a:xfrm>
              <a:off x="3008516" y="6415659"/>
              <a:ext cx="120541" cy="115751"/>
            </a:xfrm>
            <a:prstGeom prst="rect">
              <a:avLst/>
            </a:prstGeom>
          </p:spPr>
        </p:pic>
        <p:pic>
          <p:nvPicPr>
            <p:cNvPr id="13346" name="object 114">
              <a:extLst>
                <a:ext uri="{FF2B5EF4-FFF2-40B4-BE49-F238E27FC236}">
                  <a16:creationId xmlns:a16="http://schemas.microsoft.com/office/drawing/2014/main" id="{1C4C05DC-D181-4FA8-B594-EDC1170DF3B4}"/>
                </a:ext>
              </a:extLst>
            </p:cNvPr>
            <p:cNvPicPr/>
            <p:nvPr/>
          </p:nvPicPr>
          <p:blipFill>
            <a:blip r:embed="rId89" cstate="print"/>
            <a:stretch>
              <a:fillRect/>
            </a:stretch>
          </p:blipFill>
          <p:spPr>
            <a:xfrm>
              <a:off x="3149812" y="6415659"/>
              <a:ext cx="121339" cy="115751"/>
            </a:xfrm>
            <a:prstGeom prst="rect">
              <a:avLst/>
            </a:prstGeom>
          </p:spPr>
        </p:pic>
        <p:pic>
          <p:nvPicPr>
            <p:cNvPr id="13347" name="object 115">
              <a:extLst>
                <a:ext uri="{FF2B5EF4-FFF2-40B4-BE49-F238E27FC236}">
                  <a16:creationId xmlns:a16="http://schemas.microsoft.com/office/drawing/2014/main" id="{EEA20386-1198-AE79-F769-984F870A57CF}"/>
                </a:ext>
              </a:extLst>
            </p:cNvPr>
            <p:cNvPicPr/>
            <p:nvPr/>
          </p:nvPicPr>
          <p:blipFill>
            <a:blip r:embed="rId90" cstate="print"/>
            <a:stretch>
              <a:fillRect/>
            </a:stretch>
          </p:blipFill>
          <p:spPr>
            <a:xfrm>
              <a:off x="3565719" y="6424440"/>
              <a:ext cx="122137" cy="97390"/>
            </a:xfrm>
            <a:prstGeom prst="rect">
              <a:avLst/>
            </a:prstGeom>
          </p:spPr>
        </p:pic>
        <p:pic>
          <p:nvPicPr>
            <p:cNvPr id="13348" name="object 116">
              <a:extLst>
                <a:ext uri="{FF2B5EF4-FFF2-40B4-BE49-F238E27FC236}">
                  <a16:creationId xmlns:a16="http://schemas.microsoft.com/office/drawing/2014/main" id="{729F7047-6CEA-876A-BFA9-A27FA7C0A835}"/>
                </a:ext>
              </a:extLst>
            </p:cNvPr>
            <p:cNvPicPr/>
            <p:nvPr/>
          </p:nvPicPr>
          <p:blipFill>
            <a:blip r:embed="rId91" cstate="print"/>
            <a:stretch>
              <a:fillRect/>
            </a:stretch>
          </p:blipFill>
          <p:spPr>
            <a:xfrm>
              <a:off x="2515175" y="6422045"/>
              <a:ext cx="314524" cy="102180"/>
            </a:xfrm>
            <a:prstGeom prst="rect">
              <a:avLst/>
            </a:prstGeom>
          </p:spPr>
        </p:pic>
        <p:pic>
          <p:nvPicPr>
            <p:cNvPr id="13349" name="object 117">
              <a:extLst>
                <a:ext uri="{FF2B5EF4-FFF2-40B4-BE49-F238E27FC236}">
                  <a16:creationId xmlns:a16="http://schemas.microsoft.com/office/drawing/2014/main" id="{0A6E519E-3BCA-98C7-A663-38920156AFC0}"/>
                </a:ext>
              </a:extLst>
            </p:cNvPr>
            <p:cNvPicPr/>
            <p:nvPr/>
          </p:nvPicPr>
          <p:blipFill>
            <a:blip r:embed="rId92" cstate="print"/>
            <a:stretch>
              <a:fillRect/>
            </a:stretch>
          </p:blipFill>
          <p:spPr>
            <a:xfrm>
              <a:off x="2860833" y="6416457"/>
              <a:ext cx="126927" cy="113356"/>
            </a:xfrm>
            <a:prstGeom prst="rect">
              <a:avLst/>
            </a:prstGeom>
          </p:spPr>
        </p:pic>
        <p:pic>
          <p:nvPicPr>
            <p:cNvPr id="13350" name="object 118">
              <a:extLst>
                <a:ext uri="{FF2B5EF4-FFF2-40B4-BE49-F238E27FC236}">
                  <a16:creationId xmlns:a16="http://schemas.microsoft.com/office/drawing/2014/main" id="{B24F32F1-A9A7-2E09-0EEF-B4A294719361}"/>
                </a:ext>
              </a:extLst>
            </p:cNvPr>
            <p:cNvPicPr/>
            <p:nvPr/>
          </p:nvPicPr>
          <p:blipFill>
            <a:blip r:embed="rId93" cstate="print"/>
            <a:stretch>
              <a:fillRect/>
            </a:stretch>
          </p:blipFill>
          <p:spPr>
            <a:xfrm>
              <a:off x="2338753" y="6400491"/>
              <a:ext cx="174026" cy="145287"/>
            </a:xfrm>
            <a:prstGeom prst="rect">
              <a:avLst/>
            </a:prstGeom>
          </p:spPr>
        </p:pic>
        <p:pic>
          <p:nvPicPr>
            <p:cNvPr id="13351" name="object 119">
              <a:extLst>
                <a:ext uri="{FF2B5EF4-FFF2-40B4-BE49-F238E27FC236}">
                  <a16:creationId xmlns:a16="http://schemas.microsoft.com/office/drawing/2014/main" id="{A4CA4FC2-91E7-8611-E6CA-735353E25896}"/>
                </a:ext>
              </a:extLst>
            </p:cNvPr>
            <p:cNvPicPr/>
            <p:nvPr/>
          </p:nvPicPr>
          <p:blipFill>
            <a:blip r:embed="rId94" cstate="print"/>
            <a:stretch>
              <a:fillRect/>
            </a:stretch>
          </p:blipFill>
          <p:spPr>
            <a:xfrm>
              <a:off x="5373839" y="6434817"/>
              <a:ext cx="132499" cy="76635"/>
            </a:xfrm>
            <a:prstGeom prst="rect">
              <a:avLst/>
            </a:prstGeom>
          </p:spPr>
        </p:pic>
        <p:pic>
          <p:nvPicPr>
            <p:cNvPr id="13352" name="object 120">
              <a:extLst>
                <a:ext uri="{FF2B5EF4-FFF2-40B4-BE49-F238E27FC236}">
                  <a16:creationId xmlns:a16="http://schemas.microsoft.com/office/drawing/2014/main" id="{0A820955-AFD9-9627-2E23-EC43E2CD04FB}"/>
                </a:ext>
              </a:extLst>
            </p:cNvPr>
            <p:cNvPicPr/>
            <p:nvPr/>
          </p:nvPicPr>
          <p:blipFill>
            <a:blip r:embed="rId95" cstate="print"/>
            <a:stretch>
              <a:fillRect/>
            </a:stretch>
          </p:blipFill>
          <p:spPr>
            <a:xfrm>
              <a:off x="5133555" y="6441211"/>
              <a:ext cx="193979" cy="63855"/>
            </a:xfrm>
            <a:prstGeom prst="rect">
              <a:avLst/>
            </a:prstGeom>
          </p:spPr>
        </p:pic>
        <p:pic>
          <p:nvPicPr>
            <p:cNvPr id="13353" name="object 121">
              <a:extLst>
                <a:ext uri="{FF2B5EF4-FFF2-40B4-BE49-F238E27FC236}">
                  <a16:creationId xmlns:a16="http://schemas.microsoft.com/office/drawing/2014/main" id="{16B3B093-A68D-CDE6-8302-78072CC2E6BE}"/>
                </a:ext>
              </a:extLst>
            </p:cNvPr>
            <p:cNvPicPr/>
            <p:nvPr/>
          </p:nvPicPr>
          <p:blipFill>
            <a:blip r:embed="rId96" cstate="print"/>
            <a:stretch>
              <a:fillRect/>
            </a:stretch>
          </p:blipFill>
          <p:spPr>
            <a:xfrm>
              <a:off x="4724032" y="6447590"/>
              <a:ext cx="290574" cy="51090"/>
            </a:xfrm>
            <a:prstGeom prst="rect">
              <a:avLst/>
            </a:prstGeom>
          </p:spPr>
        </p:pic>
        <p:pic>
          <p:nvPicPr>
            <p:cNvPr id="13354" name="object 122">
              <a:extLst>
                <a:ext uri="{FF2B5EF4-FFF2-40B4-BE49-F238E27FC236}">
                  <a16:creationId xmlns:a16="http://schemas.microsoft.com/office/drawing/2014/main" id="{82802483-E85C-D404-FFF9-979B36990DDC}"/>
                </a:ext>
              </a:extLst>
            </p:cNvPr>
            <p:cNvPicPr/>
            <p:nvPr/>
          </p:nvPicPr>
          <p:blipFill>
            <a:blip r:embed="rId97" cstate="print"/>
            <a:stretch>
              <a:fillRect/>
            </a:stretch>
          </p:blipFill>
          <p:spPr>
            <a:xfrm>
              <a:off x="4316906" y="6434818"/>
              <a:ext cx="376790" cy="76635"/>
            </a:xfrm>
            <a:prstGeom prst="rect">
              <a:avLst/>
            </a:prstGeom>
          </p:spPr>
        </p:pic>
        <p:pic>
          <p:nvPicPr>
            <p:cNvPr id="13355" name="object 123">
              <a:extLst>
                <a:ext uri="{FF2B5EF4-FFF2-40B4-BE49-F238E27FC236}">
                  <a16:creationId xmlns:a16="http://schemas.microsoft.com/office/drawing/2014/main" id="{3C3394DB-6E8E-5DF0-7B46-A584D3D33FAF}"/>
                </a:ext>
              </a:extLst>
            </p:cNvPr>
            <p:cNvPicPr/>
            <p:nvPr/>
          </p:nvPicPr>
          <p:blipFill>
            <a:blip r:embed="rId98" cstate="print"/>
            <a:stretch>
              <a:fillRect/>
            </a:stretch>
          </p:blipFill>
          <p:spPr>
            <a:xfrm>
              <a:off x="3436397" y="6432423"/>
              <a:ext cx="109353" cy="82223"/>
            </a:xfrm>
            <a:prstGeom prst="rect">
              <a:avLst/>
            </a:prstGeom>
          </p:spPr>
        </p:pic>
        <p:sp>
          <p:nvSpPr>
            <p:cNvPr id="13356" name="object 124">
              <a:extLst>
                <a:ext uri="{FF2B5EF4-FFF2-40B4-BE49-F238E27FC236}">
                  <a16:creationId xmlns:a16="http://schemas.microsoft.com/office/drawing/2014/main" id="{C46A408B-7BA2-D858-8117-9D0750117F7D}"/>
                </a:ext>
              </a:extLst>
            </p:cNvPr>
            <p:cNvSpPr/>
            <p:nvPr/>
          </p:nvSpPr>
          <p:spPr>
            <a:xfrm>
              <a:off x="4212022" y="6120898"/>
              <a:ext cx="3810" cy="3810"/>
            </a:xfrm>
            <a:custGeom>
              <a:avLst/>
              <a:gdLst/>
              <a:ahLst/>
              <a:cxnLst/>
              <a:rect l="l" t="t" r="r" b="b"/>
              <a:pathLst>
                <a:path w="3810" h="3810">
                  <a:moveTo>
                    <a:pt x="0" y="1904"/>
                  </a:moveTo>
                  <a:lnTo>
                    <a:pt x="557" y="557"/>
                  </a:lnTo>
                  <a:lnTo>
                    <a:pt x="1904" y="0"/>
                  </a:lnTo>
                  <a:lnTo>
                    <a:pt x="3252" y="557"/>
                  </a:lnTo>
                  <a:lnTo>
                    <a:pt x="3809" y="1904"/>
                  </a:lnTo>
                  <a:lnTo>
                    <a:pt x="3252" y="3252"/>
                  </a:lnTo>
                  <a:lnTo>
                    <a:pt x="1904" y="3809"/>
                  </a:lnTo>
                  <a:lnTo>
                    <a:pt x="557" y="3252"/>
                  </a:lnTo>
                  <a:lnTo>
                    <a:pt x="0" y="1904"/>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57" name="object 125">
              <a:extLst>
                <a:ext uri="{FF2B5EF4-FFF2-40B4-BE49-F238E27FC236}">
                  <a16:creationId xmlns:a16="http://schemas.microsoft.com/office/drawing/2014/main" id="{49D1EDE9-587D-E650-CF6D-6370382582B7}"/>
                </a:ext>
              </a:extLst>
            </p:cNvPr>
            <p:cNvSpPr/>
            <p:nvPr/>
          </p:nvSpPr>
          <p:spPr>
            <a:xfrm>
              <a:off x="4213927" y="6130586"/>
              <a:ext cx="0" cy="167640"/>
            </a:xfrm>
            <a:custGeom>
              <a:avLst/>
              <a:gdLst/>
              <a:ahLst/>
              <a:cxnLst/>
              <a:rect l="l" t="t" r="r" b="b"/>
              <a:pathLst>
                <a:path h="167639">
                  <a:moveTo>
                    <a:pt x="0" y="0"/>
                  </a:moveTo>
                  <a:lnTo>
                    <a:pt x="0" y="167297"/>
                  </a:lnTo>
                </a:path>
              </a:pathLst>
            </a:custGeom>
            <a:ln w="3810">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58" name="object 126">
              <a:extLst>
                <a:ext uri="{FF2B5EF4-FFF2-40B4-BE49-F238E27FC236}">
                  <a16:creationId xmlns:a16="http://schemas.microsoft.com/office/drawing/2014/main" id="{EE898C8A-36AE-6706-80F8-7F6838532543}"/>
                </a:ext>
              </a:extLst>
            </p:cNvPr>
            <p:cNvSpPr/>
            <p:nvPr/>
          </p:nvSpPr>
          <p:spPr>
            <a:xfrm>
              <a:off x="4212022" y="6299874"/>
              <a:ext cx="3810" cy="3810"/>
            </a:xfrm>
            <a:custGeom>
              <a:avLst/>
              <a:gdLst/>
              <a:ahLst/>
              <a:cxnLst/>
              <a:rect l="l" t="t" r="r" b="b"/>
              <a:pathLst>
                <a:path w="3810" h="3810">
                  <a:moveTo>
                    <a:pt x="0" y="1904"/>
                  </a:moveTo>
                  <a:lnTo>
                    <a:pt x="557" y="557"/>
                  </a:lnTo>
                  <a:lnTo>
                    <a:pt x="1904" y="0"/>
                  </a:lnTo>
                  <a:lnTo>
                    <a:pt x="3252" y="557"/>
                  </a:lnTo>
                  <a:lnTo>
                    <a:pt x="3809" y="1904"/>
                  </a:lnTo>
                  <a:lnTo>
                    <a:pt x="3252" y="3252"/>
                  </a:lnTo>
                  <a:lnTo>
                    <a:pt x="1904" y="3809"/>
                  </a:lnTo>
                  <a:lnTo>
                    <a:pt x="557" y="3252"/>
                  </a:lnTo>
                  <a:lnTo>
                    <a:pt x="0" y="1904"/>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3359" name="object 127">
              <a:extLst>
                <a:ext uri="{FF2B5EF4-FFF2-40B4-BE49-F238E27FC236}">
                  <a16:creationId xmlns:a16="http://schemas.microsoft.com/office/drawing/2014/main" id="{C96850F1-0A62-175C-75FB-561ECCA262C3}"/>
                </a:ext>
              </a:extLst>
            </p:cNvPr>
            <p:cNvPicPr/>
            <p:nvPr/>
          </p:nvPicPr>
          <p:blipFill>
            <a:blip r:embed="rId99" cstate="print"/>
            <a:stretch>
              <a:fillRect/>
            </a:stretch>
          </p:blipFill>
          <p:spPr>
            <a:xfrm>
              <a:off x="5772181" y="6244941"/>
              <a:ext cx="307339" cy="67055"/>
            </a:xfrm>
            <a:prstGeom prst="rect">
              <a:avLst/>
            </a:prstGeom>
          </p:spPr>
        </p:pic>
        <p:pic>
          <p:nvPicPr>
            <p:cNvPr id="13360" name="object 128">
              <a:extLst>
                <a:ext uri="{FF2B5EF4-FFF2-40B4-BE49-F238E27FC236}">
                  <a16:creationId xmlns:a16="http://schemas.microsoft.com/office/drawing/2014/main" id="{A768EC43-66BC-633E-BEB3-B9344E951488}"/>
                </a:ext>
              </a:extLst>
            </p:cNvPr>
            <p:cNvPicPr/>
            <p:nvPr/>
          </p:nvPicPr>
          <p:blipFill>
            <a:blip r:embed="rId100" cstate="print"/>
            <a:stretch>
              <a:fillRect/>
            </a:stretch>
          </p:blipFill>
          <p:spPr>
            <a:xfrm>
              <a:off x="5385015" y="6247346"/>
              <a:ext cx="305739" cy="63055"/>
            </a:xfrm>
            <a:prstGeom prst="rect">
              <a:avLst/>
            </a:prstGeom>
          </p:spPr>
        </p:pic>
        <p:pic>
          <p:nvPicPr>
            <p:cNvPr id="13361" name="object 129">
              <a:extLst>
                <a:ext uri="{FF2B5EF4-FFF2-40B4-BE49-F238E27FC236}">
                  <a16:creationId xmlns:a16="http://schemas.microsoft.com/office/drawing/2014/main" id="{1F9395D7-F351-0F93-5B96-5C54AA811489}"/>
                </a:ext>
              </a:extLst>
            </p:cNvPr>
            <p:cNvPicPr/>
            <p:nvPr/>
          </p:nvPicPr>
          <p:blipFill>
            <a:blip r:embed="rId101" cstate="print"/>
            <a:stretch>
              <a:fillRect/>
            </a:stretch>
          </p:blipFill>
          <p:spPr>
            <a:xfrm>
              <a:off x="4664160" y="6240152"/>
              <a:ext cx="300155" cy="76635"/>
            </a:xfrm>
            <a:prstGeom prst="rect">
              <a:avLst/>
            </a:prstGeom>
          </p:spPr>
        </p:pic>
        <p:pic>
          <p:nvPicPr>
            <p:cNvPr id="13362" name="object 130">
              <a:extLst>
                <a:ext uri="{FF2B5EF4-FFF2-40B4-BE49-F238E27FC236}">
                  <a16:creationId xmlns:a16="http://schemas.microsoft.com/office/drawing/2014/main" id="{28313870-846E-3EEE-CBDB-A1B16A4B91ED}"/>
                </a:ext>
              </a:extLst>
            </p:cNvPr>
            <p:cNvPicPr/>
            <p:nvPr/>
          </p:nvPicPr>
          <p:blipFill>
            <a:blip r:embed="rId102" cstate="print"/>
            <a:stretch>
              <a:fillRect/>
            </a:stretch>
          </p:blipFill>
          <p:spPr>
            <a:xfrm>
              <a:off x="5045741" y="6236959"/>
              <a:ext cx="257846" cy="83021"/>
            </a:xfrm>
            <a:prstGeom prst="rect">
              <a:avLst/>
            </a:prstGeom>
          </p:spPr>
        </p:pic>
        <p:pic>
          <p:nvPicPr>
            <p:cNvPr id="13363" name="object 131">
              <a:extLst>
                <a:ext uri="{FF2B5EF4-FFF2-40B4-BE49-F238E27FC236}">
                  <a16:creationId xmlns:a16="http://schemas.microsoft.com/office/drawing/2014/main" id="{5A87425D-E9C4-4234-E25B-EE79AA1DA5CA}"/>
                </a:ext>
              </a:extLst>
            </p:cNvPr>
            <p:cNvPicPr/>
            <p:nvPr/>
          </p:nvPicPr>
          <p:blipFill>
            <a:blip r:embed="rId103" cstate="print"/>
            <a:stretch>
              <a:fillRect/>
            </a:stretch>
          </p:blipFill>
          <p:spPr>
            <a:xfrm>
              <a:off x="4299343" y="6252934"/>
              <a:ext cx="283387" cy="51080"/>
            </a:xfrm>
            <a:prstGeom prst="rect">
              <a:avLst/>
            </a:prstGeom>
          </p:spPr>
        </p:pic>
        <p:pic>
          <p:nvPicPr>
            <p:cNvPr id="13364" name="object 132">
              <a:extLst>
                <a:ext uri="{FF2B5EF4-FFF2-40B4-BE49-F238E27FC236}">
                  <a16:creationId xmlns:a16="http://schemas.microsoft.com/office/drawing/2014/main" id="{96396246-BCD5-673B-970F-144F83D7BE2E}"/>
                </a:ext>
              </a:extLst>
            </p:cNvPr>
            <p:cNvPicPr/>
            <p:nvPr/>
          </p:nvPicPr>
          <p:blipFill>
            <a:blip r:embed="rId104" cstate="print"/>
            <a:stretch>
              <a:fillRect/>
            </a:stretch>
          </p:blipFill>
          <p:spPr>
            <a:xfrm>
              <a:off x="5193423" y="6117221"/>
              <a:ext cx="276999" cy="106959"/>
            </a:xfrm>
            <a:prstGeom prst="rect">
              <a:avLst/>
            </a:prstGeom>
          </p:spPr>
        </p:pic>
        <p:pic>
          <p:nvPicPr>
            <p:cNvPr id="13365" name="object 133">
              <a:extLst>
                <a:ext uri="{FF2B5EF4-FFF2-40B4-BE49-F238E27FC236}">
                  <a16:creationId xmlns:a16="http://schemas.microsoft.com/office/drawing/2014/main" id="{FADF9A58-EC73-2880-8965-BF3FB9835224}"/>
                </a:ext>
              </a:extLst>
            </p:cNvPr>
            <p:cNvPicPr/>
            <p:nvPr/>
          </p:nvPicPr>
          <p:blipFill>
            <a:blip r:embed="rId105" cstate="print"/>
            <a:stretch>
              <a:fillRect/>
            </a:stretch>
          </p:blipFill>
          <p:spPr>
            <a:xfrm>
              <a:off x="5535891" y="6117221"/>
              <a:ext cx="223516" cy="106959"/>
            </a:xfrm>
            <a:prstGeom prst="rect">
              <a:avLst/>
            </a:prstGeom>
          </p:spPr>
        </p:pic>
        <p:pic>
          <p:nvPicPr>
            <p:cNvPr id="13366" name="object 134">
              <a:extLst>
                <a:ext uri="{FF2B5EF4-FFF2-40B4-BE49-F238E27FC236}">
                  <a16:creationId xmlns:a16="http://schemas.microsoft.com/office/drawing/2014/main" id="{E6CDD227-3982-4D2F-2EDE-26B627D98D30}"/>
                </a:ext>
              </a:extLst>
            </p:cNvPr>
            <p:cNvPicPr/>
            <p:nvPr/>
          </p:nvPicPr>
          <p:blipFill>
            <a:blip r:embed="rId106" cstate="print"/>
            <a:stretch>
              <a:fillRect/>
            </a:stretch>
          </p:blipFill>
          <p:spPr>
            <a:xfrm>
              <a:off x="5824867" y="6134778"/>
              <a:ext cx="255451" cy="71845"/>
            </a:xfrm>
            <a:prstGeom prst="rect">
              <a:avLst/>
            </a:prstGeom>
          </p:spPr>
        </p:pic>
        <p:pic>
          <p:nvPicPr>
            <p:cNvPr id="13367" name="object 135">
              <a:extLst>
                <a:ext uri="{FF2B5EF4-FFF2-40B4-BE49-F238E27FC236}">
                  <a16:creationId xmlns:a16="http://schemas.microsoft.com/office/drawing/2014/main" id="{EE1FD59B-F8EA-C040-F829-6CC443CEAE1F}"/>
                </a:ext>
              </a:extLst>
            </p:cNvPr>
            <p:cNvPicPr/>
            <p:nvPr/>
          </p:nvPicPr>
          <p:blipFill>
            <a:blip r:embed="rId107" cstate="print"/>
            <a:stretch>
              <a:fillRect/>
            </a:stretch>
          </p:blipFill>
          <p:spPr>
            <a:xfrm>
              <a:off x="4803860" y="6132383"/>
              <a:ext cx="324103" cy="76635"/>
            </a:xfrm>
            <a:prstGeom prst="rect">
              <a:avLst/>
            </a:prstGeom>
          </p:spPr>
        </p:pic>
        <p:pic>
          <p:nvPicPr>
            <p:cNvPr id="13368" name="object 136">
              <a:extLst>
                <a:ext uri="{FF2B5EF4-FFF2-40B4-BE49-F238E27FC236}">
                  <a16:creationId xmlns:a16="http://schemas.microsoft.com/office/drawing/2014/main" id="{8D7866DE-8C1A-0F3A-B4CA-BA2BFC656EB3}"/>
                </a:ext>
              </a:extLst>
            </p:cNvPr>
            <p:cNvPicPr/>
            <p:nvPr/>
          </p:nvPicPr>
          <p:blipFill>
            <a:blip r:embed="rId108" cstate="print"/>
            <a:stretch>
              <a:fillRect/>
            </a:stretch>
          </p:blipFill>
          <p:spPr>
            <a:xfrm>
              <a:off x="4506899" y="6128397"/>
              <a:ext cx="231501" cy="85410"/>
            </a:xfrm>
            <a:prstGeom prst="rect">
              <a:avLst/>
            </a:prstGeom>
          </p:spPr>
        </p:pic>
        <p:pic>
          <p:nvPicPr>
            <p:cNvPr id="13369" name="object 137">
              <a:extLst>
                <a:ext uri="{FF2B5EF4-FFF2-40B4-BE49-F238E27FC236}">
                  <a16:creationId xmlns:a16="http://schemas.microsoft.com/office/drawing/2014/main" id="{44778657-6841-32FA-F741-B2FD6AD180A7}"/>
                </a:ext>
              </a:extLst>
            </p:cNvPr>
            <p:cNvPicPr/>
            <p:nvPr/>
          </p:nvPicPr>
          <p:blipFill>
            <a:blip r:embed="rId109" cstate="print"/>
            <a:stretch>
              <a:fillRect/>
            </a:stretch>
          </p:blipFill>
          <p:spPr>
            <a:xfrm>
              <a:off x="4305731" y="6136386"/>
              <a:ext cx="135706" cy="68641"/>
            </a:xfrm>
            <a:prstGeom prst="rect">
              <a:avLst/>
            </a:prstGeom>
          </p:spPr>
        </p:pic>
        <p:pic>
          <p:nvPicPr>
            <p:cNvPr id="13370" name="object 138">
              <a:extLst>
                <a:ext uri="{FF2B5EF4-FFF2-40B4-BE49-F238E27FC236}">
                  <a16:creationId xmlns:a16="http://schemas.microsoft.com/office/drawing/2014/main" id="{95F82556-EDED-8D20-77E9-1066B4B86449}"/>
                </a:ext>
              </a:extLst>
            </p:cNvPr>
            <p:cNvPicPr/>
            <p:nvPr/>
          </p:nvPicPr>
          <p:blipFill>
            <a:blip r:embed="rId110" cstate="print"/>
            <a:stretch>
              <a:fillRect/>
            </a:stretch>
          </p:blipFill>
          <p:spPr>
            <a:xfrm>
              <a:off x="3807600" y="6229774"/>
              <a:ext cx="328891" cy="84602"/>
            </a:xfrm>
            <a:prstGeom prst="rect">
              <a:avLst/>
            </a:prstGeom>
          </p:spPr>
        </p:pic>
        <p:pic>
          <p:nvPicPr>
            <p:cNvPr id="13371" name="object 139">
              <a:extLst>
                <a:ext uri="{FF2B5EF4-FFF2-40B4-BE49-F238E27FC236}">
                  <a16:creationId xmlns:a16="http://schemas.microsoft.com/office/drawing/2014/main" id="{903FE1A2-086B-C532-1205-E67E3B18B764}"/>
                </a:ext>
              </a:extLst>
            </p:cNvPr>
            <p:cNvPicPr/>
            <p:nvPr/>
          </p:nvPicPr>
          <p:blipFill>
            <a:blip r:embed="rId111" cstate="print"/>
            <a:stretch>
              <a:fillRect/>
            </a:stretch>
          </p:blipFill>
          <p:spPr>
            <a:xfrm>
              <a:off x="3323040" y="6240152"/>
              <a:ext cx="344061" cy="64661"/>
            </a:xfrm>
            <a:prstGeom prst="rect">
              <a:avLst/>
            </a:prstGeom>
          </p:spPr>
        </p:pic>
        <p:pic>
          <p:nvPicPr>
            <p:cNvPr id="13372" name="object 140">
              <a:extLst>
                <a:ext uri="{FF2B5EF4-FFF2-40B4-BE49-F238E27FC236}">
                  <a16:creationId xmlns:a16="http://schemas.microsoft.com/office/drawing/2014/main" id="{30E683C4-CA98-0C05-27A3-AA81DCEE0887}"/>
                </a:ext>
              </a:extLst>
            </p:cNvPr>
            <p:cNvPicPr/>
            <p:nvPr/>
          </p:nvPicPr>
          <p:blipFill>
            <a:blip r:embed="rId112" cstate="print"/>
            <a:stretch>
              <a:fillRect/>
            </a:stretch>
          </p:blipFill>
          <p:spPr>
            <a:xfrm>
              <a:off x="2796970" y="6242547"/>
              <a:ext cx="385571" cy="59073"/>
            </a:xfrm>
            <a:prstGeom prst="rect">
              <a:avLst/>
            </a:prstGeom>
          </p:spPr>
        </p:pic>
        <p:pic>
          <p:nvPicPr>
            <p:cNvPr id="13373" name="object 141">
              <a:extLst>
                <a:ext uri="{FF2B5EF4-FFF2-40B4-BE49-F238E27FC236}">
                  <a16:creationId xmlns:a16="http://schemas.microsoft.com/office/drawing/2014/main" id="{40B638F6-DBB2-22BF-C468-63091C590294}"/>
                </a:ext>
              </a:extLst>
            </p:cNvPr>
            <p:cNvPicPr/>
            <p:nvPr/>
          </p:nvPicPr>
          <p:blipFill>
            <a:blip r:embed="rId113" cstate="print"/>
            <a:stretch>
              <a:fillRect/>
            </a:stretch>
          </p:blipFill>
          <p:spPr>
            <a:xfrm>
              <a:off x="2341956" y="6228181"/>
              <a:ext cx="314502" cy="87807"/>
            </a:xfrm>
            <a:prstGeom prst="rect">
              <a:avLst/>
            </a:prstGeom>
          </p:spPr>
        </p:pic>
        <p:pic>
          <p:nvPicPr>
            <p:cNvPr id="13374" name="object 142">
              <a:extLst>
                <a:ext uri="{FF2B5EF4-FFF2-40B4-BE49-F238E27FC236}">
                  <a16:creationId xmlns:a16="http://schemas.microsoft.com/office/drawing/2014/main" id="{7A0DDA08-8052-164C-2E03-F1891D32E88D}"/>
                </a:ext>
              </a:extLst>
            </p:cNvPr>
            <p:cNvPicPr/>
            <p:nvPr/>
          </p:nvPicPr>
          <p:blipFill>
            <a:blip r:embed="rId114" cstate="print"/>
            <a:stretch>
              <a:fillRect/>
            </a:stretch>
          </p:blipFill>
          <p:spPr>
            <a:xfrm>
              <a:off x="3908183" y="6117216"/>
              <a:ext cx="228309" cy="88609"/>
            </a:xfrm>
            <a:prstGeom prst="rect">
              <a:avLst/>
            </a:prstGeom>
          </p:spPr>
        </p:pic>
        <p:pic>
          <p:nvPicPr>
            <p:cNvPr id="13375" name="object 143">
              <a:extLst>
                <a:ext uri="{FF2B5EF4-FFF2-40B4-BE49-F238E27FC236}">
                  <a16:creationId xmlns:a16="http://schemas.microsoft.com/office/drawing/2014/main" id="{326D4D4C-730D-CB15-9BF5-822B68E82D88}"/>
                </a:ext>
              </a:extLst>
            </p:cNvPr>
            <p:cNvPicPr/>
            <p:nvPr/>
          </p:nvPicPr>
          <p:blipFill>
            <a:blip r:embed="rId115" cstate="print"/>
            <a:stretch>
              <a:fillRect/>
            </a:stretch>
          </p:blipFill>
          <p:spPr>
            <a:xfrm>
              <a:off x="3544164" y="6122804"/>
              <a:ext cx="282593" cy="75038"/>
            </a:xfrm>
            <a:prstGeom prst="rect">
              <a:avLst/>
            </a:prstGeom>
          </p:spPr>
        </p:pic>
        <p:pic>
          <p:nvPicPr>
            <p:cNvPr id="13376" name="object 144">
              <a:extLst>
                <a:ext uri="{FF2B5EF4-FFF2-40B4-BE49-F238E27FC236}">
                  <a16:creationId xmlns:a16="http://schemas.microsoft.com/office/drawing/2014/main" id="{36B2769D-2841-84C9-0DA9-AD5675020210}"/>
                </a:ext>
              </a:extLst>
            </p:cNvPr>
            <p:cNvPicPr/>
            <p:nvPr/>
          </p:nvPicPr>
          <p:blipFill>
            <a:blip r:embed="rId116" cstate="print"/>
            <a:stretch>
              <a:fillRect/>
            </a:stretch>
          </p:blipFill>
          <p:spPr>
            <a:xfrm>
              <a:off x="3259177" y="6123602"/>
              <a:ext cx="203562" cy="80626"/>
            </a:xfrm>
            <a:prstGeom prst="rect">
              <a:avLst/>
            </a:prstGeom>
          </p:spPr>
        </p:pic>
        <p:pic>
          <p:nvPicPr>
            <p:cNvPr id="13377" name="object 145">
              <a:extLst>
                <a:ext uri="{FF2B5EF4-FFF2-40B4-BE49-F238E27FC236}">
                  <a16:creationId xmlns:a16="http://schemas.microsoft.com/office/drawing/2014/main" id="{FE8DCF65-22D6-249E-1F96-3568F5F95788}"/>
                </a:ext>
              </a:extLst>
            </p:cNvPr>
            <p:cNvPicPr/>
            <p:nvPr/>
          </p:nvPicPr>
          <p:blipFill>
            <a:blip r:embed="rId117" cstate="print"/>
            <a:stretch>
              <a:fillRect/>
            </a:stretch>
          </p:blipFill>
          <p:spPr>
            <a:xfrm>
              <a:off x="2976584" y="6121207"/>
              <a:ext cx="200369" cy="87811"/>
            </a:xfrm>
            <a:prstGeom prst="rect">
              <a:avLst/>
            </a:prstGeom>
          </p:spPr>
        </p:pic>
        <p:pic>
          <p:nvPicPr>
            <p:cNvPr id="13378" name="object 146">
              <a:extLst>
                <a:ext uri="{FF2B5EF4-FFF2-40B4-BE49-F238E27FC236}">
                  <a16:creationId xmlns:a16="http://schemas.microsoft.com/office/drawing/2014/main" id="{69273513-EB31-3DBC-1DD8-94F93902256F}"/>
                </a:ext>
              </a:extLst>
            </p:cNvPr>
            <p:cNvPicPr/>
            <p:nvPr/>
          </p:nvPicPr>
          <p:blipFill>
            <a:blip r:embed="rId118" cstate="print"/>
            <a:stretch>
              <a:fillRect/>
            </a:stretch>
          </p:blipFill>
          <p:spPr>
            <a:xfrm>
              <a:off x="2659665" y="6122804"/>
              <a:ext cx="235494" cy="82223"/>
            </a:xfrm>
            <a:prstGeom prst="rect">
              <a:avLst/>
            </a:prstGeom>
          </p:spPr>
        </p:pic>
        <p:pic>
          <p:nvPicPr>
            <p:cNvPr id="13379" name="object 147">
              <a:extLst>
                <a:ext uri="{FF2B5EF4-FFF2-40B4-BE49-F238E27FC236}">
                  <a16:creationId xmlns:a16="http://schemas.microsoft.com/office/drawing/2014/main" id="{5D312E66-0456-330C-8B73-D795AD0FDA26}"/>
                </a:ext>
              </a:extLst>
            </p:cNvPr>
            <p:cNvPicPr/>
            <p:nvPr/>
          </p:nvPicPr>
          <p:blipFill>
            <a:blip r:embed="rId119" cstate="print"/>
            <a:stretch>
              <a:fillRect/>
            </a:stretch>
          </p:blipFill>
          <p:spPr>
            <a:xfrm>
              <a:off x="2341947" y="6122005"/>
              <a:ext cx="236292" cy="87811"/>
            </a:xfrm>
            <a:prstGeom prst="rect">
              <a:avLst/>
            </a:prstGeom>
          </p:spPr>
        </p:pic>
        <p:sp>
          <p:nvSpPr>
            <p:cNvPr id="13380" name="object 148">
              <a:extLst>
                <a:ext uri="{FF2B5EF4-FFF2-40B4-BE49-F238E27FC236}">
                  <a16:creationId xmlns:a16="http://schemas.microsoft.com/office/drawing/2014/main" id="{86A3FF45-1C97-7813-9A6B-C1CEB53DEDA3}"/>
                </a:ext>
              </a:extLst>
            </p:cNvPr>
            <p:cNvSpPr/>
            <p:nvPr/>
          </p:nvSpPr>
          <p:spPr>
            <a:xfrm>
              <a:off x="2326341" y="5583646"/>
              <a:ext cx="4445" cy="4445"/>
            </a:xfrm>
            <a:custGeom>
              <a:avLst/>
              <a:gdLst/>
              <a:ahLst/>
              <a:cxnLst/>
              <a:rect l="l" t="t" r="r" b="b"/>
              <a:pathLst>
                <a:path w="4444" h="4445">
                  <a:moveTo>
                    <a:pt x="0" y="1911"/>
                  </a:moveTo>
                  <a:lnTo>
                    <a:pt x="559" y="559"/>
                  </a:lnTo>
                  <a:lnTo>
                    <a:pt x="1911" y="0"/>
                  </a:lnTo>
                  <a:lnTo>
                    <a:pt x="3262" y="559"/>
                  </a:lnTo>
                  <a:lnTo>
                    <a:pt x="3822" y="1911"/>
                  </a:lnTo>
                  <a:lnTo>
                    <a:pt x="3262" y="3262"/>
                  </a:lnTo>
                  <a:lnTo>
                    <a:pt x="1911" y="3822"/>
                  </a:lnTo>
                  <a:lnTo>
                    <a:pt x="559" y="3262"/>
                  </a:lnTo>
                  <a:lnTo>
                    <a:pt x="0" y="1911"/>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1" name="object 149">
              <a:extLst>
                <a:ext uri="{FF2B5EF4-FFF2-40B4-BE49-F238E27FC236}">
                  <a16:creationId xmlns:a16="http://schemas.microsoft.com/office/drawing/2014/main" id="{0D3505F6-74BD-EE86-61B3-97DA834A4041}"/>
                </a:ext>
              </a:extLst>
            </p:cNvPr>
            <p:cNvSpPr/>
            <p:nvPr/>
          </p:nvSpPr>
          <p:spPr>
            <a:xfrm>
              <a:off x="2335888" y="5585557"/>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2" name="object 150">
              <a:extLst>
                <a:ext uri="{FF2B5EF4-FFF2-40B4-BE49-F238E27FC236}">
                  <a16:creationId xmlns:a16="http://schemas.microsoft.com/office/drawing/2014/main" id="{FB704EA6-5714-3705-445C-91E2276D7B86}"/>
                </a:ext>
              </a:extLst>
            </p:cNvPr>
            <p:cNvSpPr/>
            <p:nvPr/>
          </p:nvSpPr>
          <p:spPr>
            <a:xfrm>
              <a:off x="2326335" y="5583656"/>
              <a:ext cx="3775710" cy="500380"/>
            </a:xfrm>
            <a:custGeom>
              <a:avLst/>
              <a:gdLst/>
              <a:ahLst/>
              <a:cxnLst/>
              <a:rect l="l" t="t" r="r" b="b"/>
              <a:pathLst>
                <a:path w="3775710" h="500379">
                  <a:moveTo>
                    <a:pt x="3822" y="498436"/>
                  </a:moveTo>
                  <a:lnTo>
                    <a:pt x="3263" y="497090"/>
                  </a:lnTo>
                  <a:lnTo>
                    <a:pt x="1917" y="496531"/>
                  </a:lnTo>
                  <a:lnTo>
                    <a:pt x="558" y="497090"/>
                  </a:lnTo>
                  <a:lnTo>
                    <a:pt x="0" y="498436"/>
                  </a:lnTo>
                  <a:lnTo>
                    <a:pt x="558" y="499795"/>
                  </a:lnTo>
                  <a:lnTo>
                    <a:pt x="1917" y="500354"/>
                  </a:lnTo>
                  <a:lnTo>
                    <a:pt x="3263" y="499795"/>
                  </a:lnTo>
                  <a:lnTo>
                    <a:pt x="3822" y="498436"/>
                  </a:lnTo>
                  <a:close/>
                </a:path>
                <a:path w="3775710" h="500379">
                  <a:moveTo>
                    <a:pt x="3775252" y="1905"/>
                  </a:moveTo>
                  <a:lnTo>
                    <a:pt x="3774694" y="558"/>
                  </a:lnTo>
                  <a:lnTo>
                    <a:pt x="3773335" y="0"/>
                  </a:lnTo>
                  <a:lnTo>
                    <a:pt x="3771989" y="558"/>
                  </a:lnTo>
                  <a:lnTo>
                    <a:pt x="3771430" y="1905"/>
                  </a:lnTo>
                  <a:lnTo>
                    <a:pt x="3771989" y="3263"/>
                  </a:lnTo>
                  <a:lnTo>
                    <a:pt x="3773335" y="3822"/>
                  </a:lnTo>
                  <a:lnTo>
                    <a:pt x="3774694" y="3263"/>
                  </a:lnTo>
                  <a:lnTo>
                    <a:pt x="3775252" y="1905"/>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3" name="object 151">
              <a:extLst>
                <a:ext uri="{FF2B5EF4-FFF2-40B4-BE49-F238E27FC236}">
                  <a16:creationId xmlns:a16="http://schemas.microsoft.com/office/drawing/2014/main" id="{7D1F7600-66BD-5686-5D1A-D715F5CACB19}"/>
                </a:ext>
              </a:extLst>
            </p:cNvPr>
            <p:cNvSpPr/>
            <p:nvPr/>
          </p:nvSpPr>
          <p:spPr>
            <a:xfrm>
              <a:off x="2335888" y="6082091"/>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4" name="object 152">
              <a:extLst>
                <a:ext uri="{FF2B5EF4-FFF2-40B4-BE49-F238E27FC236}">
                  <a16:creationId xmlns:a16="http://schemas.microsoft.com/office/drawing/2014/main" id="{4F269716-7968-A6DA-9573-AF88F4B5BF7C}"/>
                </a:ext>
              </a:extLst>
            </p:cNvPr>
            <p:cNvSpPr/>
            <p:nvPr/>
          </p:nvSpPr>
          <p:spPr>
            <a:xfrm>
              <a:off x="2326335" y="6080188"/>
              <a:ext cx="3775710" cy="264160"/>
            </a:xfrm>
            <a:custGeom>
              <a:avLst/>
              <a:gdLst/>
              <a:ahLst/>
              <a:cxnLst/>
              <a:rect l="l" t="t" r="r" b="b"/>
              <a:pathLst>
                <a:path w="3775710" h="264160">
                  <a:moveTo>
                    <a:pt x="3822" y="262153"/>
                  </a:moveTo>
                  <a:lnTo>
                    <a:pt x="3263" y="260794"/>
                  </a:lnTo>
                  <a:lnTo>
                    <a:pt x="1917" y="260235"/>
                  </a:lnTo>
                  <a:lnTo>
                    <a:pt x="558" y="260794"/>
                  </a:lnTo>
                  <a:lnTo>
                    <a:pt x="0" y="262153"/>
                  </a:lnTo>
                  <a:lnTo>
                    <a:pt x="558" y="263499"/>
                  </a:lnTo>
                  <a:lnTo>
                    <a:pt x="1917" y="264058"/>
                  </a:lnTo>
                  <a:lnTo>
                    <a:pt x="3263" y="263499"/>
                  </a:lnTo>
                  <a:lnTo>
                    <a:pt x="3822" y="262153"/>
                  </a:lnTo>
                  <a:close/>
                </a:path>
                <a:path w="3775710" h="264160">
                  <a:moveTo>
                    <a:pt x="3775252" y="1905"/>
                  </a:moveTo>
                  <a:lnTo>
                    <a:pt x="3774694" y="558"/>
                  </a:lnTo>
                  <a:lnTo>
                    <a:pt x="3773335" y="0"/>
                  </a:lnTo>
                  <a:lnTo>
                    <a:pt x="3771989" y="558"/>
                  </a:lnTo>
                  <a:lnTo>
                    <a:pt x="3771430" y="1905"/>
                  </a:lnTo>
                  <a:lnTo>
                    <a:pt x="3771989" y="3263"/>
                  </a:lnTo>
                  <a:lnTo>
                    <a:pt x="3773335" y="3822"/>
                  </a:lnTo>
                  <a:lnTo>
                    <a:pt x="3774694" y="3263"/>
                  </a:lnTo>
                  <a:lnTo>
                    <a:pt x="3775252" y="1905"/>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5" name="object 153">
              <a:extLst>
                <a:ext uri="{FF2B5EF4-FFF2-40B4-BE49-F238E27FC236}">
                  <a16:creationId xmlns:a16="http://schemas.microsoft.com/office/drawing/2014/main" id="{2CD52B79-2250-E55D-E36A-08967C7EA167}"/>
                </a:ext>
              </a:extLst>
            </p:cNvPr>
            <p:cNvSpPr/>
            <p:nvPr/>
          </p:nvSpPr>
          <p:spPr>
            <a:xfrm>
              <a:off x="2335888" y="6342333"/>
              <a:ext cx="3760470" cy="0"/>
            </a:xfrm>
            <a:custGeom>
              <a:avLst/>
              <a:gdLst/>
              <a:ahLst/>
              <a:cxnLst/>
              <a:rect l="l" t="t" r="r" b="b"/>
              <a:pathLst>
                <a:path w="3760470">
                  <a:moveTo>
                    <a:pt x="0" y="0"/>
                  </a:moveTo>
                  <a:lnTo>
                    <a:pt x="3759974" y="0"/>
                  </a:lnTo>
                </a:path>
              </a:pathLst>
            </a:custGeom>
            <a:ln w="3822">
              <a:solidFill>
                <a:srgbClr val="231F20"/>
              </a:solidFill>
              <a:prstDash val="dot"/>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3386" name="object 154">
              <a:extLst>
                <a:ext uri="{FF2B5EF4-FFF2-40B4-BE49-F238E27FC236}">
                  <a16:creationId xmlns:a16="http://schemas.microsoft.com/office/drawing/2014/main" id="{B3C09835-B628-91B5-1FE1-1A1B3EC3D85B}"/>
                </a:ext>
              </a:extLst>
            </p:cNvPr>
            <p:cNvSpPr/>
            <p:nvPr/>
          </p:nvSpPr>
          <p:spPr>
            <a:xfrm>
              <a:off x="6097770" y="6340421"/>
              <a:ext cx="4445" cy="4445"/>
            </a:xfrm>
            <a:custGeom>
              <a:avLst/>
              <a:gdLst/>
              <a:ahLst/>
              <a:cxnLst/>
              <a:rect l="l" t="t" r="r" b="b"/>
              <a:pathLst>
                <a:path w="4445" h="4445">
                  <a:moveTo>
                    <a:pt x="0" y="1911"/>
                  </a:moveTo>
                  <a:lnTo>
                    <a:pt x="559" y="559"/>
                  </a:lnTo>
                  <a:lnTo>
                    <a:pt x="1911" y="0"/>
                  </a:lnTo>
                  <a:lnTo>
                    <a:pt x="3262" y="559"/>
                  </a:lnTo>
                  <a:lnTo>
                    <a:pt x="3822" y="1911"/>
                  </a:lnTo>
                  <a:lnTo>
                    <a:pt x="3262" y="3262"/>
                  </a:lnTo>
                  <a:lnTo>
                    <a:pt x="1911" y="3822"/>
                  </a:lnTo>
                  <a:lnTo>
                    <a:pt x="559" y="3262"/>
                  </a:lnTo>
                  <a:lnTo>
                    <a:pt x="0" y="1911"/>
                  </a:lnTo>
                  <a:close/>
                </a:path>
              </a:pathLst>
            </a:custGeom>
            <a:solidFill>
              <a:srgbClr val="231F20"/>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pic>
          <p:nvPicPr>
            <p:cNvPr id="13387" name="object 155">
              <a:extLst>
                <a:ext uri="{FF2B5EF4-FFF2-40B4-BE49-F238E27FC236}">
                  <a16:creationId xmlns:a16="http://schemas.microsoft.com/office/drawing/2014/main" id="{19F57935-3AF1-70B3-2F75-F54963CC39FC}"/>
                </a:ext>
              </a:extLst>
            </p:cNvPr>
            <p:cNvPicPr/>
            <p:nvPr/>
          </p:nvPicPr>
          <p:blipFill>
            <a:blip r:embed="rId120" cstate="print"/>
            <a:stretch>
              <a:fillRect/>
            </a:stretch>
          </p:blipFill>
          <p:spPr>
            <a:xfrm>
              <a:off x="5112804" y="5034740"/>
              <a:ext cx="1012219" cy="537232"/>
            </a:xfrm>
            <a:prstGeom prst="rect">
              <a:avLst/>
            </a:prstGeom>
          </p:spPr>
        </p:pic>
      </p:grpSp>
      <p:pic>
        <p:nvPicPr>
          <p:cNvPr id="13388" name="図 13387">
            <a:extLst>
              <a:ext uri="{FF2B5EF4-FFF2-40B4-BE49-F238E27FC236}">
                <a16:creationId xmlns:a16="http://schemas.microsoft.com/office/drawing/2014/main" id="{8EB5A849-848C-8D75-4535-A75CC7608374}"/>
              </a:ext>
            </a:extLst>
          </p:cNvPr>
          <p:cNvPicPr>
            <a:picLocks noChangeAspect="1"/>
          </p:cNvPicPr>
          <p:nvPr/>
        </p:nvPicPr>
        <p:blipFill>
          <a:blip r:embed="rId121">
            <a:extLst>
              <a:ext uri="{28A0092B-C50C-407E-A947-70E740481C1C}">
                <a14:useLocalDpi xmlns:a14="http://schemas.microsoft.com/office/drawing/2010/main" val="0"/>
              </a:ext>
            </a:extLst>
          </a:blip>
          <a:stretch>
            <a:fillRect/>
          </a:stretch>
        </p:blipFill>
        <p:spPr>
          <a:xfrm>
            <a:off x="8744750" y="1587830"/>
            <a:ext cx="622300" cy="1257300"/>
          </a:xfrm>
          <a:prstGeom prst="rect">
            <a:avLst/>
          </a:prstGeom>
        </p:spPr>
      </p:pic>
      <p:pic>
        <p:nvPicPr>
          <p:cNvPr id="13389" name="図 13388">
            <a:extLst>
              <a:ext uri="{FF2B5EF4-FFF2-40B4-BE49-F238E27FC236}">
                <a16:creationId xmlns:a16="http://schemas.microsoft.com/office/drawing/2014/main" id="{9102ED28-6788-477C-389D-F30B41D50A45}"/>
              </a:ext>
            </a:extLst>
          </p:cNvPr>
          <p:cNvPicPr>
            <a:picLocks noChangeAspect="1"/>
          </p:cNvPicPr>
          <p:nvPr/>
        </p:nvPicPr>
        <p:blipFill>
          <a:blip r:embed="rId122">
            <a:extLst>
              <a:ext uri="{28A0092B-C50C-407E-A947-70E740481C1C}">
                <a14:useLocalDpi xmlns:a14="http://schemas.microsoft.com/office/drawing/2010/main" val="0"/>
              </a:ext>
            </a:extLst>
          </a:blip>
          <a:stretch>
            <a:fillRect/>
          </a:stretch>
        </p:blipFill>
        <p:spPr>
          <a:xfrm>
            <a:off x="6314656" y="1600315"/>
            <a:ext cx="2197100" cy="1257300"/>
          </a:xfrm>
          <a:prstGeom prst="rect">
            <a:avLst/>
          </a:prstGeom>
        </p:spPr>
      </p:pic>
      <p:pic>
        <p:nvPicPr>
          <p:cNvPr id="13390" name="グラフィックス 13389">
            <a:extLst>
              <a:ext uri="{FF2B5EF4-FFF2-40B4-BE49-F238E27FC236}">
                <a16:creationId xmlns:a16="http://schemas.microsoft.com/office/drawing/2014/main" id="{5172DBEB-5DC4-5C67-0194-FD9DADDA255A}"/>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3"/>
              </a:ext>
            </a:extLst>
          </a:blip>
          <a:stretch>
            <a:fillRect/>
          </a:stretch>
        </p:blipFill>
        <p:spPr>
          <a:xfrm>
            <a:off x="1291862" y="2061825"/>
            <a:ext cx="557403" cy="304038"/>
          </a:xfrm>
          <a:prstGeom prst="rect">
            <a:avLst/>
          </a:prstGeom>
        </p:spPr>
      </p:pic>
      <p:pic>
        <p:nvPicPr>
          <p:cNvPr id="13391" name="図 13390">
            <a:extLst>
              <a:ext uri="{FF2B5EF4-FFF2-40B4-BE49-F238E27FC236}">
                <a16:creationId xmlns:a16="http://schemas.microsoft.com/office/drawing/2014/main" id="{1228ECD5-FBC7-A17E-249E-DC794B0C581D}"/>
              </a:ext>
            </a:extLst>
          </p:cNvPr>
          <p:cNvPicPr>
            <a:picLocks noChangeAspect="1"/>
          </p:cNvPicPr>
          <p:nvPr/>
        </p:nvPicPr>
        <p:blipFill>
          <a:blip r:embed="rId124">
            <a:extLst>
              <a:ext uri="{28A0092B-C50C-407E-A947-70E740481C1C}">
                <a14:useLocalDpi xmlns:a14="http://schemas.microsoft.com/office/drawing/2010/main" val="0"/>
              </a:ext>
            </a:extLst>
          </a:blip>
          <a:stretch>
            <a:fillRect/>
          </a:stretch>
        </p:blipFill>
        <p:spPr>
          <a:xfrm>
            <a:off x="461963" y="1621001"/>
            <a:ext cx="1257300" cy="12319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テキスト ボックス 97">
            <a:extLst>
              <a:ext uri="{FF2B5EF4-FFF2-40B4-BE49-F238E27FC236}">
                <a16:creationId xmlns:a16="http://schemas.microsoft.com/office/drawing/2014/main" id="{0C200EF6-CE75-4F8A-94A7-46B422D086CB}"/>
              </a:ext>
            </a:extLst>
          </p:cNvPr>
          <p:cNvSpPr txBox="1">
            <a:spLocks/>
          </p:cNvSpPr>
          <p:nvPr/>
        </p:nvSpPr>
        <p:spPr>
          <a:xfrm>
            <a:off x="4600839" y="3393601"/>
            <a:ext cx="1004888" cy="200025"/>
          </a:xfrm>
          <a:prstGeom prst="rect">
            <a:avLst/>
          </a:prstGeom>
          <a:noFill/>
        </p:spPr>
        <p:txBody>
          <a:bodyPr>
            <a:spAutoFit/>
          </a:bodyPr>
          <a:lstStyle/>
          <a:p>
            <a:pPr algn="ctr">
              <a:defRPr/>
            </a:pPr>
            <a:r>
              <a:rPr lang="ja-JP" altLang="en-US" sz="700" b="1" dirty="0">
                <a:solidFill>
                  <a:schemeClr val="accent5"/>
                </a:solidFill>
                <a:latin typeface="Meiryo UI" panose="020B0604030504040204" pitchFamily="50" charset="-128"/>
                <a:ea typeface="Meiryo UI" panose="020B0604030504040204" pitchFamily="50" charset="-128"/>
              </a:rPr>
              <a:t>または</a:t>
            </a:r>
          </a:p>
        </p:txBody>
      </p:sp>
      <p:sp>
        <p:nvSpPr>
          <p:cNvPr id="99" name="正方形/長方形 98">
            <a:extLst>
              <a:ext uri="{FF2B5EF4-FFF2-40B4-BE49-F238E27FC236}">
                <a16:creationId xmlns:a16="http://schemas.microsoft.com/office/drawing/2014/main" id="{03DBC370-86FE-40E5-85FF-878CCA25E8DA}"/>
              </a:ext>
            </a:extLst>
          </p:cNvPr>
          <p:cNvSpPr/>
          <p:nvPr/>
        </p:nvSpPr>
        <p:spPr>
          <a:xfrm>
            <a:off x="335810" y="2723381"/>
            <a:ext cx="9340852" cy="120967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Meiryo UI" panose="020B0604030504040204" pitchFamily="50" charset="-128"/>
              <a:ea typeface="Meiryo UI" panose="020B0604030504040204" pitchFamily="50" charset="-128"/>
            </a:endParaRPr>
          </a:p>
        </p:txBody>
      </p:sp>
      <p:pic>
        <p:nvPicPr>
          <p:cNvPr id="122" name="図 4">
            <a:extLst>
              <a:ext uri="{FF2B5EF4-FFF2-40B4-BE49-F238E27FC236}">
                <a16:creationId xmlns:a16="http://schemas.microsoft.com/office/drawing/2014/main" id="{477010EE-888E-49BA-AD08-A77DA5BD14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895" y="743507"/>
            <a:ext cx="2460904" cy="132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タイトル 1">
            <a:extLst>
              <a:ext uri="{FF2B5EF4-FFF2-40B4-BE49-F238E27FC236}">
                <a16:creationId xmlns:a16="http://schemas.microsoft.com/office/drawing/2014/main" id="{E507A549-4B7A-4269-6139-1E6D6824EFE5}"/>
              </a:ext>
            </a:extLst>
          </p:cNvPr>
          <p:cNvSpPr>
            <a:spLocks noGrp="1" noChangeArrowheads="1"/>
          </p:cNvSpPr>
          <p:nvPr>
            <p:ph type="title"/>
          </p:nvPr>
        </p:nvSpPr>
        <p:spPr bwMode="auto">
          <a:xfrm>
            <a:off x="388938" y="292100"/>
            <a:ext cx="8543925" cy="403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latin typeface="Meiryo UI" panose="020B0604030504040204" pitchFamily="50" charset="-128"/>
                <a:ea typeface="Meiryo UI" panose="020B0604030504040204" pitchFamily="50" charset="-128"/>
              </a:rPr>
              <a:t>キャリアウーマンリーチ</a:t>
            </a:r>
          </a:p>
        </p:txBody>
      </p:sp>
      <p:sp>
        <p:nvSpPr>
          <p:cNvPr id="2" name="object 30">
            <a:extLst>
              <a:ext uri="{FF2B5EF4-FFF2-40B4-BE49-F238E27FC236}">
                <a16:creationId xmlns:a16="http://schemas.microsoft.com/office/drawing/2014/main" id="{817E1ABD-E8E8-BBDB-B68B-00AF55D07FA9}"/>
              </a:ext>
            </a:extLst>
          </p:cNvPr>
          <p:cNvSpPr txBox="1"/>
          <p:nvPr/>
        </p:nvSpPr>
        <p:spPr>
          <a:xfrm>
            <a:off x="2156399" y="3446905"/>
            <a:ext cx="667385" cy="338554"/>
          </a:xfrm>
          <a:prstGeom prst="rect">
            <a:avLst/>
          </a:prstGeom>
        </p:spPr>
        <p:txBody>
          <a:bodyPr vert="horz" wrap="square" lIns="0" tIns="30480" rIns="0" bIns="0" rtlCol="0">
            <a:spAutoFit/>
          </a:bodyPr>
          <a:lstStyle/>
          <a:p>
            <a:pPr marL="40005" marR="5080" indent="-27940">
              <a:lnSpc>
                <a:spcPts val="1200"/>
              </a:lnSpc>
              <a:spcBef>
                <a:spcPts val="240"/>
              </a:spcBef>
            </a:pPr>
            <a:r>
              <a:rPr sz="1000" b="1" spc="50" dirty="0">
                <a:solidFill>
                  <a:srgbClr val="231F20"/>
                </a:solidFill>
                <a:latin typeface="Meiryo UI" panose="020B0604030504040204" pitchFamily="50" charset="-128"/>
                <a:ea typeface="Meiryo UI" panose="020B0604030504040204" pitchFamily="50" charset="-128"/>
                <a:cs typeface="Yu Gothic"/>
              </a:rPr>
              <a:t>30～40</a:t>
            </a:r>
            <a:r>
              <a:rPr sz="1000" b="1" dirty="0">
                <a:solidFill>
                  <a:srgbClr val="231F20"/>
                </a:solidFill>
                <a:latin typeface="Meiryo UI" panose="020B0604030504040204" pitchFamily="50" charset="-128"/>
                <a:ea typeface="Meiryo UI" panose="020B0604030504040204" pitchFamily="50" charset="-128"/>
                <a:cs typeface="Yu Gothic"/>
              </a:rPr>
              <a:t>代</a:t>
            </a:r>
            <a:r>
              <a:rPr sz="1000" b="1" spc="40" dirty="0">
                <a:solidFill>
                  <a:srgbClr val="231F20"/>
                </a:solidFill>
                <a:latin typeface="Meiryo UI" panose="020B0604030504040204" pitchFamily="50" charset="-128"/>
                <a:ea typeface="Meiryo UI" panose="020B0604030504040204" pitchFamily="50" charset="-128"/>
                <a:cs typeface="Yu Gothic"/>
              </a:rPr>
              <a:t>独身女性</a:t>
            </a:r>
            <a:endParaRPr sz="1000" dirty="0">
              <a:latin typeface="Meiryo UI" panose="020B0604030504040204" pitchFamily="50" charset="-128"/>
              <a:ea typeface="Meiryo UI" panose="020B0604030504040204" pitchFamily="50" charset="-128"/>
              <a:cs typeface="Yu Gothic"/>
            </a:endParaRPr>
          </a:p>
        </p:txBody>
      </p:sp>
      <p:sp>
        <p:nvSpPr>
          <p:cNvPr id="4" name="object 31">
            <a:extLst>
              <a:ext uri="{FF2B5EF4-FFF2-40B4-BE49-F238E27FC236}">
                <a16:creationId xmlns:a16="http://schemas.microsoft.com/office/drawing/2014/main" id="{307A59C7-97B9-67C4-72F6-23D262E04516}"/>
              </a:ext>
            </a:extLst>
          </p:cNvPr>
          <p:cNvSpPr txBox="1"/>
          <p:nvPr/>
        </p:nvSpPr>
        <p:spPr>
          <a:xfrm>
            <a:off x="4046412" y="3389271"/>
            <a:ext cx="723265" cy="303738"/>
          </a:xfrm>
          <a:prstGeom prst="rect">
            <a:avLst/>
          </a:prstGeom>
        </p:spPr>
        <p:txBody>
          <a:bodyPr vert="horz" wrap="square" lIns="0" tIns="12700" rIns="0" bIns="0" rtlCol="0">
            <a:spAutoFit/>
          </a:bodyPr>
          <a:lstStyle/>
          <a:p>
            <a:pPr algn="ctr">
              <a:lnSpc>
                <a:spcPts val="955"/>
              </a:lnSpc>
              <a:spcBef>
                <a:spcPts val="100"/>
              </a:spcBef>
            </a:pPr>
            <a:r>
              <a:rPr sz="700" b="1" spc="-30" dirty="0">
                <a:solidFill>
                  <a:srgbClr val="231F20"/>
                </a:solidFill>
                <a:latin typeface="Meiryo UI" panose="020B0604030504040204" pitchFamily="50" charset="-128"/>
                <a:ea typeface="Meiryo UI" panose="020B0604030504040204" pitchFamily="50" charset="-128"/>
                <a:cs typeface="Yu Gothic"/>
              </a:rPr>
              <a:t>年収</a:t>
            </a:r>
            <a:endParaRPr sz="700" dirty="0">
              <a:latin typeface="Meiryo UI" panose="020B0604030504040204" pitchFamily="50" charset="-128"/>
              <a:ea typeface="Meiryo UI" panose="020B0604030504040204" pitchFamily="50" charset="-128"/>
              <a:cs typeface="Yu Gothic"/>
            </a:endParaRPr>
          </a:p>
          <a:p>
            <a:pPr algn="ctr">
              <a:lnSpc>
                <a:spcPts val="1435"/>
              </a:lnSpc>
            </a:pPr>
            <a:r>
              <a:rPr sz="1000" b="1" spc="50" dirty="0">
                <a:solidFill>
                  <a:srgbClr val="231F20"/>
                </a:solidFill>
                <a:latin typeface="Meiryo UI" panose="020B0604030504040204" pitchFamily="50" charset="-128"/>
                <a:ea typeface="Meiryo UI" panose="020B0604030504040204" pitchFamily="50" charset="-128"/>
                <a:cs typeface="Hypatia Sans Pro"/>
              </a:rPr>
              <a:t>500</a:t>
            </a:r>
            <a:r>
              <a:rPr sz="700" b="1" spc="-15" dirty="0">
                <a:solidFill>
                  <a:srgbClr val="231F20"/>
                </a:solidFill>
                <a:latin typeface="Meiryo UI" panose="020B0604030504040204" pitchFamily="50" charset="-128"/>
                <a:ea typeface="Meiryo UI" panose="020B0604030504040204" pitchFamily="50" charset="-128"/>
                <a:cs typeface="Yu Gothic"/>
              </a:rPr>
              <a:t>万円以上</a:t>
            </a:r>
            <a:endParaRPr sz="800" dirty="0">
              <a:latin typeface="Meiryo UI" panose="020B0604030504040204" pitchFamily="50" charset="-128"/>
              <a:ea typeface="Meiryo UI" panose="020B0604030504040204" pitchFamily="50" charset="-128"/>
              <a:cs typeface="Yu Gothic"/>
            </a:endParaRPr>
          </a:p>
        </p:txBody>
      </p:sp>
      <p:sp>
        <p:nvSpPr>
          <p:cNvPr id="8" name="object 37">
            <a:extLst>
              <a:ext uri="{FF2B5EF4-FFF2-40B4-BE49-F238E27FC236}">
                <a16:creationId xmlns:a16="http://schemas.microsoft.com/office/drawing/2014/main" id="{CC27109A-E482-712B-242C-AC28CFEF151A}"/>
              </a:ext>
            </a:extLst>
          </p:cNvPr>
          <p:cNvSpPr txBox="1"/>
          <p:nvPr/>
        </p:nvSpPr>
        <p:spPr>
          <a:xfrm>
            <a:off x="6287963" y="2895843"/>
            <a:ext cx="612775" cy="135935"/>
          </a:xfrm>
          <a:prstGeom prst="rect">
            <a:avLst/>
          </a:prstGeom>
        </p:spPr>
        <p:txBody>
          <a:bodyPr vert="horz" wrap="square" lIns="0" tIns="12700" rIns="0" bIns="0" rtlCol="0">
            <a:spAutoFit/>
          </a:bodyPr>
          <a:lstStyle/>
          <a:p>
            <a:pPr marL="12700">
              <a:spcBef>
                <a:spcPts val="100"/>
              </a:spcBef>
            </a:pPr>
            <a:r>
              <a:rPr sz="800" b="1" spc="-50" dirty="0">
                <a:solidFill>
                  <a:srgbClr val="7B2639"/>
                </a:solidFill>
                <a:latin typeface="Meiryo UI" panose="020B0604030504040204" pitchFamily="50" charset="-128"/>
                <a:ea typeface="Meiryo UI" panose="020B0604030504040204" pitchFamily="50" charset="-128"/>
                <a:cs typeface="Yu Gothic"/>
              </a:rPr>
              <a:t>職業イメージ</a:t>
            </a:r>
            <a:endParaRPr sz="800" dirty="0">
              <a:latin typeface="Meiryo UI" panose="020B0604030504040204" pitchFamily="50" charset="-128"/>
              <a:ea typeface="Meiryo UI" panose="020B0604030504040204" pitchFamily="50" charset="-128"/>
              <a:cs typeface="Yu Gothic"/>
            </a:endParaRPr>
          </a:p>
        </p:txBody>
      </p:sp>
      <p:pic>
        <p:nvPicPr>
          <p:cNvPr id="10" name="object 46">
            <a:extLst>
              <a:ext uri="{FF2B5EF4-FFF2-40B4-BE49-F238E27FC236}">
                <a16:creationId xmlns:a16="http://schemas.microsoft.com/office/drawing/2014/main" id="{CEC494F5-1F86-95F6-828D-F10B6242B5DD}"/>
              </a:ext>
            </a:extLst>
          </p:cNvPr>
          <p:cNvPicPr/>
          <p:nvPr/>
        </p:nvPicPr>
        <p:blipFill>
          <a:blip r:embed="rId4">
            <a:extLst>
              <a:ext uri="{28A0092B-C50C-407E-A947-70E740481C1C}">
                <a14:useLocalDpi xmlns:a14="http://schemas.microsoft.com/office/drawing/2010/main" val="0"/>
              </a:ext>
            </a:extLst>
          </a:blip>
          <a:srcRect/>
          <a:stretch/>
        </p:blipFill>
        <p:spPr>
          <a:xfrm>
            <a:off x="4192224" y="3013991"/>
            <a:ext cx="432803" cy="305508"/>
          </a:xfrm>
          <a:prstGeom prst="rect">
            <a:avLst/>
          </a:prstGeom>
        </p:spPr>
      </p:pic>
      <p:pic>
        <p:nvPicPr>
          <p:cNvPr id="12" name="object 47">
            <a:extLst>
              <a:ext uri="{FF2B5EF4-FFF2-40B4-BE49-F238E27FC236}">
                <a16:creationId xmlns:a16="http://schemas.microsoft.com/office/drawing/2014/main" id="{B04F6862-B48F-63A3-BF8B-5462CD243AD1}"/>
              </a:ext>
            </a:extLst>
          </p:cNvPr>
          <p:cNvPicPr/>
          <p:nvPr/>
        </p:nvPicPr>
        <p:blipFill>
          <a:blip r:embed="rId5">
            <a:extLst>
              <a:ext uri="{28A0092B-C50C-407E-A947-70E740481C1C}">
                <a14:useLocalDpi xmlns:a14="http://schemas.microsoft.com/office/drawing/2010/main" val="0"/>
              </a:ext>
            </a:extLst>
          </a:blip>
          <a:srcRect/>
          <a:stretch/>
        </p:blipFill>
        <p:spPr>
          <a:xfrm>
            <a:off x="2234485" y="2825370"/>
            <a:ext cx="483428" cy="585203"/>
          </a:xfrm>
          <a:prstGeom prst="rect">
            <a:avLst/>
          </a:prstGeom>
        </p:spPr>
      </p:pic>
      <p:grpSp>
        <p:nvGrpSpPr>
          <p:cNvPr id="13" name="object 48">
            <a:extLst>
              <a:ext uri="{FF2B5EF4-FFF2-40B4-BE49-F238E27FC236}">
                <a16:creationId xmlns:a16="http://schemas.microsoft.com/office/drawing/2014/main" id="{9A4822C8-1AF4-91F5-1BAC-04FBB5AFA860}"/>
              </a:ext>
            </a:extLst>
          </p:cNvPr>
          <p:cNvGrpSpPr/>
          <p:nvPr/>
        </p:nvGrpSpPr>
        <p:grpSpPr>
          <a:xfrm>
            <a:off x="3295093" y="3152600"/>
            <a:ext cx="307975" cy="307975"/>
            <a:chOff x="5098792" y="3016074"/>
            <a:chExt cx="307975" cy="307975"/>
          </a:xfrm>
        </p:grpSpPr>
        <p:sp>
          <p:nvSpPr>
            <p:cNvPr id="14" name="object 49">
              <a:extLst>
                <a:ext uri="{FF2B5EF4-FFF2-40B4-BE49-F238E27FC236}">
                  <a16:creationId xmlns:a16="http://schemas.microsoft.com/office/drawing/2014/main" id="{20E2957F-FA38-8878-8BF9-EBFD903D35A9}"/>
                </a:ext>
              </a:extLst>
            </p:cNvPr>
            <p:cNvSpPr/>
            <p:nvPr/>
          </p:nvSpPr>
          <p:spPr>
            <a:xfrm>
              <a:off x="5105142" y="3022431"/>
              <a:ext cx="295275" cy="295275"/>
            </a:xfrm>
            <a:custGeom>
              <a:avLst/>
              <a:gdLst/>
              <a:ahLst/>
              <a:cxnLst/>
              <a:rect l="l" t="t" r="r" b="b"/>
              <a:pathLst>
                <a:path w="295275" h="295275">
                  <a:moveTo>
                    <a:pt x="0" y="0"/>
                  </a:moveTo>
                  <a:lnTo>
                    <a:pt x="295071" y="295071"/>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5" name="object 50">
              <a:extLst>
                <a:ext uri="{FF2B5EF4-FFF2-40B4-BE49-F238E27FC236}">
                  <a16:creationId xmlns:a16="http://schemas.microsoft.com/office/drawing/2014/main" id="{EE6AD9EB-D6F4-D16A-4658-35834696F629}"/>
                </a:ext>
              </a:extLst>
            </p:cNvPr>
            <p:cNvSpPr/>
            <p:nvPr/>
          </p:nvSpPr>
          <p:spPr>
            <a:xfrm>
              <a:off x="5105142" y="3022424"/>
              <a:ext cx="295275" cy="295275"/>
            </a:xfrm>
            <a:custGeom>
              <a:avLst/>
              <a:gdLst/>
              <a:ahLst/>
              <a:cxnLst/>
              <a:rect l="l" t="t" r="r" b="b"/>
              <a:pathLst>
                <a:path w="295275" h="295275">
                  <a:moveTo>
                    <a:pt x="0" y="295071"/>
                  </a:moveTo>
                  <a:lnTo>
                    <a:pt x="295071" y="0"/>
                  </a:lnTo>
                </a:path>
              </a:pathLst>
            </a:custGeom>
            <a:ln w="12700">
              <a:solidFill>
                <a:srgbClr val="231F20"/>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grpSp>
      <p:sp>
        <p:nvSpPr>
          <p:cNvPr id="16" name="object 66">
            <a:extLst>
              <a:ext uri="{FF2B5EF4-FFF2-40B4-BE49-F238E27FC236}">
                <a16:creationId xmlns:a16="http://schemas.microsoft.com/office/drawing/2014/main" id="{E4A51636-1D33-9789-C2C5-E1B348880F7A}"/>
              </a:ext>
            </a:extLst>
          </p:cNvPr>
          <p:cNvSpPr/>
          <p:nvPr/>
        </p:nvSpPr>
        <p:spPr>
          <a:xfrm>
            <a:off x="5501782" y="3078209"/>
            <a:ext cx="2188210" cy="0"/>
          </a:xfrm>
          <a:custGeom>
            <a:avLst/>
            <a:gdLst/>
            <a:ahLst/>
            <a:cxnLst/>
            <a:rect l="l" t="t" r="r" b="b"/>
            <a:pathLst>
              <a:path w="2188209">
                <a:moveTo>
                  <a:pt x="0" y="0"/>
                </a:moveTo>
                <a:lnTo>
                  <a:pt x="21878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grpSp>
        <p:nvGrpSpPr>
          <p:cNvPr id="17" name="グラフィックス 69">
            <a:extLst>
              <a:ext uri="{FF2B5EF4-FFF2-40B4-BE49-F238E27FC236}">
                <a16:creationId xmlns:a16="http://schemas.microsoft.com/office/drawing/2014/main" id="{64088063-79F1-DE8E-532B-481A229E70B4}"/>
              </a:ext>
            </a:extLst>
          </p:cNvPr>
          <p:cNvGrpSpPr/>
          <p:nvPr/>
        </p:nvGrpSpPr>
        <p:grpSpPr>
          <a:xfrm>
            <a:off x="5508114" y="3145726"/>
            <a:ext cx="2180355" cy="605795"/>
            <a:chOff x="7311813" y="3009200"/>
            <a:chExt cx="2180355" cy="605795"/>
          </a:xfrm>
          <a:solidFill>
            <a:srgbClr val="FFFFFF"/>
          </a:solidFill>
        </p:grpSpPr>
        <p:sp>
          <p:nvSpPr>
            <p:cNvPr id="18" name="フリーフォーム 73">
              <a:extLst>
                <a:ext uri="{FF2B5EF4-FFF2-40B4-BE49-F238E27FC236}">
                  <a16:creationId xmlns:a16="http://schemas.microsoft.com/office/drawing/2014/main" id="{6E385902-78D3-956D-880B-2FEBD92640CD}"/>
                </a:ext>
              </a:extLst>
            </p:cNvPr>
            <p:cNvSpPr/>
            <p:nvPr/>
          </p:nvSpPr>
          <p:spPr>
            <a:xfrm>
              <a:off x="7311813" y="3009200"/>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20" dirty="0">
                  <a:solidFill>
                    <a:srgbClr val="231F20"/>
                  </a:solidFill>
                  <a:latin typeface="Meiryo UI" panose="020B0604030504040204" pitchFamily="50" charset="-128"/>
                  <a:ea typeface="Meiryo UI" panose="020B0604030504040204" pitchFamily="50" charset="-128"/>
                  <a:cs typeface="Yu Gothic"/>
                </a:rPr>
                <a:t>営業職</a:t>
              </a:r>
              <a:endParaRPr lang="ja-JP" altLang="en-US" sz="900" dirty="0">
                <a:latin typeface="Meiryo UI" panose="020B0604030504040204" pitchFamily="50" charset="-128"/>
                <a:ea typeface="Meiryo UI" panose="020B0604030504040204" pitchFamily="50" charset="-128"/>
                <a:cs typeface="Yu Gothic"/>
              </a:endParaRPr>
            </a:p>
          </p:txBody>
        </p:sp>
        <p:sp>
          <p:nvSpPr>
            <p:cNvPr id="19" name="フリーフォーム 74">
              <a:extLst>
                <a:ext uri="{FF2B5EF4-FFF2-40B4-BE49-F238E27FC236}">
                  <a16:creationId xmlns:a16="http://schemas.microsoft.com/office/drawing/2014/main" id="{F74126D3-0128-8D91-DBD0-5816A7D1BA66}"/>
                </a:ext>
              </a:extLst>
            </p:cNvPr>
            <p:cNvSpPr/>
            <p:nvPr/>
          </p:nvSpPr>
          <p:spPr>
            <a:xfrm>
              <a:off x="7311813" y="3232541"/>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20" dirty="0">
                  <a:solidFill>
                    <a:srgbClr val="231F20"/>
                  </a:solidFill>
                  <a:latin typeface="Meiryo UI" panose="020B0604030504040204" pitchFamily="50" charset="-128"/>
                  <a:ea typeface="Meiryo UI" panose="020B0604030504040204" pitchFamily="50" charset="-128"/>
                  <a:cs typeface="Yu Gothic"/>
                </a:rPr>
                <a:t>看護師</a:t>
              </a:r>
              <a:endParaRPr lang="ja-JP" altLang="en-US" sz="900">
                <a:latin typeface="Meiryo UI" panose="020B0604030504040204" pitchFamily="50" charset="-128"/>
                <a:ea typeface="Meiryo UI" panose="020B0604030504040204" pitchFamily="50" charset="-128"/>
                <a:cs typeface="Yu Gothic"/>
              </a:endParaRPr>
            </a:p>
          </p:txBody>
        </p:sp>
        <p:sp>
          <p:nvSpPr>
            <p:cNvPr id="20" name="フリーフォーム 75">
              <a:extLst>
                <a:ext uri="{FF2B5EF4-FFF2-40B4-BE49-F238E27FC236}">
                  <a16:creationId xmlns:a16="http://schemas.microsoft.com/office/drawing/2014/main" id="{138DD029-7B48-7CC2-A9A7-4E9363124E94}"/>
                </a:ext>
              </a:extLst>
            </p:cNvPr>
            <p:cNvSpPr/>
            <p:nvPr/>
          </p:nvSpPr>
          <p:spPr>
            <a:xfrm>
              <a:off x="8444074" y="3009200"/>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55" dirty="0">
                  <a:solidFill>
                    <a:srgbClr val="231F20"/>
                  </a:solidFill>
                  <a:latin typeface="Meiryo UI" panose="020B0604030504040204" pitchFamily="50" charset="-128"/>
                  <a:ea typeface="Meiryo UI" panose="020B0604030504040204" pitchFamily="50" charset="-128"/>
                  <a:cs typeface="Yu Gothic"/>
                </a:rPr>
                <a:t>コンサルタント</a:t>
              </a:r>
              <a:endParaRPr lang="ja-JP" altLang="en-US" sz="900">
                <a:latin typeface="Meiryo UI" panose="020B0604030504040204" pitchFamily="50" charset="-128"/>
                <a:ea typeface="Meiryo UI" panose="020B0604030504040204" pitchFamily="50" charset="-128"/>
                <a:cs typeface="Yu Gothic"/>
              </a:endParaRPr>
            </a:p>
          </p:txBody>
        </p:sp>
        <p:sp>
          <p:nvSpPr>
            <p:cNvPr id="21" name="フリーフォーム 76">
              <a:extLst>
                <a:ext uri="{FF2B5EF4-FFF2-40B4-BE49-F238E27FC236}">
                  <a16:creationId xmlns:a16="http://schemas.microsoft.com/office/drawing/2014/main" id="{F4519CE4-A457-DB52-E510-A154EC867A92}"/>
                </a:ext>
              </a:extLst>
            </p:cNvPr>
            <p:cNvSpPr/>
            <p:nvPr/>
          </p:nvSpPr>
          <p:spPr>
            <a:xfrm>
              <a:off x="8444074" y="3232541"/>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en" altLang="ja-JP" sz="900" b="1" dirty="0">
                  <a:solidFill>
                    <a:srgbClr val="231F20"/>
                  </a:solidFill>
                  <a:latin typeface="Meiryo UI" panose="020B0604030504040204" pitchFamily="50" charset="-128"/>
                  <a:ea typeface="Meiryo UI" panose="020B0604030504040204" pitchFamily="50" charset="-128"/>
                  <a:cs typeface="Yu Gothic"/>
                </a:rPr>
                <a:t>IT</a:t>
              </a:r>
              <a:r>
                <a:rPr lang="ja-JP" altLang="en-US" sz="900" b="1" spc="-45" dirty="0">
                  <a:solidFill>
                    <a:srgbClr val="231F20"/>
                  </a:solidFill>
                  <a:latin typeface="Meiryo UI" panose="020B0604030504040204" pitchFamily="50" charset="-128"/>
                  <a:ea typeface="Meiryo UI" panose="020B0604030504040204" pitchFamily="50" charset="-128"/>
                  <a:cs typeface="Yu Gothic"/>
                </a:rPr>
                <a:t>エンジニア</a:t>
              </a:r>
              <a:endParaRPr lang="ja-JP" altLang="en-US" sz="900" dirty="0">
                <a:latin typeface="Meiryo UI" panose="020B0604030504040204" pitchFamily="50" charset="-128"/>
                <a:ea typeface="Meiryo UI" panose="020B0604030504040204" pitchFamily="50" charset="-128"/>
                <a:cs typeface="Yu Gothic"/>
              </a:endParaRPr>
            </a:p>
          </p:txBody>
        </p:sp>
        <p:sp>
          <p:nvSpPr>
            <p:cNvPr id="22" name="フリーフォーム 77">
              <a:extLst>
                <a:ext uri="{FF2B5EF4-FFF2-40B4-BE49-F238E27FC236}">
                  <a16:creationId xmlns:a16="http://schemas.microsoft.com/office/drawing/2014/main" id="{321E9E27-ED8B-CE25-32C5-AEE8A5051291}"/>
                </a:ext>
              </a:extLst>
            </p:cNvPr>
            <p:cNvSpPr/>
            <p:nvPr/>
          </p:nvSpPr>
          <p:spPr>
            <a:xfrm>
              <a:off x="7311813" y="3455755"/>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20" dirty="0">
                  <a:solidFill>
                    <a:srgbClr val="231F20"/>
                  </a:solidFill>
                  <a:latin typeface="Meiryo UI" panose="020B0604030504040204" pitchFamily="50" charset="-128"/>
                  <a:ea typeface="Meiryo UI" panose="020B0604030504040204" pitchFamily="50" charset="-128"/>
                  <a:cs typeface="Yu Gothic"/>
                </a:rPr>
                <a:t>薬剤師</a:t>
              </a:r>
              <a:endParaRPr lang="ja-JP" altLang="en-US" sz="900">
                <a:latin typeface="Meiryo UI" panose="020B0604030504040204" pitchFamily="50" charset="-128"/>
                <a:ea typeface="Meiryo UI" panose="020B0604030504040204" pitchFamily="50" charset="-128"/>
                <a:cs typeface="Yu Gothic"/>
              </a:endParaRPr>
            </a:p>
          </p:txBody>
        </p:sp>
        <p:sp>
          <p:nvSpPr>
            <p:cNvPr id="24" name="フリーフォーム 78">
              <a:extLst>
                <a:ext uri="{FF2B5EF4-FFF2-40B4-BE49-F238E27FC236}">
                  <a16:creationId xmlns:a16="http://schemas.microsoft.com/office/drawing/2014/main" id="{97E1EE43-9B40-B82C-BF5F-F96239C36F4C}"/>
                </a:ext>
              </a:extLst>
            </p:cNvPr>
            <p:cNvSpPr/>
            <p:nvPr/>
          </p:nvSpPr>
          <p:spPr>
            <a:xfrm>
              <a:off x="8444074" y="3455755"/>
              <a:ext cx="1048094" cy="159239"/>
            </a:xfrm>
            <a:custGeom>
              <a:avLst/>
              <a:gdLst>
                <a:gd name="connsiteX0" fmla="*/ 0 w 1048094"/>
                <a:gd name="connsiteY0" fmla="*/ 0 h 159239"/>
                <a:gd name="connsiteX1" fmla="*/ 1048095 w 1048094"/>
                <a:gd name="connsiteY1" fmla="*/ 0 h 159239"/>
                <a:gd name="connsiteX2" fmla="*/ 1048095 w 1048094"/>
                <a:gd name="connsiteY2" fmla="*/ 159240 h 159239"/>
                <a:gd name="connsiteX3" fmla="*/ 0 w 1048094"/>
                <a:gd name="connsiteY3" fmla="*/ 159240 h 159239"/>
              </a:gdLst>
              <a:ahLst/>
              <a:cxnLst>
                <a:cxn ang="0">
                  <a:pos x="connsiteX0" y="connsiteY0"/>
                </a:cxn>
                <a:cxn ang="0">
                  <a:pos x="connsiteX1" y="connsiteY1"/>
                </a:cxn>
                <a:cxn ang="0">
                  <a:pos x="connsiteX2" y="connsiteY2"/>
                </a:cxn>
                <a:cxn ang="0">
                  <a:pos x="connsiteX3" y="connsiteY3"/>
                </a:cxn>
              </a:cxnLst>
              <a:rect l="l" t="t" r="r" b="b"/>
              <a:pathLst>
                <a:path w="1048094" h="159239">
                  <a:moveTo>
                    <a:pt x="0" y="0"/>
                  </a:moveTo>
                  <a:lnTo>
                    <a:pt x="1048095" y="0"/>
                  </a:lnTo>
                  <a:lnTo>
                    <a:pt x="1048095" y="159240"/>
                  </a:lnTo>
                  <a:lnTo>
                    <a:pt x="0" y="159240"/>
                  </a:lnTo>
                  <a:close/>
                </a:path>
              </a:pathLst>
            </a:custGeom>
            <a:solidFill>
              <a:srgbClr val="FFFFFF"/>
            </a:solidFill>
            <a:ln w="12648" cap="flat">
              <a:noFill/>
              <a:prstDash val="solid"/>
              <a:miter/>
            </a:ln>
          </p:spPr>
          <p:txBody>
            <a:bodyPr wrap="none" rtlCol="0" anchor="ctr"/>
            <a:lstStyle/>
            <a:p>
              <a:pPr algn="ctr"/>
              <a:r>
                <a:rPr lang="ja-JP" altLang="en-US" sz="900" b="1" spc="-20" dirty="0">
                  <a:solidFill>
                    <a:srgbClr val="231F20"/>
                  </a:solidFill>
                  <a:latin typeface="Meiryo UI" panose="020B0604030504040204" pitchFamily="50" charset="-128"/>
                  <a:ea typeface="Meiryo UI" panose="020B0604030504040204" pitchFamily="50" charset="-128"/>
                  <a:cs typeface="Yu Gothic"/>
                </a:rPr>
                <a:t>管理職</a:t>
              </a:r>
              <a:endParaRPr lang="ja-JP" altLang="en-US" sz="900">
                <a:latin typeface="Meiryo UI" panose="020B0604030504040204" pitchFamily="50" charset="-128"/>
                <a:ea typeface="Meiryo UI" panose="020B0604030504040204" pitchFamily="50" charset="-128"/>
                <a:cs typeface="Yu Gothic"/>
              </a:endParaRPr>
            </a:p>
          </p:txBody>
        </p:sp>
      </p:grpSp>
      <p:sp>
        <p:nvSpPr>
          <p:cNvPr id="28" name="テキスト ボックス 27">
            <a:extLst>
              <a:ext uri="{FF2B5EF4-FFF2-40B4-BE49-F238E27FC236}">
                <a16:creationId xmlns:a16="http://schemas.microsoft.com/office/drawing/2014/main" id="{82C9BF38-C5EB-4CC7-0824-59ED17DA759A}"/>
              </a:ext>
            </a:extLst>
          </p:cNvPr>
          <p:cNvSpPr txBox="1"/>
          <p:nvPr/>
        </p:nvSpPr>
        <p:spPr>
          <a:xfrm>
            <a:off x="3055938" y="1067613"/>
            <a:ext cx="4395755" cy="738664"/>
          </a:xfrm>
          <a:prstGeom prst="rect">
            <a:avLst/>
          </a:prstGeom>
          <a:noFill/>
        </p:spPr>
        <p:txBody>
          <a:bodyPr wrap="none" rtlCol="0">
            <a:spAutoFit/>
          </a:bodyPr>
          <a:lstStyle/>
          <a:p>
            <a:pPr>
              <a:defRPr/>
            </a:pPr>
            <a:r>
              <a:rPr lang="ja-JP" altLang="en-US"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キャリアウーマンのビッグデータと全国累積</a:t>
            </a:r>
            <a:r>
              <a:rPr lang="en-US" altLang="ja-JP"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10,000</a:t>
            </a:r>
            <a:r>
              <a:rPr lang="ja-JP" altLang="en-US"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案件以上の掲載実績から得た</a:t>
            </a:r>
            <a:endParaRPr lang="en-US" altLang="ja-JP"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defRPr/>
            </a:pPr>
            <a:r>
              <a:rPr lang="ja-JP" altLang="en-US"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弊社独自データを利用し、キャリアウーマンに対してリーチできるメニューです</a:t>
            </a:r>
            <a:endParaRPr lang="en-US" altLang="ja-JP"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defRPr/>
            </a:pPr>
            <a:endParaRPr lang="en-US" altLang="ja-JP"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defRPr/>
            </a:pPr>
            <a:r>
              <a:rPr lang="ja-JP" altLang="en-US"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コンパクトマンションや女性を対象とした求人などに導入いただいております</a:t>
            </a:r>
          </a:p>
        </p:txBody>
      </p:sp>
      <p:sp>
        <p:nvSpPr>
          <p:cNvPr id="30" name="角丸四角形 7">
            <a:extLst>
              <a:ext uri="{FF2B5EF4-FFF2-40B4-BE49-F238E27FC236}">
                <a16:creationId xmlns:a16="http://schemas.microsoft.com/office/drawing/2014/main" id="{2EFB9E4D-34D4-E21F-B65F-C41BFB4F97B4}"/>
              </a:ext>
            </a:extLst>
          </p:cNvPr>
          <p:cNvSpPr/>
          <p:nvPr/>
        </p:nvSpPr>
        <p:spPr bwMode="auto">
          <a:xfrm>
            <a:off x="335812" y="4185495"/>
            <a:ext cx="9340850" cy="485538"/>
          </a:xfrm>
          <a:prstGeom prst="roundRect">
            <a:avLst>
              <a:gd name="adj" fmla="val 2265"/>
            </a:avLst>
          </a:prstGeom>
          <a:solidFill>
            <a:schemeClr val="accent1"/>
          </a:solidFill>
          <a:ln/>
        </p:spPr>
        <p:style>
          <a:lnRef idx="1">
            <a:schemeClr val="accent5"/>
          </a:lnRef>
          <a:fillRef idx="2">
            <a:schemeClr val="accent5"/>
          </a:fillRef>
          <a:effectRef idx="1">
            <a:schemeClr val="accent5"/>
          </a:effectRef>
          <a:fontRef idx="minor">
            <a:schemeClr val="dk1"/>
          </a:fontRef>
        </p:style>
        <p:txBody>
          <a:bodyPr lIns="180000" tIns="90000" anchor="ctr"/>
          <a:lstStyle/>
          <a:p>
            <a:pPr fontAlgn="auto">
              <a:spcBef>
                <a:spcPts val="0"/>
              </a:spcBef>
              <a:spcAft>
                <a:spcPts val="0"/>
              </a:spcAft>
              <a:defRPr/>
            </a:pPr>
            <a:r>
              <a:rPr lang="ja-JP" altLang="en-US" sz="1400" b="1" dirty="0">
                <a:solidFill>
                  <a:schemeClr val="bg1"/>
                </a:solidFill>
                <a:latin typeface="Meiryo UI" panose="020B0604030504040204" pitchFamily="50" charset="-128"/>
                <a:ea typeface="Meiryo UI" panose="020B0604030504040204" pitchFamily="50" charset="-128"/>
                <a:cs typeface="メイリオ" pitchFamily="50" charset="-128"/>
              </a:rPr>
              <a:t>　　 　広告配信地域は都道府県単位～で設定が可能</a:t>
            </a:r>
          </a:p>
        </p:txBody>
      </p:sp>
      <p:pic>
        <p:nvPicPr>
          <p:cNvPr id="31" name="図 30" descr="挿絵 が含まれている画像&#10;&#10;自動的に生成された説明">
            <a:extLst>
              <a:ext uri="{FF2B5EF4-FFF2-40B4-BE49-F238E27FC236}">
                <a16:creationId xmlns:a16="http://schemas.microsoft.com/office/drawing/2014/main" id="{3CAFF9AE-B171-3005-7EBF-CDA3AA22FE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7369" y="4259636"/>
            <a:ext cx="398396" cy="331997"/>
          </a:xfrm>
          <a:prstGeom prst="rect">
            <a:avLst/>
          </a:prstGeom>
          <a:solidFill>
            <a:srgbClr val="0598DF"/>
          </a:solidFill>
        </p:spPr>
      </p:pic>
      <p:graphicFrame>
        <p:nvGraphicFramePr>
          <p:cNvPr id="3" name="表 2">
            <a:extLst>
              <a:ext uri="{FF2B5EF4-FFF2-40B4-BE49-F238E27FC236}">
                <a16:creationId xmlns:a16="http://schemas.microsoft.com/office/drawing/2014/main" id="{7C640466-05B4-E344-D88F-CEB761D28A9F}"/>
              </a:ext>
            </a:extLst>
          </p:cNvPr>
          <p:cNvGraphicFramePr>
            <a:graphicFrameLocks noGrp="1"/>
          </p:cNvGraphicFramePr>
          <p:nvPr>
            <p:extLst>
              <p:ext uri="{D42A27DB-BD31-4B8C-83A1-F6EECF244321}">
                <p14:modId xmlns:p14="http://schemas.microsoft.com/office/powerpoint/2010/main" val="678786271"/>
              </p:ext>
            </p:extLst>
          </p:nvPr>
        </p:nvGraphicFramePr>
        <p:xfrm>
          <a:off x="335812" y="5094079"/>
          <a:ext cx="9340849" cy="730576"/>
        </p:xfrm>
        <a:graphic>
          <a:graphicData uri="http://schemas.openxmlformats.org/drawingml/2006/table">
            <a:tbl>
              <a:tblPr firstRow="1" bandRow="1"/>
              <a:tblGrid>
                <a:gridCol w="1681518">
                  <a:extLst>
                    <a:ext uri="{9D8B030D-6E8A-4147-A177-3AD203B41FA5}">
                      <a16:colId xmlns:a16="http://schemas.microsoft.com/office/drawing/2014/main" val="1932571604"/>
                    </a:ext>
                  </a:extLst>
                </a:gridCol>
                <a:gridCol w="1145427">
                  <a:extLst>
                    <a:ext uri="{9D8B030D-6E8A-4147-A177-3AD203B41FA5}">
                      <a16:colId xmlns:a16="http://schemas.microsoft.com/office/drawing/2014/main" val="4060828644"/>
                    </a:ext>
                  </a:extLst>
                </a:gridCol>
                <a:gridCol w="1145426">
                  <a:extLst>
                    <a:ext uri="{9D8B030D-6E8A-4147-A177-3AD203B41FA5}">
                      <a16:colId xmlns:a16="http://schemas.microsoft.com/office/drawing/2014/main" val="965812569"/>
                    </a:ext>
                  </a:extLst>
                </a:gridCol>
                <a:gridCol w="1789492">
                  <a:extLst>
                    <a:ext uri="{9D8B030D-6E8A-4147-A177-3AD203B41FA5}">
                      <a16:colId xmlns:a16="http://schemas.microsoft.com/office/drawing/2014/main" val="2886085671"/>
                    </a:ext>
                  </a:extLst>
                </a:gridCol>
                <a:gridCol w="1789493">
                  <a:extLst>
                    <a:ext uri="{9D8B030D-6E8A-4147-A177-3AD203B41FA5}">
                      <a16:colId xmlns:a16="http://schemas.microsoft.com/office/drawing/2014/main" val="4170772348"/>
                    </a:ext>
                  </a:extLst>
                </a:gridCol>
                <a:gridCol w="1789493">
                  <a:extLst>
                    <a:ext uri="{9D8B030D-6E8A-4147-A177-3AD203B41FA5}">
                      <a16:colId xmlns:a16="http://schemas.microsoft.com/office/drawing/2014/main" val="4245144204"/>
                    </a:ext>
                  </a:extLst>
                </a:gridCol>
              </a:tblGrid>
              <a:tr h="21600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メニュー名</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課金形態</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想定クリック 単価</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最小対応エリア</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月額最低掲載予算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900" b="1" i="0" spc="0" dirty="0">
                          <a:solidFill>
                            <a:srgbClr val="FFFFFF"/>
                          </a:solidFill>
                          <a:latin typeface="Meiryo UI" panose="020B0604030504040204" pitchFamily="50" charset="-128"/>
                          <a:ea typeface="Meiryo UI" panose="020B0604030504040204" pitchFamily="50" charset="-128"/>
                          <a:cs typeface="Yu Gothic"/>
                        </a:rPr>
                        <a:t>推奨</a:t>
                      </a:r>
                      <a:r>
                        <a:rPr sz="900" b="1" i="0" spc="0" dirty="0" err="1">
                          <a:solidFill>
                            <a:srgbClr val="FFFFFF"/>
                          </a:solidFill>
                          <a:latin typeface="Meiryo UI" panose="020B0604030504040204" pitchFamily="50" charset="-128"/>
                          <a:ea typeface="Meiryo UI" panose="020B0604030504040204" pitchFamily="50" charset="-128"/>
                          <a:cs typeface="Yu Gothic"/>
                        </a:rPr>
                        <a:t>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extLst>
                  <a:ext uri="{0D108BD9-81ED-4DB2-BD59-A6C34878D82A}">
                    <a16:rowId xmlns:a16="http://schemas.microsoft.com/office/drawing/2014/main" val="615525682"/>
                  </a:ext>
                </a:extLst>
              </a:tr>
              <a:tr h="514576">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687705" marR="394335" indent="-261620" algn="ctr">
                        <a:lnSpc>
                          <a:spcPts val="1000"/>
                        </a:lnSpc>
                      </a:pPr>
                      <a:r>
                        <a:rPr lang="ja-JP" altLang="en-US" sz="900" b="1" i="0" spc="-65" dirty="0">
                          <a:solidFill>
                            <a:srgbClr val="231F20"/>
                          </a:solidFill>
                          <a:latin typeface="Meiryo UI" panose="020B0604030504040204" pitchFamily="50" charset="-128"/>
                          <a:ea typeface="Meiryo UI" panose="020B0604030504040204" pitchFamily="50" charset="-128"/>
                          <a:cs typeface="Yu Gothic"/>
                        </a:rPr>
                        <a:t>キャリアウーマン</a:t>
                      </a:r>
                      <a:endParaRPr lang="en-US" altLang="ja-JP" sz="900" b="1" i="0" spc="-65" dirty="0">
                        <a:solidFill>
                          <a:srgbClr val="231F20"/>
                        </a:solidFill>
                        <a:latin typeface="Meiryo UI" panose="020B0604030504040204" pitchFamily="50" charset="-128"/>
                        <a:ea typeface="Meiryo UI" panose="020B0604030504040204" pitchFamily="50" charset="-128"/>
                        <a:cs typeface="Yu Gothic"/>
                      </a:endParaRPr>
                    </a:p>
                    <a:p>
                      <a:pPr marL="687705" marR="394335" indent="-261620" algn="ctr">
                        <a:lnSpc>
                          <a:spcPts val="1000"/>
                        </a:lnSpc>
                      </a:pPr>
                      <a:r>
                        <a:rPr lang="ja-JP" altLang="en-US" sz="900" b="1" i="0" spc="-55" dirty="0">
                          <a:solidFill>
                            <a:srgbClr val="231F20"/>
                          </a:solidFill>
                          <a:latin typeface="Meiryo UI" panose="020B0604030504040204" pitchFamily="50" charset="-128"/>
                          <a:ea typeface="Meiryo UI" panose="020B0604030504040204" pitchFamily="50" charset="-128"/>
                          <a:cs typeface="Yu Gothic"/>
                        </a:rPr>
                        <a:t>リーチ</a:t>
                      </a:r>
                      <a:endParaRPr lang="ja-JP" altLang="en-US" sz="900" b="1" i="0" dirty="0">
                        <a:latin typeface="Meiryo UI" panose="020B0604030504040204" pitchFamily="50" charset="-128"/>
                        <a:ea typeface="Meiryo UI" panose="020B0604030504040204" pitchFamily="50" charset="-128"/>
                        <a:cs typeface="Yu Gothic"/>
                      </a:endParaRPr>
                    </a:p>
                  </a:txBody>
                  <a:tcPr marL="0" marR="0" marT="635" marB="0" anchor="ctr">
                    <a:lnL>
                      <a:noFill/>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FDE8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5"/>
                        </a:spcBef>
                      </a:pPr>
                      <a:r>
                        <a:rPr sz="900" b="1" i="0" spc="-10" dirty="0" err="1">
                          <a:solidFill>
                            <a:srgbClr val="231F20"/>
                          </a:solidFill>
                          <a:latin typeface="Meiryo UI" panose="020B0604030504040204" pitchFamily="50" charset="-128"/>
                          <a:ea typeface="Meiryo UI" panose="020B0604030504040204" pitchFamily="50" charset="-128"/>
                          <a:cs typeface="Yu Gothic"/>
                        </a:rPr>
                        <a:t>予算運用型</a:t>
                      </a:r>
                      <a:endParaRPr sz="900" b="1" i="0" dirty="0">
                        <a:latin typeface="Meiryo UI" panose="020B0604030504040204" pitchFamily="50" charset="-128"/>
                        <a:ea typeface="Meiryo UI" panose="020B0604030504040204" pitchFamily="50" charset="-128"/>
                        <a:cs typeface="Yu Gothic"/>
                      </a:endParaRPr>
                    </a:p>
                    <a:p>
                      <a:pPr algn="ctr">
                        <a:lnSpc>
                          <a:spcPct val="100000"/>
                        </a:lnSpc>
                        <a:spcBef>
                          <a:spcPts val="60"/>
                        </a:spcBef>
                      </a:pPr>
                      <a:r>
                        <a:rPr sz="900" b="1" i="0" spc="-50" dirty="0">
                          <a:solidFill>
                            <a:srgbClr val="231F20"/>
                          </a:solidFill>
                          <a:latin typeface="Meiryo UI" panose="020B0604030504040204" pitchFamily="50" charset="-128"/>
                          <a:ea typeface="Meiryo UI" panose="020B0604030504040204" pitchFamily="50" charset="-128"/>
                          <a:cs typeface="Yu Gothic"/>
                        </a:rPr>
                        <a:t>(クリック単価変動)</a:t>
                      </a:r>
                      <a:endParaRPr sz="900" b="1" i="0" dirty="0">
                        <a:latin typeface="Meiryo UI" panose="020B0604030504040204" pitchFamily="50" charset="-128"/>
                        <a:ea typeface="Meiryo UI" panose="020B0604030504040204" pitchFamily="50" charset="-128"/>
                        <a:cs typeface="Yu Gothic"/>
                      </a:endParaRPr>
                    </a:p>
                  </a:txBody>
                  <a:tcPr marL="0" marR="0" marT="635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1" i="0" dirty="0">
                          <a:solidFill>
                            <a:srgbClr val="231F20"/>
                          </a:solidFill>
                          <a:latin typeface="Meiryo UI" panose="020B0604030504040204" pitchFamily="50" charset="-128"/>
                          <a:ea typeface="Meiryo UI" panose="020B0604030504040204" pitchFamily="50" charset="-128"/>
                          <a:cs typeface="Yu Gothic"/>
                        </a:rPr>
                        <a:t>100円～200</a:t>
                      </a:r>
                      <a:r>
                        <a:rPr sz="900" b="1" i="0" spc="-50" dirty="0">
                          <a:solidFill>
                            <a:srgbClr val="231F20"/>
                          </a:solidFill>
                          <a:latin typeface="Meiryo UI" panose="020B0604030504040204" pitchFamily="50" charset="-128"/>
                          <a:ea typeface="Meiryo UI" panose="020B0604030504040204" pitchFamily="50" charset="-128"/>
                          <a:cs typeface="Yu Gothic"/>
                        </a:rPr>
                        <a:t>円</a:t>
                      </a:r>
                      <a:endParaRPr sz="900" b="1" i="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lang="zh-CN" altLang="en-US" sz="900" b="1" i="0" spc="-10" dirty="0">
                          <a:solidFill>
                            <a:srgbClr val="231F20"/>
                          </a:solidFill>
                          <a:latin typeface="Meiryo UI" panose="020B0604030504040204" pitchFamily="50" charset="-128"/>
                          <a:ea typeface="Meiryo UI" panose="020B0604030504040204" pitchFamily="50" charset="-128"/>
                          <a:cs typeface="Yu Gothic"/>
                        </a:rPr>
                        <a:t>市単位  都内</a:t>
                      </a:r>
                      <a:r>
                        <a:rPr lang="en-US" altLang="zh-CN" sz="900" b="1" i="0" spc="-10" dirty="0">
                          <a:solidFill>
                            <a:srgbClr val="231F20"/>
                          </a:solidFill>
                          <a:latin typeface="Meiryo UI" panose="020B0604030504040204" pitchFamily="50" charset="-128"/>
                          <a:ea typeface="Meiryo UI" panose="020B0604030504040204" pitchFamily="50" charset="-128"/>
                          <a:cs typeface="Yu Gothic"/>
                        </a:rPr>
                        <a:t>23</a:t>
                      </a:r>
                      <a:r>
                        <a:rPr lang="zh-CN" altLang="en-US" sz="900" b="1" i="0" spc="-10" dirty="0">
                          <a:solidFill>
                            <a:srgbClr val="231F20"/>
                          </a:solidFill>
                          <a:latin typeface="Meiryo UI" panose="020B0604030504040204" pitchFamily="50" charset="-128"/>
                          <a:ea typeface="Meiryo UI" panose="020B0604030504040204" pitchFamily="50" charset="-128"/>
                          <a:cs typeface="Yu Gothic"/>
                        </a:rPr>
                        <a:t>区</a:t>
                      </a:r>
                      <a:endParaRPr sz="900" b="1" i="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lang="en-US" sz="900" b="1" i="0" dirty="0">
                          <a:solidFill>
                            <a:srgbClr val="231F20"/>
                          </a:solidFill>
                          <a:latin typeface="Meiryo UI" panose="020B0604030504040204" pitchFamily="50" charset="-128"/>
                          <a:ea typeface="Meiryo UI" panose="020B0604030504040204" pitchFamily="50" charset="-128"/>
                          <a:cs typeface="Hypatia Sans Pro"/>
                        </a:rPr>
                        <a:t>1</a:t>
                      </a:r>
                      <a:r>
                        <a:rPr sz="900" b="1" i="0" dirty="0">
                          <a:solidFill>
                            <a:srgbClr val="231F20"/>
                          </a:solidFill>
                          <a:latin typeface="Meiryo UI" panose="020B0604030504040204" pitchFamily="50" charset="-128"/>
                          <a:ea typeface="Meiryo UI" panose="020B0604030504040204" pitchFamily="50" charset="-128"/>
                          <a:cs typeface="Hypatia Sans Pro"/>
                        </a:rPr>
                        <a:t>00,000</a:t>
                      </a:r>
                      <a:r>
                        <a:rPr sz="900" b="1" i="0" spc="-50" dirty="0">
                          <a:solidFill>
                            <a:srgbClr val="231F20"/>
                          </a:solidFill>
                          <a:latin typeface="Meiryo UI" panose="020B0604030504040204" pitchFamily="50" charset="-128"/>
                          <a:ea typeface="Meiryo UI" panose="020B0604030504040204" pitchFamily="50" charset="-128"/>
                          <a:cs typeface="Yu Gothic"/>
                        </a:rPr>
                        <a:t>円</a:t>
                      </a:r>
                      <a:endParaRPr sz="900" b="1" i="0" dirty="0">
                        <a:latin typeface="Meiryo UI" panose="020B0604030504040204" pitchFamily="50" charset="-128"/>
                        <a:ea typeface="Meiryo UI" panose="020B0604030504040204" pitchFamily="50" charset="-128"/>
                        <a:cs typeface="Yu Gothic"/>
                      </a:endParaRPr>
                    </a:p>
                  </a:txBody>
                  <a:tcPr marL="0" marR="0" marT="508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0" i="0" dirty="0">
                          <a:solidFill>
                            <a:srgbClr val="231F20"/>
                          </a:solidFill>
                          <a:latin typeface="Meiryo UI" panose="020B0604030504040204" pitchFamily="50" charset="-128"/>
                          <a:ea typeface="Meiryo UI" panose="020B0604030504040204" pitchFamily="50" charset="-128"/>
                          <a:cs typeface="Hypatia Sans Pro"/>
                        </a:rPr>
                        <a:t>150,000</a:t>
                      </a:r>
                      <a:r>
                        <a:rPr sz="900" b="0" i="0" dirty="0">
                          <a:solidFill>
                            <a:srgbClr val="231F20"/>
                          </a:solidFill>
                          <a:latin typeface="Meiryo UI" panose="020B0604030504040204" pitchFamily="50" charset="-128"/>
                          <a:ea typeface="Meiryo UI" panose="020B0604030504040204" pitchFamily="50" charset="-128"/>
                          <a:cs typeface="Yu Gothic"/>
                        </a:rPr>
                        <a:t>円～</a:t>
                      </a:r>
                      <a:r>
                        <a:rPr sz="900" b="0" i="0" dirty="0">
                          <a:solidFill>
                            <a:srgbClr val="231F20"/>
                          </a:solidFill>
                          <a:latin typeface="Meiryo UI" panose="020B0604030504040204" pitchFamily="50" charset="-128"/>
                          <a:ea typeface="Meiryo UI" panose="020B0604030504040204" pitchFamily="50" charset="-128"/>
                          <a:cs typeface="Hypatia Sans Pro"/>
                        </a:rPr>
                        <a:t>200,000</a:t>
                      </a:r>
                      <a:r>
                        <a:rPr sz="900" b="0" i="0" spc="-50" dirty="0">
                          <a:solidFill>
                            <a:srgbClr val="231F20"/>
                          </a:solidFill>
                          <a:latin typeface="Meiryo UI" panose="020B0604030504040204" pitchFamily="50" charset="-128"/>
                          <a:ea typeface="Meiryo UI" panose="020B0604030504040204" pitchFamily="50" charset="-128"/>
                          <a:cs typeface="Yu Gothic"/>
                        </a:rPr>
                        <a:t>円</a:t>
                      </a:r>
                      <a:endParaRPr sz="900" b="0" i="0" dirty="0">
                        <a:latin typeface="Meiryo UI" panose="020B0604030504040204" pitchFamily="50" charset="-128"/>
                        <a:ea typeface="Meiryo UI" panose="020B0604030504040204" pitchFamily="50" charset="-128"/>
                        <a:cs typeface="Yu Gothic"/>
                      </a:endParaRPr>
                    </a:p>
                  </a:txBody>
                  <a:tcPr marL="0" marR="0" marT="5080" marB="0" anchor="ctr">
                    <a:lnL w="3175" cap="flat" cmpd="sng" algn="ctr">
                      <a:solidFill>
                        <a:schemeClr val="tx1"/>
                      </a:solidFill>
                      <a:prstDash val="solid"/>
                      <a:round/>
                      <a:headEnd type="none" w="med" len="med"/>
                      <a:tailEnd type="none" w="med" len="med"/>
                    </a:lnL>
                    <a:lnR>
                      <a:noFill/>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621094657"/>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 name="図 4">
            <a:extLst>
              <a:ext uri="{FF2B5EF4-FFF2-40B4-BE49-F238E27FC236}">
                <a16:creationId xmlns:a16="http://schemas.microsoft.com/office/drawing/2014/main" id="{477010EE-888E-49BA-AD08-A77DA5BD14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895" y="743507"/>
            <a:ext cx="2460904" cy="1327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タイトル 1">
            <a:extLst>
              <a:ext uri="{FF2B5EF4-FFF2-40B4-BE49-F238E27FC236}">
                <a16:creationId xmlns:a16="http://schemas.microsoft.com/office/drawing/2014/main" id="{FA8B5A43-65E0-C753-FCB4-9BE78F7EDC72}"/>
              </a:ext>
            </a:extLst>
          </p:cNvPr>
          <p:cNvSpPr>
            <a:spLocks noGrp="1" noChangeArrowheads="1"/>
          </p:cNvSpPr>
          <p:nvPr>
            <p:ph type="title"/>
          </p:nvPr>
        </p:nvSpPr>
        <p:spPr bwMode="auto">
          <a:xfrm>
            <a:off x="388938" y="292100"/>
            <a:ext cx="8543925" cy="403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latin typeface="Meiryo UI" panose="020B0604030504040204" pitchFamily="50" charset="-128"/>
                <a:ea typeface="Meiryo UI" panose="020B0604030504040204" pitchFamily="50" charset="-128"/>
              </a:rPr>
              <a:t>主婦層リーチ</a:t>
            </a:r>
          </a:p>
        </p:txBody>
      </p:sp>
      <p:sp>
        <p:nvSpPr>
          <p:cNvPr id="21" name="テキスト ボックス 20">
            <a:extLst>
              <a:ext uri="{FF2B5EF4-FFF2-40B4-BE49-F238E27FC236}">
                <a16:creationId xmlns:a16="http://schemas.microsoft.com/office/drawing/2014/main" id="{9323B1DD-E222-DB44-666E-AF19DA97ECBB}"/>
              </a:ext>
            </a:extLst>
          </p:cNvPr>
          <p:cNvSpPr txBox="1"/>
          <p:nvPr/>
        </p:nvSpPr>
        <p:spPr>
          <a:xfrm>
            <a:off x="3055938" y="1067613"/>
            <a:ext cx="4330032" cy="738664"/>
          </a:xfrm>
          <a:prstGeom prst="rect">
            <a:avLst/>
          </a:prstGeom>
          <a:noFill/>
        </p:spPr>
        <p:txBody>
          <a:bodyPr wrap="none" rtlCol="0">
            <a:spAutoFit/>
          </a:bodyPr>
          <a:lstStyle/>
          <a:p>
            <a:pPr>
              <a:defRPr/>
            </a:pPr>
            <a:r>
              <a:rPr lang="ja-JP" altLang="en-US"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主婦層のビッグデータと全国累積</a:t>
            </a:r>
            <a:r>
              <a:rPr lang="en-US" altLang="ja-JP"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10,000</a:t>
            </a:r>
            <a:r>
              <a:rPr lang="ja-JP" altLang="en-US"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案件以上の掲載実績から得た</a:t>
            </a:r>
            <a:endParaRPr lang="en-US" altLang="ja-JP"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defRPr/>
            </a:pPr>
            <a:r>
              <a:rPr lang="ja-JP" altLang="en-US"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弊社独自データを利用し、主婦層に対してリーチできるメニューです</a:t>
            </a:r>
            <a:endParaRPr lang="en-US" altLang="ja-JP"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defRPr/>
            </a:pPr>
            <a:endParaRPr lang="en-US" altLang="ja-JP"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endParaRPr>
          </a:p>
          <a:p>
            <a:pPr>
              <a:defRPr/>
            </a:pPr>
            <a:r>
              <a:rPr lang="ja-JP" altLang="en-US" sz="1050" dirty="0">
                <a:ln w="3175">
                  <a:noFill/>
                </a:ln>
                <a:solidFill>
                  <a:srgbClr val="282828"/>
                </a:solidFill>
                <a:effectLst>
                  <a:glow rad="190500">
                    <a:schemeClr val="bg1">
                      <a:alpha val="60000"/>
                    </a:schemeClr>
                  </a:glow>
                </a:effectLst>
                <a:latin typeface="Meiryo UI" panose="020B0604030504040204" pitchFamily="50" charset="-128"/>
                <a:ea typeface="Meiryo UI" panose="020B0604030504040204" pitchFamily="50" charset="-128"/>
              </a:rPr>
              <a:t>ファミリー向け住宅や子供向けのカルチャースクールなどに導入いただいております</a:t>
            </a:r>
          </a:p>
        </p:txBody>
      </p:sp>
      <p:sp>
        <p:nvSpPr>
          <p:cNvPr id="23" name="正方形/長方形 22">
            <a:extLst>
              <a:ext uri="{FF2B5EF4-FFF2-40B4-BE49-F238E27FC236}">
                <a16:creationId xmlns:a16="http://schemas.microsoft.com/office/drawing/2014/main" id="{FF084293-88D2-384C-838C-5B0315709E6D}"/>
              </a:ext>
            </a:extLst>
          </p:cNvPr>
          <p:cNvSpPr/>
          <p:nvPr/>
        </p:nvSpPr>
        <p:spPr>
          <a:xfrm>
            <a:off x="335810" y="2723381"/>
            <a:ext cx="9340852" cy="120967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latin typeface="Meiryo UI" panose="020B0604030504040204" pitchFamily="50" charset="-128"/>
              <a:ea typeface="Meiryo UI" panose="020B0604030504040204" pitchFamily="50" charset="-128"/>
            </a:endParaRPr>
          </a:p>
        </p:txBody>
      </p:sp>
      <p:sp>
        <p:nvSpPr>
          <p:cNvPr id="2" name="object 7">
            <a:extLst>
              <a:ext uri="{FF2B5EF4-FFF2-40B4-BE49-F238E27FC236}">
                <a16:creationId xmlns:a16="http://schemas.microsoft.com/office/drawing/2014/main" id="{B51FDDAD-C812-E885-EE23-BAC5DB58E07E}"/>
              </a:ext>
            </a:extLst>
          </p:cNvPr>
          <p:cNvSpPr/>
          <p:nvPr/>
        </p:nvSpPr>
        <p:spPr>
          <a:xfrm>
            <a:off x="5439607" y="3053426"/>
            <a:ext cx="635" cy="635"/>
          </a:xfrm>
          <a:custGeom>
            <a:avLst/>
            <a:gdLst/>
            <a:ahLst/>
            <a:cxnLst/>
            <a:rect l="l" t="t" r="r" b="b"/>
            <a:pathLst>
              <a:path w="634" h="635">
                <a:moveTo>
                  <a:pt x="0" y="0"/>
                </a:moveTo>
                <a:lnTo>
                  <a:pt x="393" y="152"/>
                </a:lnTo>
                <a:lnTo>
                  <a:pt x="165" y="50"/>
                </a:lnTo>
                <a:lnTo>
                  <a:pt x="0" y="0"/>
                </a:lnTo>
                <a:close/>
              </a:path>
            </a:pathLst>
          </a:custGeom>
          <a:solidFill>
            <a:srgbClr val="FFFFFF"/>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9" name="object 8">
            <a:extLst>
              <a:ext uri="{FF2B5EF4-FFF2-40B4-BE49-F238E27FC236}">
                <a16:creationId xmlns:a16="http://schemas.microsoft.com/office/drawing/2014/main" id="{F3D3C1F4-57F9-9BAE-F6E7-378E5469C9A8}"/>
              </a:ext>
            </a:extLst>
          </p:cNvPr>
          <p:cNvSpPr/>
          <p:nvPr/>
        </p:nvSpPr>
        <p:spPr>
          <a:xfrm>
            <a:off x="5439602" y="3053437"/>
            <a:ext cx="1095375" cy="11430"/>
          </a:xfrm>
          <a:custGeom>
            <a:avLst/>
            <a:gdLst/>
            <a:ahLst/>
            <a:cxnLst/>
            <a:rect l="l" t="t" r="r" b="b"/>
            <a:pathLst>
              <a:path w="1095375" h="11429">
                <a:moveTo>
                  <a:pt x="393" y="152"/>
                </a:moveTo>
                <a:lnTo>
                  <a:pt x="165" y="50"/>
                </a:lnTo>
                <a:lnTo>
                  <a:pt x="0" y="0"/>
                </a:lnTo>
                <a:lnTo>
                  <a:pt x="393" y="152"/>
                </a:lnTo>
                <a:close/>
              </a:path>
              <a:path w="1095375" h="11429">
                <a:moveTo>
                  <a:pt x="1095375" y="10985"/>
                </a:moveTo>
                <a:lnTo>
                  <a:pt x="1094816" y="11036"/>
                </a:lnTo>
                <a:lnTo>
                  <a:pt x="1095375" y="10985"/>
                </a:lnTo>
                <a:close/>
              </a:path>
            </a:pathLst>
          </a:custGeom>
          <a:solidFill>
            <a:srgbClr val="58595B"/>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endParaRPr>
          </a:p>
        </p:txBody>
      </p:sp>
      <p:sp>
        <p:nvSpPr>
          <p:cNvPr id="10" name="object 32">
            <a:extLst>
              <a:ext uri="{FF2B5EF4-FFF2-40B4-BE49-F238E27FC236}">
                <a16:creationId xmlns:a16="http://schemas.microsoft.com/office/drawing/2014/main" id="{21DABDA4-B916-1428-2E5A-4032BC31A81C}"/>
              </a:ext>
            </a:extLst>
          </p:cNvPr>
          <p:cNvSpPr txBox="1"/>
          <p:nvPr/>
        </p:nvSpPr>
        <p:spPr>
          <a:xfrm>
            <a:off x="1399198" y="3650529"/>
            <a:ext cx="745490" cy="166712"/>
          </a:xfrm>
          <a:prstGeom prst="rect">
            <a:avLst/>
          </a:prstGeom>
        </p:spPr>
        <p:txBody>
          <a:bodyPr vert="horz" wrap="square" lIns="0" tIns="12700" rIns="0" bIns="0" rtlCol="0">
            <a:spAutoFit/>
          </a:bodyPr>
          <a:lstStyle/>
          <a:p>
            <a:pPr marL="12700">
              <a:spcBef>
                <a:spcPts val="100"/>
              </a:spcBef>
            </a:pPr>
            <a:r>
              <a:rPr sz="1000" b="1" spc="-70" dirty="0">
                <a:solidFill>
                  <a:srgbClr val="231F20"/>
                </a:solidFill>
                <a:latin typeface="Meiryo UI" panose="020B0604030504040204" pitchFamily="50" charset="-128"/>
                <a:ea typeface="Meiryo UI" panose="020B0604030504040204" pitchFamily="50" charset="-128"/>
                <a:cs typeface="Yu Gothic"/>
              </a:rPr>
              <a:t>妊娠・妊活中</a:t>
            </a:r>
            <a:endParaRPr sz="1000" dirty="0">
              <a:latin typeface="Meiryo UI" panose="020B0604030504040204" pitchFamily="50" charset="-128"/>
              <a:ea typeface="Meiryo UI" panose="020B0604030504040204" pitchFamily="50" charset="-128"/>
              <a:cs typeface="Yu Gothic"/>
            </a:endParaRPr>
          </a:p>
        </p:txBody>
      </p:sp>
      <p:sp>
        <p:nvSpPr>
          <p:cNvPr id="11" name="object 33">
            <a:extLst>
              <a:ext uri="{FF2B5EF4-FFF2-40B4-BE49-F238E27FC236}">
                <a16:creationId xmlns:a16="http://schemas.microsoft.com/office/drawing/2014/main" id="{45E31E79-9D64-AA53-EDEB-F566F2422FAD}"/>
              </a:ext>
            </a:extLst>
          </p:cNvPr>
          <p:cNvSpPr txBox="1"/>
          <p:nvPr/>
        </p:nvSpPr>
        <p:spPr>
          <a:xfrm>
            <a:off x="2610572" y="3587029"/>
            <a:ext cx="1190300" cy="320793"/>
          </a:xfrm>
          <a:prstGeom prst="rect">
            <a:avLst/>
          </a:prstGeom>
        </p:spPr>
        <p:txBody>
          <a:bodyPr vert="horz" wrap="square" lIns="0" tIns="7620" rIns="0" bIns="0" rtlCol="0">
            <a:spAutoFit/>
          </a:bodyPr>
          <a:lstStyle/>
          <a:p>
            <a:pPr marL="195580" marR="5080" indent="-183515">
              <a:lnSpc>
                <a:spcPct val="104200"/>
              </a:lnSpc>
              <a:spcBef>
                <a:spcPts val="60"/>
              </a:spcBef>
            </a:pPr>
            <a:r>
              <a:rPr sz="1000" b="1" spc="-125" dirty="0">
                <a:solidFill>
                  <a:srgbClr val="231F20"/>
                </a:solidFill>
                <a:latin typeface="Meiryo UI" panose="020B0604030504040204" pitchFamily="50" charset="-128"/>
                <a:ea typeface="Meiryo UI" panose="020B0604030504040204" pitchFamily="50" charset="-128"/>
                <a:cs typeface="Yu Gothic"/>
              </a:rPr>
              <a:t>乳幼児</a:t>
            </a:r>
            <a:r>
              <a:rPr sz="1000" b="1" dirty="0">
                <a:solidFill>
                  <a:srgbClr val="231F20"/>
                </a:solidFill>
                <a:latin typeface="Meiryo UI" panose="020B0604030504040204" pitchFamily="50" charset="-128"/>
                <a:ea typeface="Meiryo UI" panose="020B0604030504040204" pitchFamily="50" charset="-128"/>
                <a:cs typeface="Yu Gothic"/>
              </a:rPr>
              <a:t>（0～3歳児</a:t>
            </a:r>
            <a:r>
              <a:rPr sz="1000" b="1" spc="-50" dirty="0">
                <a:solidFill>
                  <a:srgbClr val="231F20"/>
                </a:solidFill>
                <a:latin typeface="Meiryo UI" panose="020B0604030504040204" pitchFamily="50" charset="-128"/>
                <a:ea typeface="Meiryo UI" panose="020B0604030504040204" pitchFamily="50" charset="-128"/>
                <a:cs typeface="Yu Gothic"/>
              </a:rPr>
              <a:t>）</a:t>
            </a:r>
            <a:r>
              <a:rPr sz="1000" b="1" spc="-30" dirty="0">
                <a:solidFill>
                  <a:srgbClr val="231F20"/>
                </a:solidFill>
                <a:latin typeface="Meiryo UI" panose="020B0604030504040204" pitchFamily="50" charset="-128"/>
                <a:ea typeface="Meiryo UI" panose="020B0604030504040204" pitchFamily="50" charset="-128"/>
                <a:cs typeface="Yu Gothic"/>
              </a:rPr>
              <a:t>がいるママ</a:t>
            </a:r>
            <a:endParaRPr sz="1000" dirty="0">
              <a:latin typeface="Meiryo UI" panose="020B0604030504040204" pitchFamily="50" charset="-128"/>
              <a:ea typeface="Meiryo UI" panose="020B0604030504040204" pitchFamily="50" charset="-128"/>
              <a:cs typeface="Yu Gothic"/>
            </a:endParaRPr>
          </a:p>
        </p:txBody>
      </p:sp>
      <p:sp>
        <p:nvSpPr>
          <p:cNvPr id="12" name="object 34">
            <a:extLst>
              <a:ext uri="{FF2B5EF4-FFF2-40B4-BE49-F238E27FC236}">
                <a16:creationId xmlns:a16="http://schemas.microsoft.com/office/drawing/2014/main" id="{4CD95180-971C-92E1-6B0F-20F4F0B6ED1E}"/>
              </a:ext>
            </a:extLst>
          </p:cNvPr>
          <p:cNvSpPr txBox="1"/>
          <p:nvPr/>
        </p:nvSpPr>
        <p:spPr>
          <a:xfrm>
            <a:off x="4232920" y="3587029"/>
            <a:ext cx="1190300" cy="320793"/>
          </a:xfrm>
          <a:prstGeom prst="rect">
            <a:avLst/>
          </a:prstGeom>
        </p:spPr>
        <p:txBody>
          <a:bodyPr vert="horz" wrap="square" lIns="0" tIns="7620" rIns="0" bIns="0" rtlCol="0">
            <a:spAutoFit/>
          </a:bodyPr>
          <a:lstStyle/>
          <a:p>
            <a:pPr marL="220979" marR="5080" indent="-208915">
              <a:lnSpc>
                <a:spcPct val="104200"/>
              </a:lnSpc>
              <a:spcBef>
                <a:spcPts val="60"/>
              </a:spcBef>
            </a:pPr>
            <a:r>
              <a:rPr sz="1000" b="1" dirty="0">
                <a:solidFill>
                  <a:srgbClr val="231F20"/>
                </a:solidFill>
                <a:latin typeface="Meiryo UI" panose="020B0604030504040204" pitchFamily="50" charset="-128"/>
                <a:ea typeface="Meiryo UI" panose="020B0604030504040204" pitchFamily="50" charset="-128"/>
                <a:cs typeface="Yu Gothic"/>
              </a:rPr>
              <a:t>3～5</a:t>
            </a:r>
            <a:r>
              <a:rPr sz="1000" b="1" spc="-40" dirty="0">
                <a:solidFill>
                  <a:srgbClr val="231F20"/>
                </a:solidFill>
                <a:latin typeface="Meiryo UI" panose="020B0604030504040204" pitchFamily="50" charset="-128"/>
                <a:ea typeface="Meiryo UI" panose="020B0604030504040204" pitchFamily="50" charset="-128"/>
                <a:cs typeface="Yu Gothic"/>
              </a:rPr>
              <a:t>歳までの子ども</a:t>
            </a:r>
            <a:r>
              <a:rPr sz="1000" b="1" spc="-30" dirty="0">
                <a:solidFill>
                  <a:srgbClr val="231F20"/>
                </a:solidFill>
                <a:latin typeface="Meiryo UI" panose="020B0604030504040204" pitchFamily="50" charset="-128"/>
                <a:ea typeface="Meiryo UI" panose="020B0604030504040204" pitchFamily="50" charset="-128"/>
                <a:cs typeface="Yu Gothic"/>
              </a:rPr>
              <a:t>がいるママ</a:t>
            </a:r>
            <a:endParaRPr sz="1000" dirty="0">
              <a:latin typeface="Meiryo UI" panose="020B0604030504040204" pitchFamily="50" charset="-128"/>
              <a:ea typeface="Meiryo UI" panose="020B0604030504040204" pitchFamily="50" charset="-128"/>
              <a:cs typeface="Yu Gothic"/>
            </a:endParaRPr>
          </a:p>
        </p:txBody>
      </p:sp>
      <p:sp>
        <p:nvSpPr>
          <p:cNvPr id="13" name="object 35">
            <a:extLst>
              <a:ext uri="{FF2B5EF4-FFF2-40B4-BE49-F238E27FC236}">
                <a16:creationId xmlns:a16="http://schemas.microsoft.com/office/drawing/2014/main" id="{9FA18351-E2F4-F12B-D0A7-A4D7E303C94F}"/>
              </a:ext>
            </a:extLst>
          </p:cNvPr>
          <p:cNvSpPr txBox="1"/>
          <p:nvPr/>
        </p:nvSpPr>
        <p:spPr>
          <a:xfrm>
            <a:off x="5937704" y="3587029"/>
            <a:ext cx="887504" cy="320793"/>
          </a:xfrm>
          <a:prstGeom prst="rect">
            <a:avLst/>
          </a:prstGeom>
        </p:spPr>
        <p:txBody>
          <a:bodyPr vert="horz" wrap="square" lIns="0" tIns="7620" rIns="0" bIns="0" rtlCol="0">
            <a:spAutoFit/>
          </a:bodyPr>
          <a:lstStyle/>
          <a:p>
            <a:pPr marL="114300" marR="5080" indent="-102235">
              <a:lnSpc>
                <a:spcPct val="104200"/>
              </a:lnSpc>
              <a:spcBef>
                <a:spcPts val="60"/>
              </a:spcBef>
            </a:pPr>
            <a:r>
              <a:rPr sz="1000" b="1" spc="-25" dirty="0">
                <a:solidFill>
                  <a:srgbClr val="231F20"/>
                </a:solidFill>
                <a:latin typeface="Meiryo UI" panose="020B0604030504040204" pitchFamily="50" charset="-128"/>
                <a:ea typeface="Meiryo UI" panose="020B0604030504040204" pitchFamily="50" charset="-128"/>
                <a:cs typeface="Yu Gothic"/>
              </a:rPr>
              <a:t>小学生の子ども</a:t>
            </a:r>
            <a:r>
              <a:rPr sz="1000" b="1" spc="-30" dirty="0">
                <a:solidFill>
                  <a:srgbClr val="231F20"/>
                </a:solidFill>
                <a:latin typeface="Meiryo UI" panose="020B0604030504040204" pitchFamily="50" charset="-128"/>
                <a:ea typeface="Meiryo UI" panose="020B0604030504040204" pitchFamily="50" charset="-128"/>
                <a:cs typeface="Yu Gothic"/>
              </a:rPr>
              <a:t>がいるママ</a:t>
            </a:r>
            <a:endParaRPr sz="1000" dirty="0">
              <a:latin typeface="Meiryo UI" panose="020B0604030504040204" pitchFamily="50" charset="-128"/>
              <a:ea typeface="Meiryo UI" panose="020B0604030504040204" pitchFamily="50" charset="-128"/>
              <a:cs typeface="Yu Gothic"/>
            </a:endParaRPr>
          </a:p>
        </p:txBody>
      </p:sp>
      <p:sp>
        <p:nvSpPr>
          <p:cNvPr id="14" name="object 36">
            <a:extLst>
              <a:ext uri="{FF2B5EF4-FFF2-40B4-BE49-F238E27FC236}">
                <a16:creationId xmlns:a16="http://schemas.microsoft.com/office/drawing/2014/main" id="{CD1513EF-8C5F-A412-DDC7-2B09EE99E410}"/>
              </a:ext>
            </a:extLst>
          </p:cNvPr>
          <p:cNvSpPr txBox="1"/>
          <p:nvPr/>
        </p:nvSpPr>
        <p:spPr>
          <a:xfrm>
            <a:off x="7473280" y="3587029"/>
            <a:ext cx="1222214" cy="153183"/>
          </a:xfrm>
          <a:prstGeom prst="rect">
            <a:avLst/>
          </a:prstGeom>
        </p:spPr>
        <p:txBody>
          <a:bodyPr vert="horz" wrap="square" lIns="0" tIns="7620" rIns="0" bIns="0" rtlCol="0">
            <a:spAutoFit/>
          </a:bodyPr>
          <a:lstStyle/>
          <a:p>
            <a:pPr marL="114300" marR="5080" indent="-102235">
              <a:lnSpc>
                <a:spcPct val="104200"/>
              </a:lnSpc>
              <a:spcBef>
                <a:spcPts val="60"/>
              </a:spcBef>
            </a:pPr>
            <a:r>
              <a:rPr sz="1000" b="1" dirty="0">
                <a:solidFill>
                  <a:srgbClr val="231F20"/>
                </a:solidFill>
                <a:latin typeface="Meiryo UI" panose="020B0604030504040204" pitchFamily="50" charset="-128"/>
                <a:ea typeface="Meiryo UI" panose="020B0604030504040204" pitchFamily="50" charset="-128"/>
                <a:cs typeface="Yu Gothic"/>
              </a:rPr>
              <a:t>mamari</a:t>
            </a:r>
            <a:r>
              <a:rPr sz="1000" b="1" spc="-25" dirty="0">
                <a:solidFill>
                  <a:srgbClr val="231F20"/>
                </a:solidFill>
                <a:latin typeface="Meiryo UI" panose="020B0604030504040204" pitchFamily="50" charset="-128"/>
                <a:ea typeface="Meiryo UI" panose="020B0604030504040204" pitchFamily="50" charset="-128"/>
                <a:cs typeface="Yu Gothic"/>
              </a:rPr>
              <a:t>利用</a:t>
            </a:r>
            <a:r>
              <a:rPr sz="1000" b="1" spc="-15" dirty="0">
                <a:solidFill>
                  <a:srgbClr val="231F20"/>
                </a:solidFill>
                <a:latin typeface="Meiryo UI" panose="020B0604030504040204" pitchFamily="50" charset="-128"/>
                <a:ea typeface="Meiryo UI" panose="020B0604030504040204" pitchFamily="50" charset="-128"/>
                <a:cs typeface="Yu Gothic"/>
              </a:rPr>
              <a:t>ユーザー</a:t>
            </a:r>
            <a:endParaRPr sz="1000" dirty="0">
              <a:latin typeface="Meiryo UI" panose="020B0604030504040204" pitchFamily="50" charset="-128"/>
              <a:ea typeface="Meiryo UI" panose="020B0604030504040204" pitchFamily="50" charset="-128"/>
              <a:cs typeface="Yu Gothic"/>
            </a:endParaRPr>
          </a:p>
        </p:txBody>
      </p:sp>
      <p:pic>
        <p:nvPicPr>
          <p:cNvPr id="15" name="object 41">
            <a:extLst>
              <a:ext uri="{FF2B5EF4-FFF2-40B4-BE49-F238E27FC236}">
                <a16:creationId xmlns:a16="http://schemas.microsoft.com/office/drawing/2014/main" id="{E90D50A5-E16F-F043-AAAF-D2EF25FDB95C}"/>
              </a:ext>
            </a:extLst>
          </p:cNvPr>
          <p:cNvPicPr/>
          <p:nvPr/>
        </p:nvPicPr>
        <p:blipFill>
          <a:blip r:embed="rId4">
            <a:extLst>
              <a:ext uri="{28A0092B-C50C-407E-A947-70E740481C1C}">
                <a14:useLocalDpi xmlns:a14="http://schemas.microsoft.com/office/drawing/2010/main" val="0"/>
              </a:ext>
            </a:extLst>
          </a:blip>
          <a:srcRect/>
          <a:stretch/>
        </p:blipFill>
        <p:spPr>
          <a:xfrm>
            <a:off x="2896385" y="2898768"/>
            <a:ext cx="472439" cy="663968"/>
          </a:xfrm>
          <a:prstGeom prst="rect">
            <a:avLst/>
          </a:prstGeom>
        </p:spPr>
      </p:pic>
      <p:pic>
        <p:nvPicPr>
          <p:cNvPr id="16" name="object 42">
            <a:extLst>
              <a:ext uri="{FF2B5EF4-FFF2-40B4-BE49-F238E27FC236}">
                <a16:creationId xmlns:a16="http://schemas.microsoft.com/office/drawing/2014/main" id="{68559732-DEB5-BB7B-4F72-39530EE02598}"/>
              </a:ext>
            </a:extLst>
          </p:cNvPr>
          <p:cNvPicPr/>
          <p:nvPr/>
        </p:nvPicPr>
        <p:blipFill>
          <a:blip r:embed="rId5">
            <a:extLst>
              <a:ext uri="{28A0092B-C50C-407E-A947-70E740481C1C}">
                <a14:useLocalDpi xmlns:a14="http://schemas.microsoft.com/office/drawing/2010/main" val="0"/>
              </a:ext>
            </a:extLst>
          </a:blip>
          <a:srcRect/>
          <a:stretch/>
        </p:blipFill>
        <p:spPr>
          <a:xfrm>
            <a:off x="6072967" y="2852801"/>
            <a:ext cx="536217" cy="676655"/>
          </a:xfrm>
          <a:prstGeom prst="rect">
            <a:avLst/>
          </a:prstGeom>
        </p:spPr>
      </p:pic>
      <p:pic>
        <p:nvPicPr>
          <p:cNvPr id="17" name="object 43">
            <a:extLst>
              <a:ext uri="{FF2B5EF4-FFF2-40B4-BE49-F238E27FC236}">
                <a16:creationId xmlns:a16="http://schemas.microsoft.com/office/drawing/2014/main" id="{49C57B79-7294-C6B9-742F-4633F93288C5}"/>
              </a:ext>
            </a:extLst>
          </p:cNvPr>
          <p:cNvPicPr/>
          <p:nvPr/>
        </p:nvPicPr>
        <p:blipFill>
          <a:blip r:embed="rId6">
            <a:extLst>
              <a:ext uri="{28A0092B-C50C-407E-A947-70E740481C1C}">
                <a14:useLocalDpi xmlns:a14="http://schemas.microsoft.com/office/drawing/2010/main" val="0"/>
              </a:ext>
            </a:extLst>
          </a:blip>
          <a:srcRect/>
          <a:stretch/>
        </p:blipFill>
        <p:spPr>
          <a:xfrm>
            <a:off x="4548976" y="2874139"/>
            <a:ext cx="535760" cy="688835"/>
          </a:xfrm>
          <a:prstGeom prst="rect">
            <a:avLst/>
          </a:prstGeom>
        </p:spPr>
      </p:pic>
      <p:pic>
        <p:nvPicPr>
          <p:cNvPr id="18" name="object 44">
            <a:extLst>
              <a:ext uri="{FF2B5EF4-FFF2-40B4-BE49-F238E27FC236}">
                <a16:creationId xmlns:a16="http://schemas.microsoft.com/office/drawing/2014/main" id="{0DA6B2C3-96C1-81A0-F27B-916A1C49F296}"/>
              </a:ext>
            </a:extLst>
          </p:cNvPr>
          <p:cNvPicPr/>
          <p:nvPr/>
        </p:nvPicPr>
        <p:blipFill>
          <a:blip r:embed="rId7" cstate="print"/>
          <a:stretch>
            <a:fillRect/>
          </a:stretch>
        </p:blipFill>
        <p:spPr>
          <a:xfrm>
            <a:off x="7419975" y="3152710"/>
            <a:ext cx="1205433" cy="308978"/>
          </a:xfrm>
          <a:prstGeom prst="rect">
            <a:avLst/>
          </a:prstGeom>
        </p:spPr>
      </p:pic>
      <p:pic>
        <p:nvPicPr>
          <p:cNvPr id="19" name="object 45">
            <a:extLst>
              <a:ext uri="{FF2B5EF4-FFF2-40B4-BE49-F238E27FC236}">
                <a16:creationId xmlns:a16="http://schemas.microsoft.com/office/drawing/2014/main" id="{613EA91E-3248-A767-D2A9-A94EF34165B6}"/>
              </a:ext>
            </a:extLst>
          </p:cNvPr>
          <p:cNvPicPr/>
          <p:nvPr/>
        </p:nvPicPr>
        <p:blipFill>
          <a:blip r:embed="rId8">
            <a:extLst>
              <a:ext uri="{28A0092B-C50C-407E-A947-70E740481C1C}">
                <a14:useLocalDpi xmlns:a14="http://schemas.microsoft.com/office/drawing/2010/main" val="0"/>
              </a:ext>
            </a:extLst>
          </a:blip>
          <a:srcRect/>
          <a:stretch/>
        </p:blipFill>
        <p:spPr>
          <a:xfrm>
            <a:off x="1543214" y="2892425"/>
            <a:ext cx="366662" cy="682751"/>
          </a:xfrm>
          <a:prstGeom prst="rect">
            <a:avLst/>
          </a:prstGeom>
        </p:spPr>
      </p:pic>
      <p:sp>
        <p:nvSpPr>
          <p:cNvPr id="46" name="角丸四角形 7">
            <a:extLst>
              <a:ext uri="{FF2B5EF4-FFF2-40B4-BE49-F238E27FC236}">
                <a16:creationId xmlns:a16="http://schemas.microsoft.com/office/drawing/2014/main" id="{0481AB18-67C7-5F6E-DB48-1385C6F4FDB8}"/>
              </a:ext>
            </a:extLst>
          </p:cNvPr>
          <p:cNvSpPr/>
          <p:nvPr/>
        </p:nvSpPr>
        <p:spPr bwMode="auto">
          <a:xfrm>
            <a:off x="335812" y="4185495"/>
            <a:ext cx="9340850" cy="485538"/>
          </a:xfrm>
          <a:prstGeom prst="roundRect">
            <a:avLst>
              <a:gd name="adj" fmla="val 2265"/>
            </a:avLst>
          </a:prstGeom>
          <a:solidFill>
            <a:schemeClr val="accent1"/>
          </a:solidFill>
          <a:ln/>
        </p:spPr>
        <p:style>
          <a:lnRef idx="1">
            <a:schemeClr val="accent5"/>
          </a:lnRef>
          <a:fillRef idx="2">
            <a:schemeClr val="accent5"/>
          </a:fillRef>
          <a:effectRef idx="1">
            <a:schemeClr val="accent5"/>
          </a:effectRef>
          <a:fontRef idx="minor">
            <a:schemeClr val="dk1"/>
          </a:fontRef>
        </p:style>
        <p:txBody>
          <a:bodyPr lIns="180000" tIns="90000" anchor="ctr"/>
          <a:lstStyle/>
          <a:p>
            <a:pPr fontAlgn="auto">
              <a:spcBef>
                <a:spcPts val="0"/>
              </a:spcBef>
              <a:spcAft>
                <a:spcPts val="0"/>
              </a:spcAft>
              <a:defRPr/>
            </a:pPr>
            <a:r>
              <a:rPr lang="ja-JP" altLang="en-US" sz="1400" b="1" dirty="0">
                <a:solidFill>
                  <a:schemeClr val="bg1"/>
                </a:solidFill>
                <a:latin typeface="Meiryo UI" panose="020B0604030504040204" pitchFamily="50" charset="-128"/>
                <a:ea typeface="Meiryo UI" panose="020B0604030504040204" pitchFamily="50" charset="-128"/>
                <a:cs typeface="メイリオ" pitchFamily="50" charset="-128"/>
              </a:rPr>
              <a:t>　　 　広告配信地域は</a:t>
            </a:r>
            <a:r>
              <a:rPr lang="zh-CN" altLang="en-US" sz="1400" b="1" dirty="0">
                <a:solidFill>
                  <a:schemeClr val="bg1"/>
                </a:solidFill>
                <a:latin typeface="Meiryo UI" panose="020B0604030504040204" pitchFamily="50" charset="-128"/>
                <a:ea typeface="Meiryo UI" panose="020B0604030504040204" pitchFamily="50" charset="-128"/>
                <a:cs typeface="メイリオ" pitchFamily="50" charset="-128"/>
              </a:rPr>
              <a:t>市区町村（東京都</a:t>
            </a:r>
            <a:r>
              <a:rPr lang="en-US" altLang="zh-CN" sz="1400" b="1" dirty="0">
                <a:solidFill>
                  <a:schemeClr val="bg1"/>
                </a:solidFill>
                <a:latin typeface="Meiryo UI" panose="020B0604030504040204" pitchFamily="50" charset="-128"/>
                <a:ea typeface="Meiryo UI" panose="020B0604030504040204" pitchFamily="50" charset="-128"/>
                <a:cs typeface="メイリオ" pitchFamily="50" charset="-128"/>
              </a:rPr>
              <a:t>23</a:t>
            </a:r>
            <a:r>
              <a:rPr lang="zh-CN" altLang="en-US" sz="1400" b="1" dirty="0">
                <a:solidFill>
                  <a:schemeClr val="bg1"/>
                </a:solidFill>
                <a:latin typeface="Meiryo UI" panose="020B0604030504040204" pitchFamily="50" charset="-128"/>
                <a:ea typeface="Meiryo UI" panose="020B0604030504040204" pitchFamily="50" charset="-128"/>
                <a:cs typeface="メイリオ" pitchFamily="50" charset="-128"/>
              </a:rPr>
              <a:t>区）</a:t>
            </a:r>
            <a:r>
              <a:rPr lang="ja-JP" altLang="en-US" sz="1400" b="1" dirty="0">
                <a:solidFill>
                  <a:schemeClr val="bg1"/>
                </a:solidFill>
                <a:latin typeface="Meiryo UI" panose="020B0604030504040204" pitchFamily="50" charset="-128"/>
                <a:ea typeface="Meiryo UI" panose="020B0604030504040204" pitchFamily="50" charset="-128"/>
                <a:cs typeface="メイリオ" pitchFamily="50" charset="-128"/>
              </a:rPr>
              <a:t>単位～で設定が可能</a:t>
            </a:r>
          </a:p>
        </p:txBody>
      </p:sp>
      <p:pic>
        <p:nvPicPr>
          <p:cNvPr id="47" name="図 46" descr="挿絵 が含まれている画像&#10;&#10;自動的に生成された説明">
            <a:extLst>
              <a:ext uri="{FF2B5EF4-FFF2-40B4-BE49-F238E27FC236}">
                <a16:creationId xmlns:a16="http://schemas.microsoft.com/office/drawing/2014/main" id="{075169BE-A551-8901-B535-B62CABE4819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7369" y="4259636"/>
            <a:ext cx="398396" cy="331997"/>
          </a:xfrm>
          <a:prstGeom prst="rect">
            <a:avLst/>
          </a:prstGeom>
          <a:solidFill>
            <a:srgbClr val="0598DF"/>
          </a:solidFill>
        </p:spPr>
      </p:pic>
      <p:graphicFrame>
        <p:nvGraphicFramePr>
          <p:cNvPr id="4" name="表 3">
            <a:extLst>
              <a:ext uri="{FF2B5EF4-FFF2-40B4-BE49-F238E27FC236}">
                <a16:creationId xmlns:a16="http://schemas.microsoft.com/office/drawing/2014/main" id="{0296DEB5-BE3A-5F53-B9F8-62AABD1F682F}"/>
              </a:ext>
            </a:extLst>
          </p:cNvPr>
          <p:cNvGraphicFramePr>
            <a:graphicFrameLocks noGrp="1"/>
          </p:cNvGraphicFramePr>
          <p:nvPr>
            <p:extLst>
              <p:ext uri="{D42A27DB-BD31-4B8C-83A1-F6EECF244321}">
                <p14:modId xmlns:p14="http://schemas.microsoft.com/office/powerpoint/2010/main" val="1134610048"/>
              </p:ext>
            </p:extLst>
          </p:nvPr>
        </p:nvGraphicFramePr>
        <p:xfrm>
          <a:off x="335812" y="5094079"/>
          <a:ext cx="9340849" cy="730576"/>
        </p:xfrm>
        <a:graphic>
          <a:graphicData uri="http://schemas.openxmlformats.org/drawingml/2006/table">
            <a:tbl>
              <a:tblPr firstRow="1" bandRow="1"/>
              <a:tblGrid>
                <a:gridCol w="1681518">
                  <a:extLst>
                    <a:ext uri="{9D8B030D-6E8A-4147-A177-3AD203B41FA5}">
                      <a16:colId xmlns:a16="http://schemas.microsoft.com/office/drawing/2014/main" val="1932571604"/>
                    </a:ext>
                  </a:extLst>
                </a:gridCol>
                <a:gridCol w="1145427">
                  <a:extLst>
                    <a:ext uri="{9D8B030D-6E8A-4147-A177-3AD203B41FA5}">
                      <a16:colId xmlns:a16="http://schemas.microsoft.com/office/drawing/2014/main" val="4060828644"/>
                    </a:ext>
                  </a:extLst>
                </a:gridCol>
                <a:gridCol w="1145426">
                  <a:extLst>
                    <a:ext uri="{9D8B030D-6E8A-4147-A177-3AD203B41FA5}">
                      <a16:colId xmlns:a16="http://schemas.microsoft.com/office/drawing/2014/main" val="965812569"/>
                    </a:ext>
                  </a:extLst>
                </a:gridCol>
                <a:gridCol w="1789492">
                  <a:extLst>
                    <a:ext uri="{9D8B030D-6E8A-4147-A177-3AD203B41FA5}">
                      <a16:colId xmlns:a16="http://schemas.microsoft.com/office/drawing/2014/main" val="2886085671"/>
                    </a:ext>
                  </a:extLst>
                </a:gridCol>
                <a:gridCol w="1789493">
                  <a:extLst>
                    <a:ext uri="{9D8B030D-6E8A-4147-A177-3AD203B41FA5}">
                      <a16:colId xmlns:a16="http://schemas.microsoft.com/office/drawing/2014/main" val="4170772348"/>
                    </a:ext>
                  </a:extLst>
                </a:gridCol>
                <a:gridCol w="1789493">
                  <a:extLst>
                    <a:ext uri="{9D8B030D-6E8A-4147-A177-3AD203B41FA5}">
                      <a16:colId xmlns:a16="http://schemas.microsoft.com/office/drawing/2014/main" val="4245144204"/>
                    </a:ext>
                  </a:extLst>
                </a:gridCol>
              </a:tblGrid>
              <a:tr h="216000">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0320"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メニュー名</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課金形態</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0"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想定クリック 単価</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0"/>
                        </a:spcBef>
                      </a:pPr>
                      <a:r>
                        <a:rPr sz="900" b="1" i="0" spc="0" dirty="0">
                          <a:solidFill>
                            <a:srgbClr val="FFFFFF"/>
                          </a:solidFill>
                          <a:latin typeface="Meiryo UI" panose="020B0604030504040204" pitchFamily="50" charset="-128"/>
                          <a:ea typeface="Meiryo UI" panose="020B0604030504040204" pitchFamily="50" charset="-128"/>
                          <a:cs typeface="Yu Gothic"/>
                        </a:rPr>
                        <a:t>最小対応エリア</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cap="flat" cmpd="sng" algn="ctr">
                      <a:solidFill>
                        <a:srgbClr val="F6F6F9"/>
                      </a:solidFill>
                      <a:prstDash val="solid"/>
                      <a:round/>
                      <a:headEnd type="none" w="med" len="med"/>
                      <a:tailEnd type="none" w="med" len="me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sz="900" b="1" i="0" spc="0" dirty="0">
                          <a:solidFill>
                            <a:srgbClr val="FFFFFF"/>
                          </a:solidFill>
                          <a:latin typeface="Meiryo UI" panose="020B0604030504040204" pitchFamily="50" charset="-128"/>
                          <a:ea typeface="Meiryo UI" panose="020B0604030504040204" pitchFamily="50" charset="-128"/>
                          <a:cs typeface="Yu Gothic"/>
                        </a:rPr>
                        <a:t>月額最低掲載予算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2700">
                      <a:solidFill>
                        <a:srgbClr val="F6F6F9"/>
                      </a:solidFill>
                      <a:prstDash val="solid"/>
                    </a:lnL>
                    <a:lnR w="1905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spcBef>
                          <a:spcPts val="350"/>
                        </a:spcBef>
                      </a:pPr>
                      <a:r>
                        <a:rPr lang="ja-JP" altLang="en-US" sz="900" b="1" i="0" spc="0" dirty="0">
                          <a:solidFill>
                            <a:srgbClr val="FFFFFF"/>
                          </a:solidFill>
                          <a:latin typeface="Meiryo UI" panose="020B0604030504040204" pitchFamily="50" charset="-128"/>
                          <a:ea typeface="Meiryo UI" panose="020B0604030504040204" pitchFamily="50" charset="-128"/>
                          <a:cs typeface="Yu Gothic"/>
                        </a:rPr>
                        <a:t>推奨</a:t>
                      </a:r>
                      <a:r>
                        <a:rPr sz="900" b="1" i="0" spc="0" dirty="0" err="1">
                          <a:solidFill>
                            <a:srgbClr val="FFFFFF"/>
                          </a:solidFill>
                          <a:latin typeface="Meiryo UI" panose="020B0604030504040204" pitchFamily="50" charset="-128"/>
                          <a:ea typeface="Meiryo UI" panose="020B0604030504040204" pitchFamily="50" charset="-128"/>
                          <a:cs typeface="Yu Gothic"/>
                        </a:rPr>
                        <a:t>掲載予算</a:t>
                      </a:r>
                      <a:endParaRPr sz="900" b="1" i="0" spc="0" dirty="0">
                        <a:latin typeface="Meiryo UI" panose="020B0604030504040204" pitchFamily="50" charset="-128"/>
                        <a:ea typeface="Meiryo UI" panose="020B0604030504040204" pitchFamily="50" charset="-128"/>
                        <a:cs typeface="Yu Gothic"/>
                      </a:endParaRPr>
                    </a:p>
                  </a:txBody>
                  <a:tcPr marL="0" marR="0" marT="0" marB="0" anchor="ctr">
                    <a:lnL w="19050">
                      <a:solidFill>
                        <a:srgbClr val="F6F6F9"/>
                      </a:solidFill>
                      <a:prstDash val="solid"/>
                    </a:lnL>
                    <a:lnR w="12700">
                      <a:solidFill>
                        <a:srgbClr val="F6F6F9"/>
                      </a:solidFill>
                      <a:prstDash val="solid"/>
                    </a:lnR>
                    <a:lnT w="12700">
                      <a:solidFill>
                        <a:srgbClr val="F6F6F9"/>
                      </a:solidFill>
                      <a:prstDash val="solid"/>
                    </a:lnT>
                    <a:lnB w="12700" cap="flat" cmpd="sng" algn="ctr">
                      <a:solidFill>
                        <a:srgbClr val="F6F6F9"/>
                      </a:solidFill>
                      <a:prstDash val="solid"/>
                      <a:round/>
                      <a:headEnd type="none" w="med" len="med"/>
                      <a:tailEnd type="none" w="med" len="med"/>
                    </a:lnB>
                    <a:lnTlToBr w="12700" cmpd="sng">
                      <a:noFill/>
                      <a:prstDash val="solid"/>
                    </a:lnTlToBr>
                    <a:lnBlToTr w="12700" cmpd="sng">
                      <a:noFill/>
                      <a:prstDash val="solid"/>
                    </a:lnBlToTr>
                    <a:solidFill>
                      <a:srgbClr val="C44364"/>
                    </a:solidFill>
                  </a:tcPr>
                </a:tc>
                <a:extLst>
                  <a:ext uri="{0D108BD9-81ED-4DB2-BD59-A6C34878D82A}">
                    <a16:rowId xmlns:a16="http://schemas.microsoft.com/office/drawing/2014/main" val="615525682"/>
                  </a:ext>
                </a:extLst>
              </a:tr>
              <a:tr h="514576">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marL="27940" algn="ctr">
                        <a:lnSpc>
                          <a:spcPct val="100000"/>
                        </a:lnSpc>
                      </a:pPr>
                      <a:r>
                        <a:rPr sz="900" b="1" i="0" spc="-45" dirty="0" err="1">
                          <a:solidFill>
                            <a:srgbClr val="231F20"/>
                          </a:solidFill>
                          <a:latin typeface="Meiryo UI" panose="020B0604030504040204" pitchFamily="50" charset="-128"/>
                          <a:ea typeface="Meiryo UI" panose="020B0604030504040204" pitchFamily="50" charset="-128"/>
                          <a:cs typeface="Yu Gothic"/>
                        </a:rPr>
                        <a:t>主婦層リーチ</a:t>
                      </a:r>
                      <a:endParaRPr sz="900" b="1" i="0" dirty="0">
                        <a:latin typeface="Meiryo UI" panose="020B0604030504040204" pitchFamily="50" charset="-128"/>
                        <a:ea typeface="Meiryo UI" panose="020B0604030504040204" pitchFamily="50" charset="-128"/>
                        <a:cs typeface="Yu Gothic"/>
                      </a:endParaRPr>
                    </a:p>
                  </a:txBody>
                  <a:tcPr marL="0" marR="0" marT="5715" marB="0" anchor="ctr">
                    <a:lnL>
                      <a:noFill/>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FDE8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1" i="0" spc="-10" dirty="0" err="1">
                          <a:solidFill>
                            <a:srgbClr val="231F20"/>
                          </a:solidFill>
                          <a:latin typeface="Meiryo UI" panose="020B0604030504040204" pitchFamily="50" charset="-128"/>
                          <a:ea typeface="Meiryo UI" panose="020B0604030504040204" pitchFamily="50" charset="-128"/>
                          <a:cs typeface="Yu Gothic"/>
                        </a:rPr>
                        <a:t>予算運用型</a:t>
                      </a:r>
                      <a:endParaRPr sz="900" b="1" i="0" dirty="0">
                        <a:latin typeface="Meiryo UI" panose="020B0604030504040204" pitchFamily="50" charset="-128"/>
                        <a:ea typeface="Meiryo UI" panose="020B0604030504040204" pitchFamily="50" charset="-128"/>
                        <a:cs typeface="Yu Gothic"/>
                      </a:endParaRPr>
                    </a:p>
                    <a:p>
                      <a:pPr algn="ctr">
                        <a:lnSpc>
                          <a:spcPct val="100000"/>
                        </a:lnSpc>
                        <a:spcBef>
                          <a:spcPts val="60"/>
                        </a:spcBef>
                      </a:pPr>
                      <a:r>
                        <a:rPr sz="900" b="1" i="0" spc="-50" dirty="0">
                          <a:solidFill>
                            <a:srgbClr val="231F20"/>
                          </a:solidFill>
                          <a:latin typeface="Meiryo UI" panose="020B0604030504040204" pitchFamily="50" charset="-128"/>
                          <a:ea typeface="Meiryo UI" panose="020B0604030504040204" pitchFamily="50" charset="-128"/>
                          <a:cs typeface="Yu Gothic"/>
                        </a:rPr>
                        <a:t>(クリック単価変動)</a:t>
                      </a:r>
                      <a:endParaRPr sz="900" b="1" i="0" dirty="0">
                        <a:latin typeface="Meiryo UI" panose="020B0604030504040204" pitchFamily="50" charset="-128"/>
                        <a:ea typeface="Meiryo UI" panose="020B0604030504040204" pitchFamily="50" charset="-128"/>
                        <a:cs typeface="Yu Gothic"/>
                      </a:endParaRPr>
                    </a:p>
                  </a:txBody>
                  <a:tcPr marL="0" marR="0" marT="635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1" i="0" dirty="0">
                          <a:solidFill>
                            <a:srgbClr val="231F20"/>
                          </a:solidFill>
                          <a:latin typeface="Meiryo UI" panose="020B0604030504040204" pitchFamily="50" charset="-128"/>
                          <a:ea typeface="Meiryo UI" panose="020B0604030504040204" pitchFamily="50" charset="-128"/>
                          <a:cs typeface="Yu Gothic"/>
                        </a:rPr>
                        <a:t>100円～200</a:t>
                      </a:r>
                      <a:r>
                        <a:rPr sz="900" b="1" i="0" spc="-50" dirty="0">
                          <a:solidFill>
                            <a:srgbClr val="231F20"/>
                          </a:solidFill>
                          <a:latin typeface="Meiryo UI" panose="020B0604030504040204" pitchFamily="50" charset="-128"/>
                          <a:ea typeface="Meiryo UI" panose="020B0604030504040204" pitchFamily="50" charset="-128"/>
                          <a:cs typeface="Yu Gothic"/>
                        </a:rPr>
                        <a:t>円</a:t>
                      </a:r>
                      <a:endParaRPr sz="900" b="1" i="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1" i="0" spc="-10" dirty="0" err="1">
                          <a:solidFill>
                            <a:srgbClr val="231F20"/>
                          </a:solidFill>
                          <a:latin typeface="Meiryo UI" panose="020B0604030504040204" pitchFamily="50" charset="-128"/>
                          <a:ea typeface="Meiryo UI" panose="020B0604030504040204" pitchFamily="50" charset="-128"/>
                          <a:cs typeface="Yu Gothic"/>
                        </a:rPr>
                        <a:t>都道府県単位</a:t>
                      </a:r>
                      <a:endParaRPr sz="900" b="1" i="0" dirty="0">
                        <a:latin typeface="Meiryo UI" panose="020B0604030504040204" pitchFamily="50" charset="-128"/>
                        <a:ea typeface="Meiryo UI" panose="020B0604030504040204" pitchFamily="50" charset="-128"/>
                        <a:cs typeface="Yu Gothic"/>
                      </a:endParaRPr>
                    </a:p>
                  </a:txBody>
                  <a:tcPr marL="0" marR="0" marT="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lang="en-US" sz="900" b="1" i="0" dirty="0">
                          <a:solidFill>
                            <a:srgbClr val="231F20"/>
                          </a:solidFill>
                          <a:latin typeface="Meiryo UI" panose="020B0604030504040204" pitchFamily="50" charset="-128"/>
                          <a:ea typeface="Meiryo UI" panose="020B0604030504040204" pitchFamily="50" charset="-128"/>
                          <a:cs typeface="Hypatia Sans Pro"/>
                        </a:rPr>
                        <a:t>1</a:t>
                      </a:r>
                      <a:r>
                        <a:rPr sz="900" b="1" i="0" dirty="0">
                          <a:solidFill>
                            <a:srgbClr val="231F20"/>
                          </a:solidFill>
                          <a:latin typeface="Meiryo UI" panose="020B0604030504040204" pitchFamily="50" charset="-128"/>
                          <a:ea typeface="Meiryo UI" panose="020B0604030504040204" pitchFamily="50" charset="-128"/>
                          <a:cs typeface="Hypatia Sans Pro"/>
                        </a:rPr>
                        <a:t>00,000</a:t>
                      </a:r>
                      <a:r>
                        <a:rPr sz="900" b="1" i="0" spc="-50" dirty="0">
                          <a:solidFill>
                            <a:srgbClr val="231F20"/>
                          </a:solidFill>
                          <a:latin typeface="Meiryo UI" panose="020B0604030504040204" pitchFamily="50" charset="-128"/>
                          <a:ea typeface="Meiryo UI" panose="020B0604030504040204" pitchFamily="50" charset="-128"/>
                          <a:cs typeface="Yu Gothic"/>
                        </a:rPr>
                        <a:t>円</a:t>
                      </a:r>
                      <a:endParaRPr sz="900" b="1" i="0" dirty="0">
                        <a:latin typeface="Meiryo UI" panose="020B0604030504040204" pitchFamily="50" charset="-128"/>
                        <a:ea typeface="Meiryo UI" panose="020B0604030504040204" pitchFamily="50" charset="-128"/>
                        <a:cs typeface="Yu Gothic"/>
                      </a:endParaRPr>
                    </a:p>
                  </a:txBody>
                  <a:tcPr marL="0" marR="0" marT="508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tc>
                  <a:txBody>
                    <a:bodyPr/>
                    <a:lstStyle>
                      <a:lvl1pPr marL="0">
                        <a:defRPr>
                          <a:solidFill>
                            <a:schemeClr val="tx1"/>
                          </a:solidFill>
                          <a:latin typeface="Calibri"/>
                        </a:defRPr>
                      </a:lvl1pPr>
                      <a:lvl2pPr marL="457200">
                        <a:defRPr>
                          <a:solidFill>
                            <a:schemeClr val="tx1"/>
                          </a:solidFill>
                          <a:latin typeface="Calibri"/>
                        </a:defRPr>
                      </a:lvl2pPr>
                      <a:lvl3pPr marL="914400">
                        <a:defRPr>
                          <a:solidFill>
                            <a:schemeClr val="tx1"/>
                          </a:solidFill>
                          <a:latin typeface="Calibri"/>
                        </a:defRPr>
                      </a:lvl3pPr>
                      <a:lvl4pPr marL="1371600">
                        <a:defRPr>
                          <a:solidFill>
                            <a:schemeClr val="tx1"/>
                          </a:solidFill>
                          <a:latin typeface="Calibri"/>
                        </a:defRPr>
                      </a:lvl4pPr>
                      <a:lvl5pPr marL="1828800">
                        <a:defRPr>
                          <a:solidFill>
                            <a:schemeClr val="tx1"/>
                          </a:solidFill>
                          <a:latin typeface="Calibri"/>
                        </a:defRPr>
                      </a:lvl5pPr>
                      <a:lvl6pPr marL="2286000">
                        <a:defRPr>
                          <a:solidFill>
                            <a:schemeClr val="tx1"/>
                          </a:solidFill>
                          <a:latin typeface="Calibri"/>
                        </a:defRPr>
                      </a:lvl6pPr>
                      <a:lvl7pPr marL="2743200">
                        <a:defRPr>
                          <a:solidFill>
                            <a:schemeClr val="tx1"/>
                          </a:solidFill>
                          <a:latin typeface="Calibri"/>
                        </a:defRPr>
                      </a:lvl7pPr>
                      <a:lvl8pPr marL="3200400">
                        <a:defRPr>
                          <a:solidFill>
                            <a:schemeClr val="tx1"/>
                          </a:solidFill>
                          <a:latin typeface="Calibri"/>
                        </a:defRPr>
                      </a:lvl8pPr>
                      <a:lvl9pPr marL="3657600">
                        <a:defRPr>
                          <a:solidFill>
                            <a:schemeClr val="tx1"/>
                          </a:solidFill>
                          <a:latin typeface="Calibri"/>
                        </a:defRPr>
                      </a:lvl9pPr>
                    </a:lstStyle>
                    <a:p>
                      <a:pPr algn="ctr">
                        <a:lnSpc>
                          <a:spcPct val="100000"/>
                        </a:lnSpc>
                      </a:pPr>
                      <a:r>
                        <a:rPr sz="900" b="0" i="0" dirty="0">
                          <a:solidFill>
                            <a:srgbClr val="231F20"/>
                          </a:solidFill>
                          <a:latin typeface="Meiryo UI" panose="020B0604030504040204" pitchFamily="50" charset="-128"/>
                          <a:ea typeface="Meiryo UI" panose="020B0604030504040204" pitchFamily="50" charset="-128"/>
                          <a:cs typeface="Hypatia Sans Pro"/>
                        </a:rPr>
                        <a:t>150,000</a:t>
                      </a:r>
                      <a:r>
                        <a:rPr sz="900" b="0" i="0" dirty="0">
                          <a:solidFill>
                            <a:srgbClr val="231F20"/>
                          </a:solidFill>
                          <a:latin typeface="Meiryo UI" panose="020B0604030504040204" pitchFamily="50" charset="-128"/>
                          <a:ea typeface="Meiryo UI" panose="020B0604030504040204" pitchFamily="50" charset="-128"/>
                          <a:cs typeface="Yu Gothic"/>
                        </a:rPr>
                        <a:t>円～</a:t>
                      </a:r>
                      <a:r>
                        <a:rPr sz="900" b="0" i="0" dirty="0">
                          <a:solidFill>
                            <a:srgbClr val="231F20"/>
                          </a:solidFill>
                          <a:latin typeface="Meiryo UI" panose="020B0604030504040204" pitchFamily="50" charset="-128"/>
                          <a:ea typeface="Meiryo UI" panose="020B0604030504040204" pitchFamily="50" charset="-128"/>
                          <a:cs typeface="Hypatia Sans Pro"/>
                        </a:rPr>
                        <a:t>200,000</a:t>
                      </a:r>
                      <a:r>
                        <a:rPr sz="900" b="0" i="0" spc="-50" dirty="0">
                          <a:solidFill>
                            <a:srgbClr val="231F20"/>
                          </a:solidFill>
                          <a:latin typeface="Meiryo UI" panose="020B0604030504040204" pitchFamily="50" charset="-128"/>
                          <a:ea typeface="Meiryo UI" panose="020B0604030504040204" pitchFamily="50" charset="-128"/>
                          <a:cs typeface="Yu Gothic"/>
                        </a:rPr>
                        <a:t>円</a:t>
                      </a:r>
                      <a:endParaRPr sz="900" b="0" i="0" dirty="0">
                        <a:latin typeface="Meiryo UI" panose="020B0604030504040204" pitchFamily="50" charset="-128"/>
                        <a:ea typeface="Meiryo UI" panose="020B0604030504040204" pitchFamily="50" charset="-128"/>
                        <a:cs typeface="Yu Gothic"/>
                      </a:endParaRPr>
                    </a:p>
                  </a:txBody>
                  <a:tcPr marL="0" marR="0" marT="5080" marB="0" anchor="ctr">
                    <a:lnL w="3175" cap="flat" cmpd="sng" algn="ctr">
                      <a:solidFill>
                        <a:schemeClr val="tx1"/>
                      </a:solidFill>
                      <a:prstDash val="solid"/>
                      <a:round/>
                      <a:headEnd type="none" w="med" len="med"/>
                      <a:tailEnd type="none" w="med" len="med"/>
                    </a:lnL>
                    <a:lnR>
                      <a:noFill/>
                    </a:lnR>
                    <a:lnT w="12700">
                      <a:solidFill>
                        <a:srgbClr val="F6F6F9"/>
                      </a:solidFill>
                      <a:prstDash val="solid"/>
                    </a:lnT>
                    <a:lnB w="12700">
                      <a:solidFill>
                        <a:srgbClr val="FFFFFF"/>
                      </a:solidFill>
                      <a:prstDash val="solid"/>
                    </a:lnB>
                    <a:lnTlToBr w="12700" cmpd="sng">
                      <a:noFill/>
                      <a:prstDash val="solid"/>
                    </a:lnTlToBr>
                    <a:lnBlToTr w="12700" cmpd="sng">
                      <a:noFill/>
                      <a:prstDash val="solid"/>
                    </a:lnBlToTr>
                    <a:solidFill>
                      <a:srgbClr val="E6E7E8"/>
                    </a:solidFill>
                  </a:tcPr>
                </a:tc>
                <a:extLst>
                  <a:ext uri="{0D108BD9-81ED-4DB2-BD59-A6C34878D82A}">
                    <a16:rowId xmlns:a16="http://schemas.microsoft.com/office/drawing/2014/main" val="621094657"/>
                  </a:ext>
                </a:extLst>
              </a:tr>
            </a:tbl>
          </a:graphicData>
        </a:graphic>
      </p:graphicFrame>
    </p:spTree>
    <p:extLst>
      <p:ext uri="{BB962C8B-B14F-4D97-AF65-F5344CB8AC3E}">
        <p14:creationId xmlns:p14="http://schemas.microsoft.com/office/powerpoint/2010/main" val="975567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FA8B5A43-65E0-C753-FCB4-9BE78F7EDC72}"/>
              </a:ext>
            </a:extLst>
          </p:cNvPr>
          <p:cNvSpPr>
            <a:spLocks noGrp="1" noChangeArrowheads="1"/>
          </p:cNvSpPr>
          <p:nvPr>
            <p:ph type="title"/>
          </p:nvPr>
        </p:nvSpPr>
        <p:spPr bwMode="auto">
          <a:xfrm>
            <a:off x="388938" y="292100"/>
            <a:ext cx="8543925" cy="403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en-US" altLang="ja-JP" dirty="0">
                <a:latin typeface="Meiryo UI" panose="020B0604030504040204" pitchFamily="50" charset="-128"/>
                <a:ea typeface="Meiryo UI" panose="020B0604030504040204" pitchFamily="50" charset="-128"/>
              </a:rPr>
              <a:t>Woman Nexus</a:t>
            </a:r>
            <a:r>
              <a:rPr lang="ja-JP" altLang="en-US" dirty="0">
                <a:latin typeface="Meiryo UI" panose="020B0604030504040204" pitchFamily="50" charset="-128"/>
                <a:ea typeface="Meiryo UI" panose="020B0604030504040204" pitchFamily="50" charset="-128"/>
              </a:rPr>
              <a:t>　カスタム</a:t>
            </a:r>
          </a:p>
        </p:txBody>
      </p:sp>
      <p:grpSp>
        <p:nvGrpSpPr>
          <p:cNvPr id="2" name="グループ化 1">
            <a:extLst>
              <a:ext uri="{FF2B5EF4-FFF2-40B4-BE49-F238E27FC236}">
                <a16:creationId xmlns:a16="http://schemas.microsoft.com/office/drawing/2014/main" id="{6AB62FE6-4289-835B-9F23-851F59E56A70}"/>
              </a:ext>
            </a:extLst>
          </p:cNvPr>
          <p:cNvGrpSpPr/>
          <p:nvPr/>
        </p:nvGrpSpPr>
        <p:grpSpPr>
          <a:xfrm>
            <a:off x="548808" y="4321671"/>
            <a:ext cx="8940696" cy="2352167"/>
            <a:chOff x="527377" y="4105603"/>
            <a:chExt cx="8940696" cy="2352167"/>
          </a:xfrm>
        </p:grpSpPr>
        <p:sp>
          <p:nvSpPr>
            <p:cNvPr id="3" name="角丸四角形 78">
              <a:extLst>
                <a:ext uri="{FF2B5EF4-FFF2-40B4-BE49-F238E27FC236}">
                  <a16:creationId xmlns:a16="http://schemas.microsoft.com/office/drawing/2014/main" id="{CF2DCAD7-FBA4-6829-588F-00572AE33010}"/>
                </a:ext>
              </a:extLst>
            </p:cNvPr>
            <p:cNvSpPr/>
            <p:nvPr/>
          </p:nvSpPr>
          <p:spPr>
            <a:xfrm>
              <a:off x="5364081" y="4369776"/>
              <a:ext cx="4103992" cy="2087994"/>
            </a:xfrm>
            <a:prstGeom prst="roundRect">
              <a:avLst>
                <a:gd name="adj" fmla="val 4838"/>
              </a:avLst>
            </a:prstGeom>
            <a:gradFill>
              <a:gsLst>
                <a:gs pos="0">
                  <a:srgbClr val="FEEFEE"/>
                </a:gs>
                <a:gs pos="100000">
                  <a:srgbClr val="FEE9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latin typeface="Meiryo UI" panose="020B0604030504040204" pitchFamily="50" charset="-128"/>
                <a:ea typeface="Meiryo UI" panose="020B0604030504040204" pitchFamily="50" charset="-128"/>
              </a:endParaRPr>
            </a:p>
          </p:txBody>
        </p:sp>
        <p:sp>
          <p:nvSpPr>
            <p:cNvPr id="4" name="円/楕円 82">
              <a:extLst>
                <a:ext uri="{FF2B5EF4-FFF2-40B4-BE49-F238E27FC236}">
                  <a16:creationId xmlns:a16="http://schemas.microsoft.com/office/drawing/2014/main" id="{E44A2B4D-E14C-CC65-DE43-D5DD2F9687BB}"/>
                </a:ext>
              </a:extLst>
            </p:cNvPr>
            <p:cNvSpPr/>
            <p:nvPr/>
          </p:nvSpPr>
          <p:spPr>
            <a:xfrm>
              <a:off x="5508419" y="4307227"/>
              <a:ext cx="575995" cy="576008"/>
            </a:xfrm>
            <a:prstGeom prst="ellipse">
              <a:avLst/>
            </a:prstGeom>
            <a:gradFill>
              <a:gsLst>
                <a:gs pos="0">
                  <a:srgbClr val="EE778C"/>
                </a:gs>
                <a:gs pos="99000">
                  <a:srgbClr val="B32D54"/>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5" name="角丸四角形 77">
              <a:extLst>
                <a:ext uri="{FF2B5EF4-FFF2-40B4-BE49-F238E27FC236}">
                  <a16:creationId xmlns:a16="http://schemas.microsoft.com/office/drawing/2014/main" id="{26308BEF-9FA4-6587-4108-6B4ECC61EC7E}"/>
                </a:ext>
              </a:extLst>
            </p:cNvPr>
            <p:cNvSpPr/>
            <p:nvPr/>
          </p:nvSpPr>
          <p:spPr>
            <a:xfrm>
              <a:off x="540074" y="4369776"/>
              <a:ext cx="4103992" cy="2087994"/>
            </a:xfrm>
            <a:prstGeom prst="roundRect">
              <a:avLst>
                <a:gd name="adj" fmla="val 4838"/>
              </a:avLst>
            </a:prstGeom>
            <a:gradFill>
              <a:gsLst>
                <a:gs pos="0">
                  <a:srgbClr val="FEEFEE"/>
                </a:gs>
                <a:gs pos="100000">
                  <a:srgbClr val="FEE9E8"/>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ja-JP" altLang="en-US">
                <a:latin typeface="Meiryo UI" panose="020B0604030504040204" pitchFamily="50" charset="-128"/>
                <a:ea typeface="Meiryo UI" panose="020B0604030504040204" pitchFamily="50" charset="-128"/>
              </a:endParaRPr>
            </a:p>
          </p:txBody>
        </p:sp>
        <p:sp>
          <p:nvSpPr>
            <p:cNvPr id="7" name="円/楕円 81">
              <a:extLst>
                <a:ext uri="{FF2B5EF4-FFF2-40B4-BE49-F238E27FC236}">
                  <a16:creationId xmlns:a16="http://schemas.microsoft.com/office/drawing/2014/main" id="{828AE60E-A870-4064-5D84-2C13210F90C9}"/>
                </a:ext>
              </a:extLst>
            </p:cNvPr>
            <p:cNvSpPr/>
            <p:nvPr/>
          </p:nvSpPr>
          <p:spPr>
            <a:xfrm>
              <a:off x="683826" y="4307227"/>
              <a:ext cx="575995" cy="576008"/>
            </a:xfrm>
            <a:prstGeom prst="ellipse">
              <a:avLst/>
            </a:prstGeom>
            <a:gradFill>
              <a:gsLst>
                <a:gs pos="0">
                  <a:srgbClr val="EE778C"/>
                </a:gs>
                <a:gs pos="99000">
                  <a:srgbClr val="B32D54"/>
                </a:gs>
              </a:gsLst>
              <a:lin ang="5400000" scaled="0"/>
            </a:gradFill>
            <a:ln w="12699">
              <a:solidFill>
                <a:srgbClr val="F6F6F9"/>
              </a:solidFill>
            </a:ln>
          </p:spPr>
          <p:txBody>
            <a:bodyPr wrap="square" lIns="0" tIns="0" rIns="0" bIns="0"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29" name="object 15">
              <a:extLst>
                <a:ext uri="{FF2B5EF4-FFF2-40B4-BE49-F238E27FC236}">
                  <a16:creationId xmlns:a16="http://schemas.microsoft.com/office/drawing/2014/main" id="{B63F6627-768A-B914-F833-10381D8CEE1F}"/>
                </a:ext>
              </a:extLst>
            </p:cNvPr>
            <p:cNvSpPr txBox="1"/>
            <p:nvPr/>
          </p:nvSpPr>
          <p:spPr>
            <a:xfrm>
              <a:off x="1538581" y="4568312"/>
              <a:ext cx="2399391" cy="135935"/>
            </a:xfrm>
            <a:prstGeom prst="rect">
              <a:avLst/>
            </a:prstGeom>
          </p:spPr>
          <p:txBody>
            <a:bodyPr vert="horz" wrap="square" lIns="0" tIns="12700" rIns="0" bIns="0" rtlCol="0">
              <a:spAutoFit/>
            </a:bodyPr>
            <a:lstStyle/>
            <a:p>
              <a:pPr marL="12700">
                <a:spcBef>
                  <a:spcPts val="100"/>
                </a:spcBef>
                <a:tabLst>
                  <a:tab pos="370205" algn="l"/>
                </a:tabLst>
              </a:pPr>
              <a:r>
                <a:rPr sz="800" b="1" dirty="0">
                  <a:solidFill>
                    <a:srgbClr val="7B2639"/>
                  </a:solidFill>
                  <a:latin typeface="Meiryo UI" panose="020B0604030504040204" pitchFamily="50" charset="-128"/>
                  <a:ea typeface="Meiryo UI" panose="020B0604030504040204" pitchFamily="50" charset="-128"/>
                  <a:cs typeface="Yu Gothic"/>
                </a:rPr>
                <a:t>対象	単身者向けコンパクトマンション</a:t>
              </a:r>
              <a:endParaRPr sz="800" dirty="0">
                <a:latin typeface="Meiryo UI" panose="020B0604030504040204" pitchFamily="50" charset="-128"/>
                <a:ea typeface="Meiryo UI" panose="020B0604030504040204" pitchFamily="50" charset="-128"/>
                <a:cs typeface="Yu Gothic"/>
              </a:endParaRPr>
            </a:p>
          </p:txBody>
        </p:sp>
        <p:sp>
          <p:nvSpPr>
            <p:cNvPr id="30" name="object 16">
              <a:extLst>
                <a:ext uri="{FF2B5EF4-FFF2-40B4-BE49-F238E27FC236}">
                  <a16:creationId xmlns:a16="http://schemas.microsoft.com/office/drawing/2014/main" id="{E24AF194-F9BD-79E9-3E50-15AE139701A1}"/>
                </a:ext>
              </a:extLst>
            </p:cNvPr>
            <p:cNvSpPr txBox="1"/>
            <p:nvPr/>
          </p:nvSpPr>
          <p:spPr>
            <a:xfrm>
              <a:off x="1538582" y="4932244"/>
              <a:ext cx="238760" cy="135935"/>
            </a:xfrm>
            <a:prstGeom prst="rect">
              <a:avLst/>
            </a:prstGeom>
          </p:spPr>
          <p:txBody>
            <a:bodyPr vert="horz" wrap="square" lIns="0" tIns="12700" rIns="0" bIns="0" rtlCol="0">
              <a:spAutoFit/>
            </a:bodyPr>
            <a:lstStyle/>
            <a:p>
              <a:pPr marL="12700">
                <a:spcBef>
                  <a:spcPts val="100"/>
                </a:spcBef>
              </a:pPr>
              <a:r>
                <a:rPr sz="800" b="1" dirty="0">
                  <a:solidFill>
                    <a:srgbClr val="7B2639"/>
                  </a:solidFill>
                  <a:latin typeface="Meiryo UI" panose="020B0604030504040204" pitchFamily="50" charset="-128"/>
                  <a:ea typeface="Meiryo UI" panose="020B0604030504040204" pitchFamily="50" charset="-128"/>
                  <a:cs typeface="Yu Gothic"/>
                </a:rPr>
                <a:t>内容</a:t>
              </a:r>
              <a:endParaRPr sz="800" dirty="0">
                <a:latin typeface="Meiryo UI" panose="020B0604030504040204" pitchFamily="50" charset="-128"/>
                <a:ea typeface="Meiryo UI" panose="020B0604030504040204" pitchFamily="50" charset="-128"/>
                <a:cs typeface="Yu Gothic"/>
              </a:endParaRPr>
            </a:p>
          </p:txBody>
        </p:sp>
        <p:sp>
          <p:nvSpPr>
            <p:cNvPr id="31" name="object 17">
              <a:extLst>
                <a:ext uri="{FF2B5EF4-FFF2-40B4-BE49-F238E27FC236}">
                  <a16:creationId xmlns:a16="http://schemas.microsoft.com/office/drawing/2014/main" id="{908D2195-7BFE-F116-A73F-A7DD5CF8EAC5}"/>
                </a:ext>
              </a:extLst>
            </p:cNvPr>
            <p:cNvSpPr txBox="1"/>
            <p:nvPr/>
          </p:nvSpPr>
          <p:spPr>
            <a:xfrm>
              <a:off x="1895401" y="4877176"/>
              <a:ext cx="2539365" cy="260649"/>
            </a:xfrm>
            <a:prstGeom prst="rect">
              <a:avLst/>
            </a:prstGeom>
          </p:spPr>
          <p:txBody>
            <a:bodyPr vert="horz" wrap="square" lIns="0" tIns="7620" rIns="0" bIns="0" rtlCol="0">
              <a:spAutoFit/>
            </a:bodyPr>
            <a:lstStyle/>
            <a:p>
              <a:pPr marL="13335" marR="5080" indent="-1270">
                <a:lnSpc>
                  <a:spcPct val="104200"/>
                </a:lnSpc>
                <a:spcBef>
                  <a:spcPts val="60"/>
                </a:spcBef>
              </a:pPr>
              <a:r>
                <a:rPr sz="800" b="1" dirty="0">
                  <a:solidFill>
                    <a:srgbClr val="7B2639"/>
                  </a:solidFill>
                  <a:latin typeface="Meiryo UI" panose="020B0604030504040204" pitchFamily="50" charset="-128"/>
                  <a:ea typeface="Meiryo UI" panose="020B0604030504040204" pitchFamily="50" charset="-128"/>
                  <a:cs typeface="Yu Gothic"/>
                </a:rPr>
                <a:t>月々の返済金額が周辺の１LDK賃貸物件の家賃相場と</a:t>
              </a:r>
              <a:br>
                <a:rPr lang="en-US" sz="800" b="1" dirty="0">
                  <a:solidFill>
                    <a:srgbClr val="7B2639"/>
                  </a:solidFill>
                  <a:latin typeface="Meiryo UI" panose="020B0604030504040204" pitchFamily="50" charset="-128"/>
                  <a:ea typeface="Meiryo UI" panose="020B0604030504040204" pitchFamily="50" charset="-128"/>
                  <a:cs typeface="Yu Gothic"/>
                </a:rPr>
              </a:br>
              <a:r>
                <a:rPr sz="800" b="1" dirty="0">
                  <a:solidFill>
                    <a:srgbClr val="7B2639"/>
                  </a:solidFill>
                  <a:latin typeface="Meiryo UI" panose="020B0604030504040204" pitchFamily="50" charset="-128"/>
                  <a:ea typeface="Meiryo UI" panose="020B0604030504040204" pitchFamily="50" charset="-128"/>
                  <a:cs typeface="Yu Gothic"/>
                </a:rPr>
                <a:t>同等で、単身で働く女性の不動産検討層に配信</a:t>
              </a:r>
              <a:endParaRPr sz="800" dirty="0">
                <a:latin typeface="Meiryo UI" panose="020B0604030504040204" pitchFamily="50" charset="-128"/>
                <a:ea typeface="Meiryo UI" panose="020B0604030504040204" pitchFamily="50" charset="-128"/>
                <a:cs typeface="Yu Gothic"/>
              </a:endParaRPr>
            </a:p>
          </p:txBody>
        </p:sp>
        <p:sp>
          <p:nvSpPr>
            <p:cNvPr id="61" name="object 44">
              <a:extLst>
                <a:ext uri="{FF2B5EF4-FFF2-40B4-BE49-F238E27FC236}">
                  <a16:creationId xmlns:a16="http://schemas.microsoft.com/office/drawing/2014/main" id="{E432DC76-91D5-AE45-9743-18D0EDCF679F}"/>
                </a:ext>
              </a:extLst>
            </p:cNvPr>
            <p:cNvSpPr/>
            <p:nvPr/>
          </p:nvSpPr>
          <p:spPr>
            <a:xfrm>
              <a:off x="1847428" y="4509712"/>
              <a:ext cx="0" cy="288290"/>
            </a:xfrm>
            <a:custGeom>
              <a:avLst/>
              <a:gdLst/>
              <a:ahLst/>
              <a:cxnLst/>
              <a:rect l="l" t="t" r="r" b="b"/>
              <a:pathLst>
                <a:path h="288289">
                  <a:moveTo>
                    <a:pt x="0" y="0"/>
                  </a:moveTo>
                  <a:lnTo>
                    <a:pt x="0" y="287997"/>
                  </a:lnTo>
                </a:path>
              </a:pathLst>
            </a:custGeom>
            <a:ln w="11150">
              <a:solidFill>
                <a:srgbClr val="7B263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62" name="object 45">
              <a:extLst>
                <a:ext uri="{FF2B5EF4-FFF2-40B4-BE49-F238E27FC236}">
                  <a16:creationId xmlns:a16="http://schemas.microsoft.com/office/drawing/2014/main" id="{99E9A099-F912-0312-290A-521B0DF59927}"/>
                </a:ext>
              </a:extLst>
            </p:cNvPr>
            <p:cNvSpPr/>
            <p:nvPr/>
          </p:nvSpPr>
          <p:spPr>
            <a:xfrm>
              <a:off x="1847428" y="4873698"/>
              <a:ext cx="0" cy="288290"/>
            </a:xfrm>
            <a:custGeom>
              <a:avLst/>
              <a:gdLst/>
              <a:ahLst/>
              <a:cxnLst/>
              <a:rect l="l" t="t" r="r" b="b"/>
              <a:pathLst>
                <a:path h="288289">
                  <a:moveTo>
                    <a:pt x="0" y="0"/>
                  </a:moveTo>
                  <a:lnTo>
                    <a:pt x="0" y="287997"/>
                  </a:lnTo>
                </a:path>
              </a:pathLst>
            </a:custGeom>
            <a:ln w="11150">
              <a:solidFill>
                <a:srgbClr val="7B263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64" name="object 50">
              <a:extLst>
                <a:ext uri="{FF2B5EF4-FFF2-40B4-BE49-F238E27FC236}">
                  <a16:creationId xmlns:a16="http://schemas.microsoft.com/office/drawing/2014/main" id="{1FE3DC57-4414-64E1-F210-8E7BEE4609B8}"/>
                </a:ext>
              </a:extLst>
            </p:cNvPr>
            <p:cNvSpPr txBox="1"/>
            <p:nvPr/>
          </p:nvSpPr>
          <p:spPr>
            <a:xfrm>
              <a:off x="6362582" y="4568310"/>
              <a:ext cx="1443355" cy="135935"/>
            </a:xfrm>
            <a:prstGeom prst="rect">
              <a:avLst/>
            </a:prstGeom>
          </p:spPr>
          <p:txBody>
            <a:bodyPr vert="horz" wrap="square" lIns="0" tIns="12700" rIns="0" bIns="0" rtlCol="0">
              <a:spAutoFit/>
            </a:bodyPr>
            <a:lstStyle/>
            <a:p>
              <a:pPr marL="12700">
                <a:spcBef>
                  <a:spcPts val="100"/>
                </a:spcBef>
                <a:tabLst>
                  <a:tab pos="370205" algn="l"/>
                </a:tabLst>
              </a:pPr>
              <a:r>
                <a:rPr sz="800" b="1" dirty="0">
                  <a:solidFill>
                    <a:srgbClr val="7B2639"/>
                  </a:solidFill>
                  <a:latin typeface="Meiryo UI" panose="020B0604030504040204" pitchFamily="50" charset="-128"/>
                  <a:ea typeface="Meiryo UI" panose="020B0604030504040204" pitchFamily="50" charset="-128"/>
                  <a:cs typeface="Yu Gothic"/>
                </a:rPr>
                <a:t>対象	専業主婦向け求人募集</a:t>
              </a:r>
              <a:endParaRPr sz="800">
                <a:latin typeface="Meiryo UI" panose="020B0604030504040204" pitchFamily="50" charset="-128"/>
                <a:ea typeface="Meiryo UI" panose="020B0604030504040204" pitchFamily="50" charset="-128"/>
                <a:cs typeface="Yu Gothic"/>
              </a:endParaRPr>
            </a:p>
          </p:txBody>
        </p:sp>
        <p:sp>
          <p:nvSpPr>
            <p:cNvPr id="65" name="object 51">
              <a:extLst>
                <a:ext uri="{FF2B5EF4-FFF2-40B4-BE49-F238E27FC236}">
                  <a16:creationId xmlns:a16="http://schemas.microsoft.com/office/drawing/2014/main" id="{99E75A8C-CD58-920C-5676-C2E7EF4EEED9}"/>
                </a:ext>
              </a:extLst>
            </p:cNvPr>
            <p:cNvSpPr txBox="1"/>
            <p:nvPr/>
          </p:nvSpPr>
          <p:spPr>
            <a:xfrm>
              <a:off x="6362582" y="4932241"/>
              <a:ext cx="238760" cy="135935"/>
            </a:xfrm>
            <a:prstGeom prst="rect">
              <a:avLst/>
            </a:prstGeom>
          </p:spPr>
          <p:txBody>
            <a:bodyPr vert="horz" wrap="square" lIns="0" tIns="12700" rIns="0" bIns="0" rtlCol="0">
              <a:spAutoFit/>
            </a:bodyPr>
            <a:lstStyle/>
            <a:p>
              <a:pPr marL="12700">
                <a:spcBef>
                  <a:spcPts val="100"/>
                </a:spcBef>
              </a:pPr>
              <a:r>
                <a:rPr sz="800" b="1" dirty="0">
                  <a:solidFill>
                    <a:srgbClr val="7B2639"/>
                  </a:solidFill>
                  <a:latin typeface="Meiryo UI" panose="020B0604030504040204" pitchFamily="50" charset="-128"/>
                  <a:ea typeface="Meiryo UI" panose="020B0604030504040204" pitchFamily="50" charset="-128"/>
                  <a:cs typeface="Yu Gothic"/>
                </a:rPr>
                <a:t>内容</a:t>
              </a:r>
              <a:endParaRPr sz="800">
                <a:latin typeface="Meiryo UI" panose="020B0604030504040204" pitchFamily="50" charset="-128"/>
                <a:ea typeface="Meiryo UI" panose="020B0604030504040204" pitchFamily="50" charset="-128"/>
                <a:cs typeface="Yu Gothic"/>
              </a:endParaRPr>
            </a:p>
          </p:txBody>
        </p:sp>
        <p:sp>
          <p:nvSpPr>
            <p:cNvPr id="66" name="object 52">
              <a:extLst>
                <a:ext uri="{FF2B5EF4-FFF2-40B4-BE49-F238E27FC236}">
                  <a16:creationId xmlns:a16="http://schemas.microsoft.com/office/drawing/2014/main" id="{D5AA3ACE-22E0-D916-D2B0-174D15286120}"/>
                </a:ext>
              </a:extLst>
            </p:cNvPr>
            <p:cNvSpPr txBox="1"/>
            <p:nvPr/>
          </p:nvSpPr>
          <p:spPr>
            <a:xfrm>
              <a:off x="6720314" y="4877173"/>
              <a:ext cx="2171165" cy="259045"/>
            </a:xfrm>
            <a:prstGeom prst="rect">
              <a:avLst/>
            </a:prstGeom>
          </p:spPr>
          <p:txBody>
            <a:bodyPr vert="horz" wrap="square" lIns="0" tIns="12700" rIns="0" bIns="0" rtlCol="0">
              <a:spAutoFit/>
            </a:bodyPr>
            <a:lstStyle/>
            <a:p>
              <a:pPr marL="12700">
                <a:spcBef>
                  <a:spcPts val="100"/>
                </a:spcBef>
              </a:pPr>
              <a:r>
                <a:rPr sz="800" b="1" dirty="0">
                  <a:solidFill>
                    <a:srgbClr val="7B2639"/>
                  </a:solidFill>
                  <a:latin typeface="Meiryo UI" panose="020B0604030504040204" pitchFamily="50" charset="-128"/>
                  <a:ea typeface="Meiryo UI" panose="020B0604030504040204" pitchFamily="50" charset="-128"/>
                  <a:cs typeface="Yu Gothic"/>
                </a:rPr>
                <a:t>求人情報に興味関心がある</a:t>
              </a:r>
              <a:endParaRPr sz="800" dirty="0">
                <a:latin typeface="Meiryo UI" panose="020B0604030504040204" pitchFamily="50" charset="-128"/>
                <a:ea typeface="Meiryo UI" panose="020B0604030504040204" pitchFamily="50" charset="-128"/>
                <a:cs typeface="Yu Gothic"/>
              </a:endParaRPr>
            </a:p>
            <a:p>
              <a:pPr marL="12700">
                <a:spcBef>
                  <a:spcPts val="40"/>
                </a:spcBef>
              </a:pPr>
              <a:r>
                <a:rPr sz="800" b="1" dirty="0">
                  <a:solidFill>
                    <a:srgbClr val="7B2639"/>
                  </a:solidFill>
                  <a:latin typeface="Meiryo UI" panose="020B0604030504040204" pitchFamily="50" charset="-128"/>
                  <a:ea typeface="Meiryo UI" panose="020B0604030504040204" pitchFamily="50" charset="-128"/>
                  <a:cs typeface="Yu Gothic"/>
                </a:rPr>
                <a:t>小学生の子どもがいるママに対して配信</a:t>
              </a:r>
              <a:endParaRPr sz="800" dirty="0">
                <a:latin typeface="Meiryo UI" panose="020B0604030504040204" pitchFamily="50" charset="-128"/>
                <a:ea typeface="Meiryo UI" panose="020B0604030504040204" pitchFamily="50" charset="-128"/>
                <a:cs typeface="Yu Gothic"/>
              </a:endParaRPr>
            </a:p>
          </p:txBody>
        </p:sp>
        <p:sp>
          <p:nvSpPr>
            <p:cNvPr id="67" name="object 54">
              <a:extLst>
                <a:ext uri="{FF2B5EF4-FFF2-40B4-BE49-F238E27FC236}">
                  <a16:creationId xmlns:a16="http://schemas.microsoft.com/office/drawing/2014/main" id="{0CA30320-2135-5B22-C457-51BED65D33A1}"/>
                </a:ext>
              </a:extLst>
            </p:cNvPr>
            <p:cNvSpPr/>
            <p:nvPr/>
          </p:nvSpPr>
          <p:spPr>
            <a:xfrm>
              <a:off x="6671428" y="4509712"/>
              <a:ext cx="0" cy="288290"/>
            </a:xfrm>
            <a:custGeom>
              <a:avLst/>
              <a:gdLst/>
              <a:ahLst/>
              <a:cxnLst/>
              <a:rect l="l" t="t" r="r" b="b"/>
              <a:pathLst>
                <a:path h="288289">
                  <a:moveTo>
                    <a:pt x="0" y="0"/>
                  </a:moveTo>
                  <a:lnTo>
                    <a:pt x="0" y="287997"/>
                  </a:lnTo>
                </a:path>
              </a:pathLst>
            </a:custGeom>
            <a:ln w="11150">
              <a:solidFill>
                <a:srgbClr val="7B263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68" name="object 55">
              <a:extLst>
                <a:ext uri="{FF2B5EF4-FFF2-40B4-BE49-F238E27FC236}">
                  <a16:creationId xmlns:a16="http://schemas.microsoft.com/office/drawing/2014/main" id="{6426DE61-A38D-5BEF-34EB-258EA3B31468}"/>
                </a:ext>
              </a:extLst>
            </p:cNvPr>
            <p:cNvSpPr/>
            <p:nvPr/>
          </p:nvSpPr>
          <p:spPr>
            <a:xfrm>
              <a:off x="6671428" y="4873698"/>
              <a:ext cx="0" cy="288290"/>
            </a:xfrm>
            <a:custGeom>
              <a:avLst/>
              <a:gdLst/>
              <a:ahLst/>
              <a:cxnLst/>
              <a:rect l="l" t="t" r="r" b="b"/>
              <a:pathLst>
                <a:path h="288289">
                  <a:moveTo>
                    <a:pt x="0" y="0"/>
                  </a:moveTo>
                  <a:lnTo>
                    <a:pt x="0" y="287997"/>
                  </a:lnTo>
                </a:path>
              </a:pathLst>
            </a:custGeom>
            <a:ln w="11150">
              <a:solidFill>
                <a:srgbClr val="7B2639"/>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70" name="object 62">
              <a:extLst>
                <a:ext uri="{FF2B5EF4-FFF2-40B4-BE49-F238E27FC236}">
                  <a16:creationId xmlns:a16="http://schemas.microsoft.com/office/drawing/2014/main" id="{A2BDAF77-FEB8-AED3-7C22-F963DDDE7912}"/>
                </a:ext>
              </a:extLst>
            </p:cNvPr>
            <p:cNvSpPr txBox="1"/>
            <p:nvPr/>
          </p:nvSpPr>
          <p:spPr>
            <a:xfrm>
              <a:off x="527377" y="4105603"/>
              <a:ext cx="558800" cy="135935"/>
            </a:xfrm>
            <a:prstGeom prst="rect">
              <a:avLst/>
            </a:prstGeom>
          </p:spPr>
          <p:txBody>
            <a:bodyPr vert="horz" wrap="square" lIns="0" tIns="12700" rIns="0" bIns="0" rtlCol="0">
              <a:spAutoFit/>
            </a:bodyPr>
            <a:lstStyle>
              <a:defPPr>
                <a:defRPr kern="0"/>
              </a:defPPr>
              <a:lvl1pPr marL="114935" indent="-102235">
                <a:spcBef>
                  <a:spcPts val="100"/>
                </a:spcBef>
                <a:buClr>
                  <a:srgbClr val="F37C90"/>
                </a:buClr>
                <a:buSzPct val="87500"/>
                <a:buFontTx/>
                <a:buChar char="■"/>
                <a:tabLst>
                  <a:tab pos="114935" algn="l"/>
                </a:tabLst>
                <a:defRPr sz="800" b="1" spc="-35">
                  <a:solidFill>
                    <a:srgbClr val="231F20"/>
                  </a:solidFill>
                  <a:latin typeface="Yu Gothic"/>
                  <a:cs typeface="Yu Gothic"/>
                </a:defRPr>
              </a:lvl1pPr>
            </a:lstStyle>
            <a:p>
              <a:r>
                <a:rPr dirty="0">
                  <a:latin typeface="Meiryo UI" panose="020B0604030504040204" pitchFamily="50" charset="-128"/>
                  <a:ea typeface="Meiryo UI" panose="020B0604030504040204" pitchFamily="50" charset="-128"/>
                </a:rPr>
                <a:t>導入事例</a:t>
              </a:r>
              <a:endParaRPr>
                <a:latin typeface="Meiryo UI" panose="020B0604030504040204" pitchFamily="50" charset="-128"/>
                <a:ea typeface="Meiryo UI" panose="020B0604030504040204" pitchFamily="50" charset="-128"/>
              </a:endParaRPr>
            </a:p>
          </p:txBody>
        </p:sp>
        <p:sp>
          <p:nvSpPr>
            <p:cNvPr id="71" name="object 63">
              <a:extLst>
                <a:ext uri="{FF2B5EF4-FFF2-40B4-BE49-F238E27FC236}">
                  <a16:creationId xmlns:a16="http://schemas.microsoft.com/office/drawing/2014/main" id="{9E585D59-81C5-1598-7436-A38FB9ADF75C}"/>
                </a:ext>
              </a:extLst>
            </p:cNvPr>
            <p:cNvSpPr txBox="1"/>
            <p:nvPr/>
          </p:nvSpPr>
          <p:spPr>
            <a:xfrm>
              <a:off x="781328" y="4426390"/>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Meiryo UI" panose="020B0604030504040204" pitchFamily="50" charset="-128"/>
                  <a:ea typeface="Meiryo UI" panose="020B0604030504040204" pitchFamily="50" charset="-128"/>
                  <a:cs typeface="Yu Gothic"/>
                </a:rPr>
                <a:t>導入事例</a:t>
              </a:r>
              <a:endParaRPr sz="700">
                <a:latin typeface="Meiryo UI" panose="020B0604030504040204" pitchFamily="50" charset="-128"/>
                <a:ea typeface="Meiryo UI" panose="020B0604030504040204" pitchFamily="50" charset="-128"/>
                <a:cs typeface="Yu Gothic"/>
              </a:endParaRPr>
            </a:p>
          </p:txBody>
        </p:sp>
        <p:sp>
          <p:nvSpPr>
            <p:cNvPr id="72" name="object 68">
              <a:extLst>
                <a:ext uri="{FF2B5EF4-FFF2-40B4-BE49-F238E27FC236}">
                  <a16:creationId xmlns:a16="http://schemas.microsoft.com/office/drawing/2014/main" id="{CE5FF62E-BBF2-F5DB-3022-BEF2A3D8E673}"/>
                </a:ext>
              </a:extLst>
            </p:cNvPr>
            <p:cNvSpPr txBox="1"/>
            <p:nvPr/>
          </p:nvSpPr>
          <p:spPr>
            <a:xfrm>
              <a:off x="5605331" y="4426390"/>
              <a:ext cx="381000" cy="120546"/>
            </a:xfrm>
            <a:prstGeom prst="rect">
              <a:avLst/>
            </a:prstGeom>
          </p:spPr>
          <p:txBody>
            <a:bodyPr vert="horz" wrap="square" lIns="0" tIns="12700" rIns="0" bIns="0" rtlCol="0">
              <a:spAutoFit/>
            </a:bodyPr>
            <a:lstStyle/>
            <a:p>
              <a:pPr marL="12700" algn="ctr">
                <a:spcBef>
                  <a:spcPts val="100"/>
                </a:spcBef>
              </a:pPr>
              <a:r>
                <a:rPr sz="700" b="1" dirty="0">
                  <a:solidFill>
                    <a:srgbClr val="FFFFFF"/>
                  </a:solidFill>
                  <a:latin typeface="Meiryo UI" panose="020B0604030504040204" pitchFamily="50" charset="-128"/>
                  <a:ea typeface="Meiryo UI" panose="020B0604030504040204" pitchFamily="50" charset="-128"/>
                  <a:cs typeface="Yu Gothic"/>
                </a:rPr>
                <a:t>導入事例</a:t>
              </a:r>
              <a:endParaRPr sz="700">
                <a:latin typeface="Meiryo UI" panose="020B0604030504040204" pitchFamily="50" charset="-128"/>
                <a:ea typeface="Meiryo UI" panose="020B0604030504040204" pitchFamily="50" charset="-128"/>
                <a:cs typeface="Yu Gothic"/>
              </a:endParaRPr>
            </a:p>
          </p:txBody>
        </p:sp>
        <p:pic>
          <p:nvPicPr>
            <p:cNvPr id="73" name="object 70">
              <a:extLst>
                <a:ext uri="{FF2B5EF4-FFF2-40B4-BE49-F238E27FC236}">
                  <a16:creationId xmlns:a16="http://schemas.microsoft.com/office/drawing/2014/main" id="{8DC8338C-A96B-AED2-B425-A2A41CBBC684}"/>
                </a:ext>
              </a:extLst>
            </p:cNvPr>
            <p:cNvPicPr/>
            <p:nvPr/>
          </p:nvPicPr>
          <p:blipFill>
            <a:blip r:embed="rId3" cstate="email">
              <a:extLst>
                <a:ext uri="{28A0092B-C50C-407E-A947-70E740481C1C}">
                  <a14:useLocalDpi xmlns:a14="http://schemas.microsoft.com/office/drawing/2010/main"/>
                </a:ext>
              </a:extLst>
            </a:blip>
            <a:srcRect/>
            <a:stretch/>
          </p:blipFill>
          <p:spPr>
            <a:xfrm>
              <a:off x="725764" y="5323657"/>
              <a:ext cx="1776984" cy="977341"/>
            </a:xfrm>
            <a:prstGeom prst="rect">
              <a:avLst/>
            </a:prstGeom>
          </p:spPr>
        </p:pic>
        <p:pic>
          <p:nvPicPr>
            <p:cNvPr id="74" name="object 71">
              <a:extLst>
                <a:ext uri="{FF2B5EF4-FFF2-40B4-BE49-F238E27FC236}">
                  <a16:creationId xmlns:a16="http://schemas.microsoft.com/office/drawing/2014/main" id="{A9CE949D-27EF-82D6-259A-F631C545AF1D}"/>
                </a:ext>
              </a:extLst>
            </p:cNvPr>
            <p:cNvPicPr/>
            <p:nvPr/>
          </p:nvPicPr>
          <p:blipFill>
            <a:blip r:embed="rId4" cstate="email">
              <a:extLst>
                <a:ext uri="{28A0092B-C50C-407E-A947-70E740481C1C}">
                  <a14:useLocalDpi xmlns:a14="http://schemas.microsoft.com/office/drawing/2010/main"/>
                </a:ext>
              </a:extLst>
            </a:blip>
            <a:srcRect/>
            <a:stretch/>
          </p:blipFill>
          <p:spPr>
            <a:xfrm>
              <a:off x="5756504" y="5298755"/>
              <a:ext cx="1676374" cy="990585"/>
            </a:xfrm>
            <a:prstGeom prst="rect">
              <a:avLst/>
            </a:prstGeom>
          </p:spPr>
        </p:pic>
        <p:sp>
          <p:nvSpPr>
            <p:cNvPr id="75" name="object 69">
              <a:extLst>
                <a:ext uri="{FF2B5EF4-FFF2-40B4-BE49-F238E27FC236}">
                  <a16:creationId xmlns:a16="http://schemas.microsoft.com/office/drawing/2014/main" id="{DCABE3BC-030E-7B9E-C10C-DCB1A53A2B4D}"/>
                </a:ext>
              </a:extLst>
            </p:cNvPr>
            <p:cNvSpPr txBox="1"/>
            <p:nvPr/>
          </p:nvSpPr>
          <p:spPr>
            <a:xfrm>
              <a:off x="904979" y="4525948"/>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Meiryo UI" panose="020B0604030504040204" pitchFamily="50" charset="-128"/>
                  <a:ea typeface="Meiryo UI" panose="020B0604030504040204" pitchFamily="50" charset="-128"/>
                  <a:cs typeface="Arial Black"/>
                </a:rPr>
                <a:t>1</a:t>
              </a:r>
              <a:endParaRPr sz="1600">
                <a:latin typeface="Meiryo UI" panose="020B0604030504040204" pitchFamily="50" charset="-128"/>
                <a:ea typeface="Meiryo UI" panose="020B0604030504040204" pitchFamily="50" charset="-128"/>
                <a:cs typeface="Arial Black"/>
              </a:endParaRPr>
            </a:p>
          </p:txBody>
        </p:sp>
        <p:sp>
          <p:nvSpPr>
            <p:cNvPr id="76" name="object 74">
              <a:extLst>
                <a:ext uri="{FF2B5EF4-FFF2-40B4-BE49-F238E27FC236}">
                  <a16:creationId xmlns:a16="http://schemas.microsoft.com/office/drawing/2014/main" id="{8C468547-E6F8-2E20-C3C4-AD24821EEB31}"/>
                </a:ext>
              </a:extLst>
            </p:cNvPr>
            <p:cNvSpPr txBox="1"/>
            <p:nvPr/>
          </p:nvSpPr>
          <p:spPr>
            <a:xfrm>
              <a:off x="5728983" y="4525948"/>
              <a:ext cx="133985" cy="246221"/>
            </a:xfrm>
            <a:prstGeom prst="rect">
              <a:avLst/>
            </a:prstGeom>
          </p:spPr>
          <p:txBody>
            <a:bodyPr vert="horz" wrap="none" lIns="0" tIns="0" rIns="0" bIns="0" rtlCol="0">
              <a:noAutofit/>
            </a:bodyPr>
            <a:lstStyle/>
            <a:p>
              <a:pPr marL="12700" algn="l">
                <a:lnSpc>
                  <a:spcPct val="100000"/>
                </a:lnSpc>
                <a:spcBef>
                  <a:spcPts val="100"/>
                </a:spcBef>
              </a:pPr>
              <a:r>
                <a:rPr sz="1600" spc="-215" dirty="0">
                  <a:solidFill>
                    <a:srgbClr val="FFFFFF"/>
                  </a:solidFill>
                  <a:latin typeface="Meiryo UI" panose="020B0604030504040204" pitchFamily="50" charset="-128"/>
                  <a:ea typeface="Meiryo UI" panose="020B0604030504040204" pitchFamily="50" charset="-128"/>
                  <a:cs typeface="Arial Black"/>
                </a:rPr>
                <a:t>2</a:t>
              </a:r>
              <a:endParaRPr sz="1600">
                <a:latin typeface="Meiryo UI" panose="020B0604030504040204" pitchFamily="50" charset="-128"/>
                <a:ea typeface="Meiryo UI" panose="020B0604030504040204" pitchFamily="50" charset="-128"/>
                <a:cs typeface="Arial Black"/>
              </a:endParaRPr>
            </a:p>
          </p:txBody>
        </p:sp>
        <p:sp>
          <p:nvSpPr>
            <p:cNvPr id="77" name="object 53">
              <a:extLst>
                <a:ext uri="{FF2B5EF4-FFF2-40B4-BE49-F238E27FC236}">
                  <a16:creationId xmlns:a16="http://schemas.microsoft.com/office/drawing/2014/main" id="{83104378-CE67-A255-B9AD-04FE799F44AA}"/>
                </a:ext>
              </a:extLst>
            </p:cNvPr>
            <p:cNvSpPr txBox="1"/>
            <p:nvPr/>
          </p:nvSpPr>
          <p:spPr>
            <a:xfrm>
              <a:off x="7594074" y="5656324"/>
              <a:ext cx="1470660" cy="382270"/>
            </a:xfrm>
            <a:prstGeom prst="rect">
              <a:avLst/>
            </a:prstGeom>
            <a:solidFill>
              <a:schemeClr val="bg1"/>
            </a:solidFill>
            <a:ln>
              <a:solidFill>
                <a:srgbClr val="7B2639"/>
              </a:solidFill>
            </a:ln>
          </p:spPr>
          <p:txBody>
            <a:bodyPr vert="horz" wrap="none" lIns="0" tIns="36000" rIns="0" bIns="0" rtlCol="0" anchor="ctr" anchorCtr="0">
              <a:noAutofit/>
            </a:bodyPr>
            <a:lstStyle>
              <a:defPPr>
                <a:defRPr kern="0"/>
              </a:defPPr>
              <a:lvl1pPr marL="12700" algn="ctr">
                <a:lnSpc>
                  <a:spcPct val="100000"/>
                </a:lnSpc>
                <a:spcBef>
                  <a:spcPts val="100"/>
                </a:spcBef>
                <a:defRPr sz="800" b="1" spc="-30">
                  <a:solidFill>
                    <a:srgbClr val="231F20"/>
                  </a:solidFill>
                  <a:latin typeface="Yu Gothic"/>
                  <a:cs typeface="Yu Gothic"/>
                </a:defRPr>
              </a:lvl1pPr>
            </a:lstStyle>
            <a:p>
              <a:r>
                <a:rPr lang="ja-JP" altLang="en-US" dirty="0">
                  <a:solidFill>
                    <a:srgbClr val="7B2639"/>
                  </a:solidFill>
                  <a:latin typeface="Meiryo UI" panose="020B0604030504040204" pitchFamily="50" charset="-128"/>
                  <a:ea typeface="Meiryo UI" panose="020B0604030504040204" pitchFamily="50" charset="-128"/>
                </a:rPr>
                <a:t>主婦層リーチ</a:t>
              </a:r>
            </a:p>
          </p:txBody>
        </p:sp>
        <p:sp>
          <p:nvSpPr>
            <p:cNvPr id="78" name="object 53">
              <a:extLst>
                <a:ext uri="{FF2B5EF4-FFF2-40B4-BE49-F238E27FC236}">
                  <a16:creationId xmlns:a16="http://schemas.microsoft.com/office/drawing/2014/main" id="{C02AA5AD-F7B8-B8DB-5522-73F387183348}"/>
                </a:ext>
              </a:extLst>
            </p:cNvPr>
            <p:cNvSpPr txBox="1"/>
            <p:nvPr/>
          </p:nvSpPr>
          <p:spPr>
            <a:xfrm>
              <a:off x="2770068" y="5656324"/>
              <a:ext cx="1470660" cy="382270"/>
            </a:xfrm>
            <a:prstGeom prst="rect">
              <a:avLst/>
            </a:prstGeom>
            <a:solidFill>
              <a:schemeClr val="bg1"/>
            </a:solidFill>
            <a:ln>
              <a:solidFill>
                <a:srgbClr val="7B2639"/>
              </a:solidFill>
            </a:ln>
          </p:spPr>
          <p:txBody>
            <a:bodyPr vert="horz" wrap="none" lIns="0" tIns="36000" rIns="0" bIns="0" rtlCol="0" anchor="ctr" anchorCtr="0">
              <a:noAutofit/>
            </a:bodyPr>
            <a:lstStyle>
              <a:defPPr>
                <a:defRPr kern="0"/>
              </a:defPPr>
              <a:lvl1pPr marL="12700">
                <a:lnSpc>
                  <a:spcPct val="100000"/>
                </a:lnSpc>
                <a:spcBef>
                  <a:spcPts val="100"/>
                </a:spcBef>
                <a:defRPr sz="800" b="1" spc="-30">
                  <a:solidFill>
                    <a:srgbClr val="231F20"/>
                  </a:solidFill>
                  <a:latin typeface="Yu Gothic"/>
                  <a:cs typeface="Yu Gothic"/>
                </a:defRPr>
              </a:lvl1pPr>
            </a:lstStyle>
            <a:p>
              <a:pPr algn="ctr"/>
              <a:r>
                <a:rPr lang="ja-JP" altLang="en-US" dirty="0">
                  <a:solidFill>
                    <a:srgbClr val="7B2639"/>
                  </a:solidFill>
                  <a:latin typeface="Meiryo UI" panose="020B0604030504040204" pitchFamily="50" charset="-128"/>
                  <a:ea typeface="Meiryo UI" panose="020B0604030504040204" pitchFamily="50" charset="-128"/>
                </a:rPr>
                <a:t>キャリアウーマンリーチ</a:t>
              </a:r>
            </a:p>
          </p:txBody>
        </p:sp>
        <p:sp>
          <p:nvSpPr>
            <p:cNvPr id="79" name="object 52">
              <a:extLst>
                <a:ext uri="{FF2B5EF4-FFF2-40B4-BE49-F238E27FC236}">
                  <a16:creationId xmlns:a16="http://schemas.microsoft.com/office/drawing/2014/main" id="{3717A637-488F-C642-9F3F-E0C727ACD0BE}"/>
                </a:ext>
              </a:extLst>
            </p:cNvPr>
            <p:cNvSpPr/>
            <p:nvPr/>
          </p:nvSpPr>
          <p:spPr>
            <a:xfrm>
              <a:off x="2744376" y="5592532"/>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7B2639"/>
            </a:solidFill>
          </p:spPr>
          <p:txBody>
            <a:bodyPr wrap="square" lIns="0" tIns="0" rIns="0" bIns="0" rtlCol="0" anchor="ctr" anchorCtr="0"/>
            <a:lstStyle/>
            <a:p>
              <a:pPr algn="ctr"/>
              <a:r>
                <a:rPr lang="ja-JP" altLang="en-US" sz="700" b="1" spc="-50" dirty="0">
                  <a:solidFill>
                    <a:srgbClr val="FFFFFF"/>
                  </a:solidFill>
                  <a:latin typeface="Meiryo UI" panose="020B0604030504040204" pitchFamily="50" charset="-128"/>
                  <a:ea typeface="Meiryo UI" panose="020B0604030504040204" pitchFamily="50" charset="-128"/>
                  <a:cs typeface="Yu Gothic"/>
                </a:rPr>
                <a:t>実施メニュー</a:t>
              </a:r>
              <a:endParaRPr lang="ja-JP" altLang="en-US" sz="700">
                <a:latin typeface="Meiryo UI" panose="020B0604030504040204" pitchFamily="50" charset="-128"/>
                <a:ea typeface="Meiryo UI" panose="020B0604030504040204" pitchFamily="50" charset="-128"/>
                <a:cs typeface="Yu Gothic"/>
              </a:endParaRPr>
            </a:p>
          </p:txBody>
        </p:sp>
        <p:sp>
          <p:nvSpPr>
            <p:cNvPr id="80" name="object 52">
              <a:extLst>
                <a:ext uri="{FF2B5EF4-FFF2-40B4-BE49-F238E27FC236}">
                  <a16:creationId xmlns:a16="http://schemas.microsoft.com/office/drawing/2014/main" id="{B5FE2D4F-534F-094B-7CE2-ED627A9059C0}"/>
                </a:ext>
              </a:extLst>
            </p:cNvPr>
            <p:cNvSpPr/>
            <p:nvPr/>
          </p:nvSpPr>
          <p:spPr>
            <a:xfrm>
              <a:off x="7568382" y="5592532"/>
              <a:ext cx="587375" cy="152400"/>
            </a:xfrm>
            <a:custGeom>
              <a:avLst/>
              <a:gdLst/>
              <a:ahLst/>
              <a:cxnLst/>
              <a:rect l="l" t="t" r="r" b="b"/>
              <a:pathLst>
                <a:path w="587375" h="152400">
                  <a:moveTo>
                    <a:pt x="587032" y="0"/>
                  </a:moveTo>
                  <a:lnTo>
                    <a:pt x="0" y="0"/>
                  </a:lnTo>
                  <a:lnTo>
                    <a:pt x="0" y="152400"/>
                  </a:lnTo>
                  <a:lnTo>
                    <a:pt x="587032" y="152400"/>
                  </a:lnTo>
                  <a:lnTo>
                    <a:pt x="587032" y="0"/>
                  </a:lnTo>
                  <a:close/>
                </a:path>
              </a:pathLst>
            </a:custGeom>
            <a:solidFill>
              <a:srgbClr val="7B2639"/>
            </a:solidFill>
          </p:spPr>
          <p:txBody>
            <a:bodyPr wrap="square" lIns="0" tIns="0" rIns="0" bIns="0" rtlCol="0" anchor="ctr" anchorCtr="0"/>
            <a:lstStyle/>
            <a:p>
              <a:pPr algn="ctr"/>
              <a:r>
                <a:rPr lang="ja-JP" altLang="en-US" sz="700" b="1" spc="-50" dirty="0">
                  <a:solidFill>
                    <a:srgbClr val="FFFFFF"/>
                  </a:solidFill>
                  <a:latin typeface="Meiryo UI" panose="020B0604030504040204" pitchFamily="50" charset="-128"/>
                  <a:ea typeface="Meiryo UI" panose="020B0604030504040204" pitchFamily="50" charset="-128"/>
                  <a:cs typeface="Yu Gothic"/>
                </a:rPr>
                <a:t>実施メニュー</a:t>
              </a:r>
              <a:endParaRPr lang="ja-JP" altLang="en-US" sz="700">
                <a:latin typeface="Meiryo UI" panose="020B0604030504040204" pitchFamily="50" charset="-128"/>
                <a:ea typeface="Meiryo UI" panose="020B0604030504040204" pitchFamily="50" charset="-128"/>
              </a:endParaRPr>
            </a:p>
          </p:txBody>
        </p:sp>
      </p:grpSp>
      <p:sp>
        <p:nvSpPr>
          <p:cNvPr id="96" name="object 8">
            <a:extLst>
              <a:ext uri="{FF2B5EF4-FFF2-40B4-BE49-F238E27FC236}">
                <a16:creationId xmlns:a16="http://schemas.microsoft.com/office/drawing/2014/main" id="{3D18F790-38D3-24E5-E923-1BC321458B74}"/>
              </a:ext>
            </a:extLst>
          </p:cNvPr>
          <p:cNvSpPr txBox="1"/>
          <p:nvPr/>
        </p:nvSpPr>
        <p:spPr>
          <a:xfrm>
            <a:off x="2934221" y="838842"/>
            <a:ext cx="6532880" cy="1517223"/>
          </a:xfrm>
          <a:prstGeom prst="rect">
            <a:avLst/>
          </a:prstGeom>
          <a:ln w="50800">
            <a:solidFill>
              <a:srgbClr val="FDE8E8"/>
            </a:solidFill>
          </a:ln>
        </p:spPr>
        <p:txBody>
          <a:bodyPr vert="horz" wrap="square" lIns="0" tIns="0" rIns="0" bIns="0" rtlCol="0">
            <a:noAutofit/>
          </a:bodyPr>
          <a:lstStyle/>
          <a:p>
            <a:endParaRPr lang="en" sz="700">
              <a:latin typeface="Meiryo UI" panose="020B0604030504040204" pitchFamily="50" charset="-128"/>
              <a:ea typeface="Meiryo UI" panose="020B0604030504040204" pitchFamily="50" charset="-128"/>
              <a:cs typeface="Yu Gothic"/>
            </a:endParaRPr>
          </a:p>
        </p:txBody>
      </p:sp>
      <p:sp>
        <p:nvSpPr>
          <p:cNvPr id="97" name="object 9">
            <a:extLst>
              <a:ext uri="{FF2B5EF4-FFF2-40B4-BE49-F238E27FC236}">
                <a16:creationId xmlns:a16="http://schemas.microsoft.com/office/drawing/2014/main" id="{15822EE6-B63D-01C0-90DB-4D24FFC0A65D}"/>
              </a:ext>
            </a:extLst>
          </p:cNvPr>
          <p:cNvSpPr txBox="1"/>
          <p:nvPr/>
        </p:nvSpPr>
        <p:spPr>
          <a:xfrm>
            <a:off x="1309909" y="1020146"/>
            <a:ext cx="403860" cy="135935"/>
          </a:xfrm>
          <a:prstGeom prst="rect">
            <a:avLst/>
          </a:prstGeom>
        </p:spPr>
        <p:txBody>
          <a:bodyPr vert="horz" wrap="square" lIns="0" tIns="12700" rIns="0" bIns="0" rtlCol="0">
            <a:spAutoFit/>
          </a:bodyPr>
          <a:lstStyle/>
          <a:p>
            <a:pPr>
              <a:spcBef>
                <a:spcPts val="100"/>
              </a:spcBef>
            </a:pPr>
            <a:r>
              <a:rPr sz="800" b="1" spc="-40" dirty="0">
                <a:solidFill>
                  <a:srgbClr val="7B2639"/>
                </a:solidFill>
                <a:latin typeface="Meiryo UI" panose="020B0604030504040204" pitchFamily="50" charset="-128"/>
                <a:ea typeface="Meiryo UI" panose="020B0604030504040204" pitchFamily="50" charset="-128"/>
                <a:cs typeface="Yu Gothic"/>
              </a:rPr>
              <a:t>デバイス</a:t>
            </a:r>
            <a:endParaRPr sz="800" dirty="0">
              <a:solidFill>
                <a:srgbClr val="7B2639"/>
              </a:solidFill>
              <a:latin typeface="Meiryo UI" panose="020B0604030504040204" pitchFamily="50" charset="-128"/>
              <a:ea typeface="Meiryo UI" panose="020B0604030504040204" pitchFamily="50" charset="-128"/>
              <a:cs typeface="Yu Gothic"/>
            </a:endParaRPr>
          </a:p>
        </p:txBody>
      </p:sp>
      <p:sp>
        <p:nvSpPr>
          <p:cNvPr id="99" name="object 22">
            <a:extLst>
              <a:ext uri="{FF2B5EF4-FFF2-40B4-BE49-F238E27FC236}">
                <a16:creationId xmlns:a16="http://schemas.microsoft.com/office/drawing/2014/main" id="{9BEA0719-0471-9111-6560-4DF146B74469}"/>
              </a:ext>
            </a:extLst>
          </p:cNvPr>
          <p:cNvSpPr/>
          <p:nvPr/>
        </p:nvSpPr>
        <p:spPr>
          <a:xfrm>
            <a:off x="539101" y="838842"/>
            <a:ext cx="1944370" cy="3267282"/>
          </a:xfrm>
          <a:custGeom>
            <a:avLst/>
            <a:gdLst/>
            <a:ahLst/>
            <a:cxnLst/>
            <a:rect l="l" t="t" r="r" b="b"/>
            <a:pathLst>
              <a:path w="1944370" h="2831465">
                <a:moveTo>
                  <a:pt x="1944001" y="2831058"/>
                </a:moveTo>
                <a:lnTo>
                  <a:pt x="0" y="2831058"/>
                </a:lnTo>
                <a:lnTo>
                  <a:pt x="0" y="0"/>
                </a:lnTo>
                <a:lnTo>
                  <a:pt x="1944001" y="0"/>
                </a:lnTo>
                <a:lnTo>
                  <a:pt x="1944001" y="2831058"/>
                </a:lnTo>
                <a:close/>
              </a:path>
            </a:pathLst>
          </a:custGeom>
          <a:ln w="49657">
            <a:solidFill>
              <a:srgbClr val="FDE8E8"/>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02" name="object 30">
            <a:extLst>
              <a:ext uri="{FF2B5EF4-FFF2-40B4-BE49-F238E27FC236}">
                <a16:creationId xmlns:a16="http://schemas.microsoft.com/office/drawing/2014/main" id="{BD00DF66-DC4E-6C80-A40B-0169418CF595}"/>
              </a:ext>
            </a:extLst>
          </p:cNvPr>
          <p:cNvSpPr/>
          <p:nvPr/>
        </p:nvSpPr>
        <p:spPr>
          <a:xfrm>
            <a:off x="684870" y="1184049"/>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05" name="object 34">
            <a:extLst>
              <a:ext uri="{FF2B5EF4-FFF2-40B4-BE49-F238E27FC236}">
                <a16:creationId xmlns:a16="http://schemas.microsoft.com/office/drawing/2014/main" id="{116B2DA6-E652-7238-C43B-778524182180}"/>
              </a:ext>
            </a:extLst>
          </p:cNvPr>
          <p:cNvSpPr/>
          <p:nvPr/>
        </p:nvSpPr>
        <p:spPr>
          <a:xfrm>
            <a:off x="1524726" y="3814227"/>
            <a:ext cx="3810" cy="635"/>
          </a:xfrm>
          <a:custGeom>
            <a:avLst/>
            <a:gdLst/>
            <a:ahLst/>
            <a:cxnLst/>
            <a:rect l="l" t="t" r="r" b="b"/>
            <a:pathLst>
              <a:path w="3810" h="635">
                <a:moveTo>
                  <a:pt x="3517" y="0"/>
                </a:moveTo>
                <a:lnTo>
                  <a:pt x="0" y="0"/>
                </a:lnTo>
                <a:lnTo>
                  <a:pt x="1168" y="266"/>
                </a:lnTo>
                <a:lnTo>
                  <a:pt x="2387" y="292"/>
                </a:lnTo>
                <a:lnTo>
                  <a:pt x="3517" y="0"/>
                </a:lnTo>
                <a:close/>
              </a:path>
            </a:pathLst>
          </a:custGeom>
          <a:solidFill>
            <a:srgbClr val="777F96"/>
          </a:solidFill>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09" name="object 14">
            <a:extLst>
              <a:ext uri="{FF2B5EF4-FFF2-40B4-BE49-F238E27FC236}">
                <a16:creationId xmlns:a16="http://schemas.microsoft.com/office/drawing/2014/main" id="{3C8E4190-54B3-968A-5DA6-3970E7E22C90}"/>
              </a:ext>
            </a:extLst>
          </p:cNvPr>
          <p:cNvSpPr txBox="1"/>
          <p:nvPr/>
        </p:nvSpPr>
        <p:spPr>
          <a:xfrm>
            <a:off x="1153979" y="2402237"/>
            <a:ext cx="790281" cy="135935"/>
          </a:xfrm>
          <a:prstGeom prst="rect">
            <a:avLst/>
          </a:prstGeom>
        </p:spPr>
        <p:txBody>
          <a:bodyPr vert="horz" wrap="none" lIns="0" tIns="12700" rIns="0" bIns="0" rtlCol="0">
            <a:spAutoFit/>
          </a:bodyPr>
          <a:lstStyle/>
          <a:p>
            <a:pPr marL="12700" algn="ctr">
              <a:spcBef>
                <a:spcPts val="100"/>
              </a:spcBef>
            </a:pPr>
            <a:r>
              <a:rPr sz="800" b="1" dirty="0">
                <a:solidFill>
                  <a:srgbClr val="7B2639"/>
                </a:solidFill>
                <a:latin typeface="Meiryo UI" panose="020B0604030504040204" pitchFamily="50" charset="-128"/>
                <a:ea typeface="Meiryo UI" panose="020B0604030504040204" pitchFamily="50" charset="-128"/>
                <a:cs typeface="Yu Gothic"/>
              </a:rPr>
              <a:t>年齢（5歳刻み）</a:t>
            </a:r>
            <a:endParaRPr sz="800">
              <a:solidFill>
                <a:srgbClr val="7B2639"/>
              </a:solidFill>
              <a:latin typeface="Meiryo UI" panose="020B0604030504040204" pitchFamily="50" charset="-128"/>
              <a:ea typeface="Meiryo UI" panose="020B0604030504040204" pitchFamily="50" charset="-128"/>
              <a:cs typeface="Yu Gothic"/>
            </a:endParaRPr>
          </a:p>
        </p:txBody>
      </p:sp>
      <p:sp>
        <p:nvSpPr>
          <p:cNvPr id="110" name="object 33">
            <a:extLst>
              <a:ext uri="{FF2B5EF4-FFF2-40B4-BE49-F238E27FC236}">
                <a16:creationId xmlns:a16="http://schemas.microsoft.com/office/drawing/2014/main" id="{D1AF8A92-4EA9-4ABB-4CD3-F65F0F9AB25A}"/>
              </a:ext>
            </a:extLst>
          </p:cNvPr>
          <p:cNvSpPr txBox="1"/>
          <p:nvPr/>
        </p:nvSpPr>
        <p:spPr>
          <a:xfrm>
            <a:off x="1156600" y="2869492"/>
            <a:ext cx="265218" cy="120546"/>
          </a:xfrm>
          <a:prstGeom prst="rect">
            <a:avLst/>
          </a:prstGeom>
        </p:spPr>
        <p:txBody>
          <a:bodyPr vert="horz" wrap="square" lIns="0" tIns="12700" rIns="0" bIns="0" rtlCol="0">
            <a:spAutoFit/>
          </a:bodyPr>
          <a:lstStyle/>
          <a:p>
            <a:pPr marL="12700" algn="ctr">
              <a:spcBef>
                <a:spcPts val="100"/>
              </a:spcBef>
            </a:pPr>
            <a:r>
              <a:rPr sz="700" b="1" dirty="0">
                <a:solidFill>
                  <a:srgbClr val="231F20"/>
                </a:solidFill>
                <a:latin typeface="Meiryo UI" panose="020B0604030504040204" pitchFamily="50" charset="-128"/>
                <a:ea typeface="Meiryo UI" panose="020B0604030504040204" pitchFamily="50" charset="-128"/>
                <a:cs typeface="Yu Gothic"/>
              </a:rPr>
              <a:t>…</a:t>
            </a:r>
            <a:endParaRPr sz="700" dirty="0">
              <a:latin typeface="Meiryo UI" panose="020B0604030504040204" pitchFamily="50" charset="-128"/>
              <a:ea typeface="Meiryo UI" panose="020B0604030504040204" pitchFamily="50" charset="-128"/>
              <a:cs typeface="Yu Gothic"/>
            </a:endParaRPr>
          </a:p>
        </p:txBody>
      </p:sp>
      <p:sp>
        <p:nvSpPr>
          <p:cNvPr id="111" name="object 42">
            <a:extLst>
              <a:ext uri="{FF2B5EF4-FFF2-40B4-BE49-F238E27FC236}">
                <a16:creationId xmlns:a16="http://schemas.microsoft.com/office/drawing/2014/main" id="{078CCC81-DA47-F026-BDD7-DF6E5DC3A23C}"/>
              </a:ext>
            </a:extLst>
          </p:cNvPr>
          <p:cNvSpPr/>
          <p:nvPr/>
        </p:nvSpPr>
        <p:spPr>
          <a:xfrm>
            <a:off x="698591" y="2566148"/>
            <a:ext cx="1656080" cy="0"/>
          </a:xfrm>
          <a:custGeom>
            <a:avLst/>
            <a:gdLst/>
            <a:ahLst/>
            <a:cxnLst/>
            <a:rect l="l" t="t" r="r" b="b"/>
            <a:pathLst>
              <a:path w="1656079">
                <a:moveTo>
                  <a:pt x="0" y="0"/>
                </a:moveTo>
                <a:lnTo>
                  <a:pt x="1656003" y="0"/>
                </a:lnTo>
              </a:path>
            </a:pathLst>
          </a:custGeom>
          <a:ln w="4686">
            <a:solidFill>
              <a:srgbClr val="58595B"/>
            </a:solidFill>
          </a:ln>
        </p:spPr>
        <p:txBody>
          <a:bodyPr wrap="square" lIns="0" tIns="0" rIns="0" bIns="0" rtlCol="0"/>
          <a:lstStyle/>
          <a:p>
            <a:pPr marL="0" marR="0" lvl="0" indent="0"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a:ln>
                <a:noFill/>
              </a:ln>
              <a:solidFill>
                <a:sysClr val="windowText" lastClr="000000"/>
              </a:solidFill>
              <a:effectLst/>
              <a:uLnTx/>
              <a:uFillTx/>
              <a:latin typeface="Meiryo UI" panose="020B0604030504040204" pitchFamily="50" charset="-128"/>
              <a:ea typeface="Meiryo UI" panose="020B0604030504040204" pitchFamily="50" charset="-128"/>
            </a:endParaRPr>
          </a:p>
        </p:txBody>
      </p:sp>
      <p:sp>
        <p:nvSpPr>
          <p:cNvPr id="112" name="object 11">
            <a:extLst>
              <a:ext uri="{FF2B5EF4-FFF2-40B4-BE49-F238E27FC236}">
                <a16:creationId xmlns:a16="http://schemas.microsoft.com/office/drawing/2014/main" id="{8D2C7FFC-FC27-C9BF-8BE0-FB193B1766F3}"/>
              </a:ext>
            </a:extLst>
          </p:cNvPr>
          <p:cNvSpPr txBox="1"/>
          <p:nvPr/>
        </p:nvSpPr>
        <p:spPr>
          <a:xfrm>
            <a:off x="4805459" y="1044079"/>
            <a:ext cx="1238250" cy="166712"/>
          </a:xfrm>
          <a:prstGeom prst="rect">
            <a:avLst/>
          </a:prstGeom>
        </p:spPr>
        <p:txBody>
          <a:bodyPr vert="horz" wrap="square" lIns="0" tIns="12700" rIns="0" bIns="0" rtlCol="0">
            <a:spAutoFit/>
          </a:bodyPr>
          <a:lstStyle/>
          <a:p>
            <a:pPr marL="12700">
              <a:lnSpc>
                <a:spcPct val="100000"/>
              </a:lnSpc>
              <a:spcBef>
                <a:spcPts val="100"/>
              </a:spcBef>
            </a:pPr>
            <a:r>
              <a:rPr sz="1000" b="1" spc="-60" dirty="0">
                <a:solidFill>
                  <a:srgbClr val="7B2639"/>
                </a:solidFill>
                <a:latin typeface="Meiryo UI" panose="020B0604030504040204" pitchFamily="50" charset="-128"/>
                <a:ea typeface="Meiryo UI" panose="020B0604030504040204" pitchFamily="50" charset="-128"/>
                <a:cs typeface="Yu Gothic"/>
              </a:rPr>
              <a:t>オーディエンスデータ</a:t>
            </a:r>
            <a:endParaRPr sz="1000" dirty="0">
              <a:solidFill>
                <a:srgbClr val="7B2639"/>
              </a:solidFill>
              <a:latin typeface="Meiryo UI" panose="020B0604030504040204" pitchFamily="50" charset="-128"/>
              <a:ea typeface="Meiryo UI" panose="020B0604030504040204" pitchFamily="50" charset="-128"/>
              <a:cs typeface="Yu Gothic"/>
            </a:endParaRPr>
          </a:p>
        </p:txBody>
      </p:sp>
      <p:sp>
        <p:nvSpPr>
          <p:cNvPr id="113" name="object 37">
            <a:extLst>
              <a:ext uri="{FF2B5EF4-FFF2-40B4-BE49-F238E27FC236}">
                <a16:creationId xmlns:a16="http://schemas.microsoft.com/office/drawing/2014/main" id="{047091B3-B9F5-E13E-97BE-0CB6620479A9}"/>
              </a:ext>
            </a:extLst>
          </p:cNvPr>
          <p:cNvSpPr/>
          <p:nvPr/>
        </p:nvSpPr>
        <p:spPr>
          <a:xfrm>
            <a:off x="3909077" y="1241277"/>
            <a:ext cx="3034665" cy="0"/>
          </a:xfrm>
          <a:custGeom>
            <a:avLst/>
            <a:gdLst/>
            <a:ahLst/>
            <a:cxnLst/>
            <a:rect l="l" t="t" r="r" b="b"/>
            <a:pathLst>
              <a:path w="3034665">
                <a:moveTo>
                  <a:pt x="0" y="0"/>
                </a:moveTo>
                <a:lnTo>
                  <a:pt x="3034080" y="0"/>
                </a:lnTo>
              </a:path>
            </a:pathLst>
          </a:custGeom>
          <a:ln w="6350">
            <a:solidFill>
              <a:srgbClr val="58595B"/>
            </a:solidFill>
          </a:ln>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114" name="object 26">
            <a:extLst>
              <a:ext uri="{FF2B5EF4-FFF2-40B4-BE49-F238E27FC236}">
                <a16:creationId xmlns:a16="http://schemas.microsoft.com/office/drawing/2014/main" id="{31285849-3186-2746-85AB-B987E0C86382}"/>
              </a:ext>
            </a:extLst>
          </p:cNvPr>
          <p:cNvSpPr txBox="1"/>
          <p:nvPr/>
        </p:nvSpPr>
        <p:spPr>
          <a:xfrm>
            <a:off x="1083221" y="1780897"/>
            <a:ext cx="138179" cy="135935"/>
          </a:xfrm>
          <a:prstGeom prst="rect">
            <a:avLst/>
          </a:prstGeom>
        </p:spPr>
        <p:txBody>
          <a:bodyPr vert="horz" wrap="none" lIns="0" tIns="12700" rIns="0" bIns="0" rtlCol="0">
            <a:spAutoFit/>
          </a:bodyPr>
          <a:lstStyle/>
          <a:p>
            <a:pPr marL="5080" algn="ctr">
              <a:spcBef>
                <a:spcPts val="100"/>
              </a:spcBef>
              <a:tabLst>
                <a:tab pos="721995" algn="l"/>
              </a:tabLst>
            </a:pPr>
            <a:r>
              <a:rPr sz="800" b="1" spc="-25" dirty="0">
                <a:solidFill>
                  <a:srgbClr val="231F20"/>
                </a:solidFill>
                <a:latin typeface="Meiryo UI" panose="020B0604030504040204" pitchFamily="50" charset="-128"/>
                <a:ea typeface="Meiryo UI" panose="020B0604030504040204" pitchFamily="50" charset="-128"/>
                <a:cs typeface="Yu Gothic"/>
              </a:rPr>
              <a:t>SP</a:t>
            </a:r>
            <a:endParaRPr sz="700" dirty="0">
              <a:latin typeface="Meiryo UI" panose="020B0604030504040204" pitchFamily="50" charset="-128"/>
              <a:ea typeface="Meiryo UI" panose="020B0604030504040204" pitchFamily="50" charset="-128"/>
              <a:cs typeface="Yu Gothic"/>
            </a:endParaRPr>
          </a:p>
        </p:txBody>
      </p:sp>
      <p:sp>
        <p:nvSpPr>
          <p:cNvPr id="115" name="object 26">
            <a:extLst>
              <a:ext uri="{FF2B5EF4-FFF2-40B4-BE49-F238E27FC236}">
                <a16:creationId xmlns:a16="http://schemas.microsoft.com/office/drawing/2014/main" id="{FC10735C-5F56-3E87-2C72-385E083F5AF2}"/>
              </a:ext>
            </a:extLst>
          </p:cNvPr>
          <p:cNvSpPr txBox="1"/>
          <p:nvPr/>
        </p:nvSpPr>
        <p:spPr>
          <a:xfrm>
            <a:off x="1800147" y="1780897"/>
            <a:ext cx="142988" cy="135935"/>
          </a:xfrm>
          <a:prstGeom prst="rect">
            <a:avLst/>
          </a:prstGeom>
        </p:spPr>
        <p:txBody>
          <a:bodyPr vert="horz" wrap="none" lIns="0" tIns="12700" rIns="0" bIns="0" rtlCol="0">
            <a:spAutoFit/>
          </a:bodyPr>
          <a:lstStyle/>
          <a:p>
            <a:pPr marL="5080" algn="ctr">
              <a:spcBef>
                <a:spcPts val="100"/>
              </a:spcBef>
              <a:tabLst>
                <a:tab pos="721995" algn="l"/>
              </a:tabLst>
            </a:pPr>
            <a:r>
              <a:rPr lang="en-US" sz="800" b="1" spc="-25" dirty="0">
                <a:solidFill>
                  <a:srgbClr val="231F20"/>
                </a:solidFill>
                <a:latin typeface="Meiryo UI" panose="020B0604030504040204" pitchFamily="50" charset="-128"/>
                <a:ea typeface="Meiryo UI" panose="020B0604030504040204" pitchFamily="50" charset="-128"/>
                <a:cs typeface="Yu Gothic"/>
              </a:rPr>
              <a:t>PC</a:t>
            </a:r>
            <a:endParaRPr sz="700" dirty="0">
              <a:latin typeface="Meiryo UI" panose="020B0604030504040204" pitchFamily="50" charset="-128"/>
              <a:ea typeface="Meiryo UI" panose="020B0604030504040204" pitchFamily="50" charset="-128"/>
              <a:cs typeface="Yu Gothic"/>
            </a:endParaRPr>
          </a:p>
        </p:txBody>
      </p:sp>
      <p:grpSp>
        <p:nvGrpSpPr>
          <p:cNvPr id="116" name="グループ化 115">
            <a:extLst>
              <a:ext uri="{FF2B5EF4-FFF2-40B4-BE49-F238E27FC236}">
                <a16:creationId xmlns:a16="http://schemas.microsoft.com/office/drawing/2014/main" id="{F591061D-B0BA-A5F9-2583-AC97C779E2FF}"/>
              </a:ext>
            </a:extLst>
          </p:cNvPr>
          <p:cNvGrpSpPr/>
          <p:nvPr/>
        </p:nvGrpSpPr>
        <p:grpSpPr>
          <a:xfrm>
            <a:off x="3911328" y="2919453"/>
            <a:ext cx="1091654" cy="957965"/>
            <a:chOff x="3677860" y="3142620"/>
            <a:chExt cx="1637897" cy="1360427"/>
          </a:xfrm>
        </p:grpSpPr>
        <p:sp>
          <p:nvSpPr>
            <p:cNvPr id="117" name="Freeform 3">
              <a:extLst>
                <a:ext uri="{FF2B5EF4-FFF2-40B4-BE49-F238E27FC236}">
                  <a16:creationId xmlns:a16="http://schemas.microsoft.com/office/drawing/2014/main" id="{6EA890E0-258D-0646-29D2-E493DEDDEE4A}"/>
                </a:ext>
              </a:extLst>
            </p:cNvPr>
            <p:cNvSpPr/>
            <p:nvPr/>
          </p:nvSpPr>
          <p:spPr>
            <a:xfrm>
              <a:off x="3816569" y="3142620"/>
              <a:ext cx="1499188" cy="1249395"/>
            </a:xfrm>
            <a:custGeom>
              <a:avLst/>
              <a:gdLst/>
              <a:ahLst/>
              <a:cxnLst/>
              <a:rect l="l" t="t" r="r" b="b"/>
              <a:pathLst>
                <a:path w="3010210" h="3095332">
                  <a:moveTo>
                    <a:pt x="0" y="0"/>
                  </a:moveTo>
                  <a:lnTo>
                    <a:pt x="3010210" y="0"/>
                  </a:lnTo>
                  <a:lnTo>
                    <a:pt x="3010210" y="3095332"/>
                  </a:lnTo>
                  <a:lnTo>
                    <a:pt x="0" y="3095332"/>
                  </a:lnTo>
                  <a:lnTo>
                    <a:pt x="0" y="0"/>
                  </a:lnTo>
                  <a:close/>
                </a:path>
              </a:pathLst>
            </a:custGeom>
            <a:blipFill>
              <a:blip>
                <a:extLst>
                  <a:ext uri="{96DAC541-7B7A-43D3-8B79-37D633B846F1}">
                    <asvg:svgBlip xmlns:asvg="http://schemas.microsoft.com/office/drawing/2016/SVG/main" r:embed="rId5"/>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nvGrpSpPr>
            <p:cNvPr id="118" name="Group 6">
              <a:extLst>
                <a:ext uri="{FF2B5EF4-FFF2-40B4-BE49-F238E27FC236}">
                  <a16:creationId xmlns:a16="http://schemas.microsoft.com/office/drawing/2014/main" id="{C8EB0720-E3A0-A542-1382-BCE6AC0C9F47}"/>
                </a:ext>
              </a:extLst>
            </p:cNvPr>
            <p:cNvGrpSpPr/>
            <p:nvPr/>
          </p:nvGrpSpPr>
          <p:grpSpPr>
            <a:xfrm>
              <a:off x="4599034" y="3164379"/>
              <a:ext cx="591997" cy="586659"/>
              <a:chOff x="0" y="0"/>
              <a:chExt cx="812800" cy="812800"/>
            </a:xfrm>
          </p:grpSpPr>
          <p:sp>
            <p:nvSpPr>
              <p:cNvPr id="125" name="Freeform 7">
                <a:extLst>
                  <a:ext uri="{FF2B5EF4-FFF2-40B4-BE49-F238E27FC236}">
                    <a16:creationId xmlns:a16="http://schemas.microsoft.com/office/drawing/2014/main" id="{80FFCEAA-E9FD-25D1-DDC6-16EFD4A2D23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25046" r="-25046"/>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nvGrpSpPr>
            <p:cNvPr id="119" name="Group 8">
              <a:extLst>
                <a:ext uri="{FF2B5EF4-FFF2-40B4-BE49-F238E27FC236}">
                  <a16:creationId xmlns:a16="http://schemas.microsoft.com/office/drawing/2014/main" id="{3B46E15B-0734-0888-3671-101440953CB7}"/>
                </a:ext>
              </a:extLst>
            </p:cNvPr>
            <p:cNvGrpSpPr/>
            <p:nvPr/>
          </p:nvGrpSpPr>
          <p:grpSpPr>
            <a:xfrm>
              <a:off x="3823198" y="3916388"/>
              <a:ext cx="558800" cy="586659"/>
              <a:chOff x="0" y="0"/>
              <a:chExt cx="812800" cy="812800"/>
            </a:xfrm>
          </p:grpSpPr>
          <p:sp>
            <p:nvSpPr>
              <p:cNvPr id="124" name="Freeform 9">
                <a:extLst>
                  <a:ext uri="{FF2B5EF4-FFF2-40B4-BE49-F238E27FC236}">
                    <a16:creationId xmlns:a16="http://schemas.microsoft.com/office/drawing/2014/main" id="{91BDB2DE-6A9E-334D-D15F-EFE824281F94}"/>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25329" r="-25329"/>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nvGrpSpPr>
            <p:cNvPr id="120" name="Group 10">
              <a:extLst>
                <a:ext uri="{FF2B5EF4-FFF2-40B4-BE49-F238E27FC236}">
                  <a16:creationId xmlns:a16="http://schemas.microsoft.com/office/drawing/2014/main" id="{D0024A5F-5F1A-C008-11A2-4B4385CAA931}"/>
                </a:ext>
              </a:extLst>
            </p:cNvPr>
            <p:cNvGrpSpPr/>
            <p:nvPr/>
          </p:nvGrpSpPr>
          <p:grpSpPr>
            <a:xfrm>
              <a:off x="3677860" y="3150148"/>
              <a:ext cx="591997" cy="586659"/>
              <a:chOff x="0" y="0"/>
              <a:chExt cx="812800" cy="812800"/>
            </a:xfrm>
          </p:grpSpPr>
          <p:sp>
            <p:nvSpPr>
              <p:cNvPr id="123" name="Freeform 11">
                <a:extLst>
                  <a:ext uri="{FF2B5EF4-FFF2-40B4-BE49-F238E27FC236}">
                    <a16:creationId xmlns:a16="http://schemas.microsoft.com/office/drawing/2014/main" id="{1FEFE368-7674-8EED-51B9-D95176DE5011}"/>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8"/>
                <a:stretch>
                  <a:fillRect l="-25046" r="-25046"/>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nvGrpSpPr>
            <p:cNvPr id="121" name="Group 12">
              <a:extLst>
                <a:ext uri="{FF2B5EF4-FFF2-40B4-BE49-F238E27FC236}">
                  <a16:creationId xmlns:a16="http://schemas.microsoft.com/office/drawing/2014/main" id="{31BC3B38-7F29-BC94-18FE-2B94E454EC98}"/>
                </a:ext>
              </a:extLst>
            </p:cNvPr>
            <p:cNvGrpSpPr/>
            <p:nvPr/>
          </p:nvGrpSpPr>
          <p:grpSpPr>
            <a:xfrm>
              <a:off x="4723761" y="3699054"/>
              <a:ext cx="591996" cy="586659"/>
              <a:chOff x="0" y="0"/>
              <a:chExt cx="812800" cy="812800"/>
            </a:xfrm>
          </p:grpSpPr>
          <p:sp>
            <p:nvSpPr>
              <p:cNvPr id="122" name="Freeform 13">
                <a:extLst>
                  <a:ext uri="{FF2B5EF4-FFF2-40B4-BE49-F238E27FC236}">
                    <a16:creationId xmlns:a16="http://schemas.microsoft.com/office/drawing/2014/main" id="{C75A6297-7953-A390-307E-E3AFCF31D860}"/>
                  </a:ext>
                </a:extLst>
              </p:cNvPr>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9"/>
                <a:stretch>
                  <a:fillRect l="-25046" r="-25046"/>
                </a:stretch>
              </a:blipFill>
            </p:spPr>
            <p:txBody>
              <a:bodyPr/>
              <a:lstStyle/>
              <a:p>
                <a:endParaRPr lang="ja-JP" altLang="en-US">
                  <a:latin typeface="Meiryo UI" panose="020B0604030504040204" pitchFamily="50" charset="-128"/>
                  <a:ea typeface="Meiryo UI" panose="020B0604030504040204" pitchFamily="50" charset="-128"/>
                </a:endParaRPr>
              </a:p>
            </p:txBody>
          </p:sp>
        </p:grpSp>
      </p:grpSp>
      <p:sp>
        <p:nvSpPr>
          <p:cNvPr id="126" name="TextBox 21">
            <a:extLst>
              <a:ext uri="{FF2B5EF4-FFF2-40B4-BE49-F238E27FC236}">
                <a16:creationId xmlns:a16="http://schemas.microsoft.com/office/drawing/2014/main" id="{F6C0F977-DD6B-FE4E-E071-0DF8C6020038}"/>
              </a:ext>
            </a:extLst>
          </p:cNvPr>
          <p:cNvSpPr txBox="1"/>
          <p:nvPr/>
        </p:nvSpPr>
        <p:spPr>
          <a:xfrm>
            <a:off x="3346450" y="3777590"/>
            <a:ext cx="2357576" cy="244875"/>
          </a:xfrm>
          <a:prstGeom prst="rect">
            <a:avLst/>
          </a:prstGeom>
        </p:spPr>
        <p:txBody>
          <a:bodyPr wrap="square" lIns="0" tIns="0" rIns="0" bIns="0" rtlCol="0" anchor="t">
            <a:spAutoFit/>
          </a:bodyPr>
          <a:lstStyle/>
          <a:p>
            <a:pPr marL="0" lvl="0" indent="0" algn="ctr">
              <a:lnSpc>
                <a:spcPts val="2285"/>
              </a:lnSpc>
              <a:spcBef>
                <a:spcPct val="0"/>
              </a:spcBef>
            </a:pPr>
            <a:r>
              <a:rPr lang="en-US" sz="800" dirty="0" err="1">
                <a:solidFill>
                  <a:schemeClr val="tx1"/>
                </a:solidFill>
                <a:latin typeface="Meiryo UI" panose="020B0604030504040204" pitchFamily="50" charset="-128"/>
                <a:ea typeface="Meiryo UI" panose="020B0604030504040204" pitchFamily="50" charset="-128"/>
              </a:rPr>
              <a:t>ドリームネクサス</a:t>
            </a:r>
            <a:r>
              <a:rPr lang="en-US" sz="700" dirty="0">
                <a:solidFill>
                  <a:schemeClr val="tx1"/>
                </a:solidFill>
                <a:latin typeface="Meiryo UI" panose="020B0604030504040204" pitchFamily="50" charset="-128"/>
                <a:ea typeface="Meiryo UI" panose="020B0604030504040204" pitchFamily="50" charset="-128"/>
              </a:rPr>
              <a:t> × </a:t>
            </a:r>
            <a:r>
              <a:rPr lang="en-US" sz="700" dirty="0" err="1">
                <a:solidFill>
                  <a:schemeClr val="tx1"/>
                </a:solidFill>
                <a:latin typeface="Meiryo UI" panose="020B0604030504040204" pitchFamily="50" charset="-128"/>
                <a:ea typeface="Meiryo UI" panose="020B0604030504040204" pitchFamily="50" charset="-128"/>
              </a:rPr>
              <a:t>ビッグデータ</a:t>
            </a:r>
            <a:endParaRPr lang="en-US" sz="700" dirty="0">
              <a:solidFill>
                <a:schemeClr val="tx1"/>
              </a:solidFill>
              <a:latin typeface="Meiryo UI" panose="020B0604030504040204" pitchFamily="50" charset="-128"/>
              <a:ea typeface="Meiryo UI" panose="020B0604030504040204" pitchFamily="50" charset="-128"/>
            </a:endParaRPr>
          </a:p>
        </p:txBody>
      </p:sp>
      <p:sp>
        <p:nvSpPr>
          <p:cNvPr id="127" name="Freeform 4">
            <a:extLst>
              <a:ext uri="{FF2B5EF4-FFF2-40B4-BE49-F238E27FC236}">
                <a16:creationId xmlns:a16="http://schemas.microsoft.com/office/drawing/2014/main" id="{9409C85A-B3CD-A5F1-B711-84C8E8E2F7BB}"/>
              </a:ext>
            </a:extLst>
          </p:cNvPr>
          <p:cNvSpPr/>
          <p:nvPr/>
        </p:nvSpPr>
        <p:spPr>
          <a:xfrm>
            <a:off x="5832197" y="3123763"/>
            <a:ext cx="899587" cy="577258"/>
          </a:xfrm>
          <a:custGeom>
            <a:avLst/>
            <a:gdLst/>
            <a:ahLst/>
            <a:cxnLst/>
            <a:rect l="l" t="t" r="r" b="b"/>
            <a:pathLst>
              <a:path w="1366880" h="1195398">
                <a:moveTo>
                  <a:pt x="0" y="0"/>
                </a:moveTo>
                <a:lnTo>
                  <a:pt x="1366880" y="0"/>
                </a:lnTo>
                <a:lnTo>
                  <a:pt x="1366880" y="1195398"/>
                </a:lnTo>
                <a:lnTo>
                  <a:pt x="0" y="1195398"/>
                </a:lnTo>
                <a:lnTo>
                  <a:pt x="0" y="0"/>
                </a:lnTo>
                <a:close/>
              </a:path>
            </a:pathLst>
          </a:custGeom>
          <a:blipFill>
            <a:blip>
              <a:extLst>
                <a:ext uri="{96DAC541-7B7A-43D3-8B79-37D633B846F1}">
                  <asvg:svgBlip xmlns:asvg="http://schemas.microsoft.com/office/drawing/2016/SVG/main" r:embed="rId10"/>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128" name="object 8">
            <a:extLst>
              <a:ext uri="{FF2B5EF4-FFF2-40B4-BE49-F238E27FC236}">
                <a16:creationId xmlns:a16="http://schemas.microsoft.com/office/drawing/2014/main" id="{7C62F08A-4A97-F38F-EBE9-B5C7097EDA6F}"/>
              </a:ext>
            </a:extLst>
          </p:cNvPr>
          <p:cNvSpPr txBox="1"/>
          <p:nvPr/>
        </p:nvSpPr>
        <p:spPr>
          <a:xfrm>
            <a:off x="2934221" y="2578627"/>
            <a:ext cx="6532879" cy="1517223"/>
          </a:xfrm>
          <a:prstGeom prst="rect">
            <a:avLst/>
          </a:prstGeom>
          <a:ln w="50800">
            <a:solidFill>
              <a:srgbClr val="FDE8E8"/>
            </a:solidFill>
          </a:ln>
        </p:spPr>
        <p:txBody>
          <a:bodyPr vert="horz" wrap="square" lIns="0" tIns="0" rIns="0" bIns="0" rtlCol="0">
            <a:noAutofit/>
          </a:bodyPr>
          <a:lstStyle/>
          <a:p>
            <a:endParaRPr lang="en" sz="700">
              <a:latin typeface="Meiryo UI" panose="020B0604030504040204" pitchFamily="50" charset="-128"/>
              <a:ea typeface="Meiryo UI" panose="020B0604030504040204" pitchFamily="50" charset="-128"/>
              <a:cs typeface="Yu Gothic"/>
            </a:endParaRPr>
          </a:p>
        </p:txBody>
      </p:sp>
      <p:grpSp>
        <p:nvGrpSpPr>
          <p:cNvPr id="129" name="グループ化 128">
            <a:extLst>
              <a:ext uri="{FF2B5EF4-FFF2-40B4-BE49-F238E27FC236}">
                <a16:creationId xmlns:a16="http://schemas.microsoft.com/office/drawing/2014/main" id="{8D6DE1D3-B93F-E627-D470-07029D80C989}"/>
              </a:ext>
            </a:extLst>
          </p:cNvPr>
          <p:cNvGrpSpPr/>
          <p:nvPr/>
        </p:nvGrpSpPr>
        <p:grpSpPr>
          <a:xfrm>
            <a:off x="7560998" y="2918611"/>
            <a:ext cx="1012607" cy="1039606"/>
            <a:chOff x="7596929" y="3103733"/>
            <a:chExt cx="1439692" cy="1439692"/>
          </a:xfrm>
        </p:grpSpPr>
        <p:pic>
          <p:nvPicPr>
            <p:cNvPr id="130" name="図 129" descr="アイコン&#10;&#10;自動的に生成された説明">
              <a:extLst>
                <a:ext uri="{FF2B5EF4-FFF2-40B4-BE49-F238E27FC236}">
                  <a16:creationId xmlns:a16="http://schemas.microsoft.com/office/drawing/2014/main" id="{C4C23296-B090-27E9-EBC5-CEBBE29631F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596929" y="3103733"/>
              <a:ext cx="1439692" cy="1439692"/>
            </a:xfrm>
            <a:prstGeom prst="rect">
              <a:avLst/>
            </a:prstGeom>
          </p:spPr>
        </p:pic>
        <p:sp>
          <p:nvSpPr>
            <p:cNvPr id="131" name="Freeform 4">
              <a:extLst>
                <a:ext uri="{FF2B5EF4-FFF2-40B4-BE49-F238E27FC236}">
                  <a16:creationId xmlns:a16="http://schemas.microsoft.com/office/drawing/2014/main" id="{AD7CE29D-0D62-AC3E-9922-E98B7A69B517}"/>
                </a:ext>
              </a:extLst>
            </p:cNvPr>
            <p:cNvSpPr/>
            <p:nvPr/>
          </p:nvSpPr>
          <p:spPr>
            <a:xfrm>
              <a:off x="7724778" y="3856083"/>
              <a:ext cx="548750" cy="534942"/>
            </a:xfrm>
            <a:custGeom>
              <a:avLst/>
              <a:gdLst/>
              <a:ahLst/>
              <a:cxnLst/>
              <a:rect l="l" t="t" r="r" b="b"/>
              <a:pathLst>
                <a:path w="1037236" h="1037236">
                  <a:moveTo>
                    <a:pt x="0" y="0"/>
                  </a:moveTo>
                  <a:lnTo>
                    <a:pt x="1037236" y="0"/>
                  </a:lnTo>
                  <a:lnTo>
                    <a:pt x="1037236" y="1037236"/>
                  </a:lnTo>
                  <a:lnTo>
                    <a:pt x="0" y="1037236"/>
                  </a:lnTo>
                  <a:lnTo>
                    <a:pt x="0" y="0"/>
                  </a:lnTo>
                  <a:close/>
                </a:path>
              </a:pathLst>
            </a:custGeom>
            <a:blipFill>
              <a:blip>
                <a:extLst>
                  <a:ext uri="{96DAC541-7B7A-43D3-8B79-37D633B846F1}">
                    <asvg:svgBlip xmlns:asvg="http://schemas.microsoft.com/office/drawing/2016/SVG/main" r:embed="rId12"/>
                  </a:ext>
                </a:extLst>
              </a:blip>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sp>
          <p:nvSpPr>
            <p:cNvPr id="132" name="Freeform 20">
              <a:extLst>
                <a:ext uri="{FF2B5EF4-FFF2-40B4-BE49-F238E27FC236}">
                  <a16:creationId xmlns:a16="http://schemas.microsoft.com/office/drawing/2014/main" id="{D2C483D2-9F16-67EF-CBFB-1B0B23F298BC}"/>
                </a:ext>
              </a:extLst>
            </p:cNvPr>
            <p:cNvSpPr/>
            <p:nvPr/>
          </p:nvSpPr>
          <p:spPr>
            <a:xfrm>
              <a:off x="7635933" y="3171825"/>
              <a:ext cx="548751" cy="534942"/>
            </a:xfrm>
            <a:custGeom>
              <a:avLst/>
              <a:gdLst/>
              <a:ahLst/>
              <a:cxnLst/>
              <a:rect l="l" t="t" r="r" b="b"/>
              <a:pathLst>
                <a:path w="809527" h="809527">
                  <a:moveTo>
                    <a:pt x="0" y="0"/>
                  </a:moveTo>
                  <a:lnTo>
                    <a:pt x="809527" y="0"/>
                  </a:lnTo>
                  <a:lnTo>
                    <a:pt x="809527" y="809527"/>
                  </a:lnTo>
                  <a:lnTo>
                    <a:pt x="0" y="809527"/>
                  </a:lnTo>
                  <a:lnTo>
                    <a:pt x="0" y="0"/>
                  </a:lnTo>
                  <a:close/>
                </a:path>
              </a:pathLst>
            </a:custGeom>
            <a:blipFill>
              <a:blip cstate="print">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endParaRPr lang="ja-JP" altLang="en-US" dirty="0">
                <a:latin typeface="Meiryo UI" panose="020B0604030504040204" pitchFamily="50" charset="-128"/>
                <a:ea typeface="Meiryo UI" panose="020B0604030504040204" pitchFamily="50" charset="-128"/>
              </a:endParaRPr>
            </a:p>
          </p:txBody>
        </p:sp>
        <p:sp>
          <p:nvSpPr>
            <p:cNvPr id="133" name="Freeform 21">
              <a:extLst>
                <a:ext uri="{FF2B5EF4-FFF2-40B4-BE49-F238E27FC236}">
                  <a16:creationId xmlns:a16="http://schemas.microsoft.com/office/drawing/2014/main" id="{712B16D0-913E-B567-6F09-EF3D2D5B60A8}"/>
                </a:ext>
              </a:extLst>
            </p:cNvPr>
            <p:cNvSpPr/>
            <p:nvPr/>
          </p:nvSpPr>
          <p:spPr>
            <a:xfrm>
              <a:off x="8451708" y="3475082"/>
              <a:ext cx="548750" cy="534943"/>
            </a:xfrm>
            <a:custGeom>
              <a:avLst/>
              <a:gdLst/>
              <a:ahLst/>
              <a:cxnLst/>
              <a:rect l="l" t="t" r="r" b="b"/>
              <a:pathLst>
                <a:path w="821027" h="821027">
                  <a:moveTo>
                    <a:pt x="0" y="0"/>
                  </a:moveTo>
                  <a:lnTo>
                    <a:pt x="821027" y="0"/>
                  </a:lnTo>
                  <a:lnTo>
                    <a:pt x="821027" y="821027"/>
                  </a:lnTo>
                  <a:lnTo>
                    <a:pt x="0" y="821027"/>
                  </a:lnTo>
                  <a:lnTo>
                    <a:pt x="0" y="0"/>
                  </a:lnTo>
                  <a:close/>
                </a:path>
              </a:pathLst>
            </a:custGeom>
            <a:blipFill>
              <a:blip r:embed="rId14"/>
              <a:stretch>
                <a:fillRect/>
              </a:stretch>
            </a:blipFill>
          </p:spPr>
          <p:txBody>
            <a:bodyPr/>
            <a:lstStyle/>
            <a:p>
              <a:endParaRPr lang="ja-JP" altLang="en-US">
                <a:latin typeface="Meiryo UI" panose="020B0604030504040204" pitchFamily="50" charset="-128"/>
                <a:ea typeface="Meiryo UI" panose="020B0604030504040204" pitchFamily="50" charset="-128"/>
              </a:endParaRPr>
            </a:p>
          </p:txBody>
        </p:sp>
      </p:grpSp>
      <p:sp>
        <p:nvSpPr>
          <p:cNvPr id="134" name="object 95">
            <a:extLst>
              <a:ext uri="{FF2B5EF4-FFF2-40B4-BE49-F238E27FC236}">
                <a16:creationId xmlns:a16="http://schemas.microsoft.com/office/drawing/2014/main" id="{86A6ED55-7B2F-0A61-BB73-21AE7CF7ACE5}"/>
              </a:ext>
            </a:extLst>
          </p:cNvPr>
          <p:cNvSpPr txBox="1"/>
          <p:nvPr/>
        </p:nvSpPr>
        <p:spPr>
          <a:xfrm>
            <a:off x="4184885" y="2675136"/>
            <a:ext cx="1796646" cy="138499"/>
          </a:xfrm>
          <a:prstGeom prst="rect">
            <a:avLst/>
          </a:prstGeom>
        </p:spPr>
        <p:txBody>
          <a:bodyPr vert="horz" wrap="none" lIns="0" tIns="0" rIns="0" bIns="0" rtlCol="0">
            <a:spAutoFit/>
          </a:bodyPr>
          <a:lstStyle/>
          <a:p>
            <a:pPr algn="ctr"/>
            <a:r>
              <a:rPr lang="ja-JP" altLang="en-US" sz="900" b="1" spc="-60" dirty="0">
                <a:solidFill>
                  <a:srgbClr val="7B2639"/>
                </a:solidFill>
                <a:latin typeface="Meiryo UI" panose="020B0604030504040204" pitchFamily="50" charset="-128"/>
                <a:ea typeface="Meiryo UI" panose="020B0604030504040204" pitchFamily="50" charset="-128"/>
                <a:cs typeface="Yu Gothic"/>
              </a:rPr>
              <a:t>配信先に各種</a:t>
            </a:r>
            <a:r>
              <a:rPr lang="en-US" altLang="ja-JP" sz="900" b="1" spc="-60" dirty="0">
                <a:solidFill>
                  <a:srgbClr val="7B2639"/>
                </a:solidFill>
                <a:latin typeface="Meiryo UI" panose="020B0604030504040204" pitchFamily="50" charset="-128"/>
                <a:ea typeface="Meiryo UI" panose="020B0604030504040204" pitchFamily="50" charset="-128"/>
                <a:cs typeface="Yu Gothic"/>
              </a:rPr>
              <a:t>SNS</a:t>
            </a:r>
            <a:r>
              <a:rPr lang="ja-JP" altLang="en-US" sz="900" b="1" spc="-60" dirty="0">
                <a:solidFill>
                  <a:srgbClr val="7B2639"/>
                </a:solidFill>
                <a:latin typeface="Meiryo UI" panose="020B0604030504040204" pitchFamily="50" charset="-128"/>
                <a:ea typeface="Meiryo UI" panose="020B0604030504040204" pitchFamily="50" charset="-128"/>
                <a:cs typeface="Yu Gothic"/>
              </a:rPr>
              <a:t>を指定することが可能</a:t>
            </a:r>
            <a:endParaRPr lang="ja-JP" altLang="en-US" sz="900" b="1" dirty="0">
              <a:solidFill>
                <a:srgbClr val="7B2639"/>
              </a:solidFill>
              <a:latin typeface="Meiryo UI" panose="020B0604030504040204" pitchFamily="50" charset="-128"/>
              <a:ea typeface="Meiryo UI" panose="020B0604030504040204" pitchFamily="50" charset="-128"/>
            </a:endParaRPr>
          </a:p>
        </p:txBody>
      </p:sp>
      <p:sp>
        <p:nvSpPr>
          <p:cNvPr id="135" name="object 23">
            <a:extLst>
              <a:ext uri="{FF2B5EF4-FFF2-40B4-BE49-F238E27FC236}">
                <a16:creationId xmlns:a16="http://schemas.microsoft.com/office/drawing/2014/main" id="{16E5F7D7-835A-D104-C84D-0BD715C91097}"/>
              </a:ext>
            </a:extLst>
          </p:cNvPr>
          <p:cNvSpPr txBox="1"/>
          <p:nvPr/>
        </p:nvSpPr>
        <p:spPr>
          <a:xfrm>
            <a:off x="6795401" y="3882365"/>
            <a:ext cx="2427974" cy="135935"/>
          </a:xfrm>
          <a:prstGeom prst="rect">
            <a:avLst/>
          </a:prstGeom>
        </p:spPr>
        <p:txBody>
          <a:bodyPr vert="horz" wrap="square" lIns="0" tIns="12700" rIns="0" bIns="0" rtlCol="0">
            <a:spAutoFit/>
          </a:bodyPr>
          <a:lstStyle/>
          <a:p>
            <a:pPr marL="12700">
              <a:spcBef>
                <a:spcPts val="100"/>
              </a:spcBef>
            </a:pPr>
            <a:r>
              <a:rPr sz="800" dirty="0">
                <a:solidFill>
                  <a:schemeClr val="tx1"/>
                </a:solidFill>
                <a:latin typeface="Meiryo UI" panose="020B0604030504040204" pitchFamily="50" charset="-128"/>
                <a:ea typeface="Meiryo UI" panose="020B0604030504040204" pitchFamily="50" charset="-128"/>
                <a:cs typeface="Yu Gothic"/>
              </a:rPr>
              <a:t>※</a:t>
            </a:r>
            <a:r>
              <a:rPr lang="en-US" altLang="ja-JP" sz="800" dirty="0">
                <a:solidFill>
                  <a:schemeClr val="tx1"/>
                </a:solidFill>
                <a:latin typeface="Meiryo UI" panose="020B0604030504040204" pitchFamily="50" charset="-128"/>
                <a:ea typeface="Meiryo UI" panose="020B0604030504040204" pitchFamily="50" charset="-128"/>
                <a:cs typeface="Yu Gothic"/>
              </a:rPr>
              <a:t>Meta</a:t>
            </a:r>
            <a:r>
              <a:rPr lang="ja-JP" altLang="en-US" sz="800" dirty="0">
                <a:solidFill>
                  <a:schemeClr val="tx1"/>
                </a:solidFill>
                <a:latin typeface="Meiryo UI" panose="020B0604030504040204" pitchFamily="50" charset="-128"/>
                <a:ea typeface="Meiryo UI" panose="020B0604030504040204" pitchFamily="50" charset="-128"/>
                <a:cs typeface="Yu Gothic"/>
              </a:rPr>
              <a:t>（</a:t>
            </a:r>
            <a:r>
              <a:rPr lang="en-US" sz="800" dirty="0">
                <a:solidFill>
                  <a:schemeClr val="tx1"/>
                </a:solidFill>
                <a:latin typeface="Meiryo UI" panose="020B0604030504040204" pitchFamily="50" charset="-128"/>
                <a:ea typeface="Meiryo UI" panose="020B0604030504040204" pitchFamily="50" charset="-128"/>
                <a:cs typeface="Yu Gothic"/>
              </a:rPr>
              <a:t>Facebook/Instagram</a:t>
            </a:r>
            <a:r>
              <a:rPr lang="ja-JP" altLang="en-US" sz="800" dirty="0">
                <a:solidFill>
                  <a:schemeClr val="tx1"/>
                </a:solidFill>
                <a:latin typeface="Meiryo UI" panose="020B0604030504040204" pitchFamily="50" charset="-128"/>
                <a:ea typeface="Meiryo UI" panose="020B0604030504040204" pitchFamily="50" charset="-128"/>
                <a:cs typeface="Yu Gothic"/>
              </a:rPr>
              <a:t>）は配信先指定可</a:t>
            </a:r>
            <a:endParaRPr sz="800" dirty="0">
              <a:solidFill>
                <a:schemeClr val="tx1"/>
              </a:solidFill>
              <a:latin typeface="Meiryo UI" panose="020B0604030504040204" pitchFamily="50" charset="-128"/>
              <a:ea typeface="Meiryo UI" panose="020B0604030504040204" pitchFamily="50" charset="-128"/>
              <a:cs typeface="Yu Gothic"/>
            </a:endParaRPr>
          </a:p>
        </p:txBody>
      </p:sp>
      <p:sp>
        <p:nvSpPr>
          <p:cNvPr id="138" name="object 30">
            <a:extLst>
              <a:ext uri="{FF2B5EF4-FFF2-40B4-BE49-F238E27FC236}">
                <a16:creationId xmlns:a16="http://schemas.microsoft.com/office/drawing/2014/main" id="{322F63FA-9365-FB1F-EF97-F01FD0BEF732}"/>
              </a:ext>
            </a:extLst>
          </p:cNvPr>
          <p:cNvSpPr txBox="1"/>
          <p:nvPr/>
        </p:nvSpPr>
        <p:spPr>
          <a:xfrm>
            <a:off x="724151" y="2672976"/>
            <a:ext cx="380869" cy="540000"/>
          </a:xfrm>
          <a:prstGeom prst="rect">
            <a:avLst/>
          </a:prstGeom>
          <a:solidFill>
            <a:schemeClr val="accent1">
              <a:lumMod val="40000"/>
              <a:lumOff val="60000"/>
            </a:schemeClr>
          </a:solidFill>
        </p:spPr>
        <p:txBody>
          <a:bodyPr vert="horz" wrap="square" lIns="0" tIns="3175" rIns="0" bIns="0" rtlCol="0">
            <a:spAutoFit/>
          </a:bodyPr>
          <a:lstStyle/>
          <a:p>
            <a:pPr algn="ctr">
              <a:spcBef>
                <a:spcPts val="25"/>
              </a:spcBef>
            </a:pPr>
            <a:endParaRPr lang="ja-JP" altLang="en-US" sz="600" dirty="0">
              <a:latin typeface="Meiryo UI" panose="020B0604030504040204" pitchFamily="50" charset="-128"/>
              <a:ea typeface="Meiryo UI" panose="020B0604030504040204" pitchFamily="50" charset="-128"/>
              <a:cs typeface="Times New Roman"/>
            </a:endParaRPr>
          </a:p>
        </p:txBody>
      </p:sp>
      <p:sp>
        <p:nvSpPr>
          <p:cNvPr id="139" name="テキスト ボックス 138">
            <a:extLst>
              <a:ext uri="{FF2B5EF4-FFF2-40B4-BE49-F238E27FC236}">
                <a16:creationId xmlns:a16="http://schemas.microsoft.com/office/drawing/2014/main" id="{7879D4AF-4E21-D521-E574-F60C3BD72C99}"/>
              </a:ext>
            </a:extLst>
          </p:cNvPr>
          <p:cNvSpPr txBox="1"/>
          <p:nvPr/>
        </p:nvSpPr>
        <p:spPr>
          <a:xfrm>
            <a:off x="640110" y="2725790"/>
            <a:ext cx="539788" cy="461665"/>
          </a:xfrm>
          <a:prstGeom prst="rect">
            <a:avLst/>
          </a:prstGeom>
          <a:noFill/>
        </p:spPr>
        <p:txBody>
          <a:bodyPr wrap="square" rtlCol="0">
            <a:spAutoFit/>
          </a:bodyPr>
          <a:lstStyle/>
          <a:p>
            <a:pPr algn="ctr"/>
            <a:r>
              <a:rPr kumimoji="1" lang="en-US" altLang="ja-JP" sz="800" b="1" dirty="0">
                <a:latin typeface="Meiryo UI" panose="020B0604030504040204" pitchFamily="50" charset="-128"/>
                <a:ea typeface="Meiryo UI" panose="020B0604030504040204" pitchFamily="50" charset="-128"/>
              </a:rPr>
              <a:t>20</a:t>
            </a:r>
          </a:p>
          <a:p>
            <a:pPr algn="ctr"/>
            <a:r>
              <a:rPr lang="ja-JP" altLang="en-US" sz="800" b="1" dirty="0">
                <a:latin typeface="Meiryo UI" panose="020B0604030504040204" pitchFamily="50" charset="-128"/>
                <a:ea typeface="Meiryo UI" panose="020B0604030504040204" pitchFamily="50" charset="-128"/>
              </a:rPr>
              <a:t>～</a:t>
            </a:r>
            <a:endParaRPr lang="en-US" altLang="ja-JP" sz="800" b="1" dirty="0">
              <a:latin typeface="Meiryo UI" panose="020B0604030504040204" pitchFamily="50" charset="-128"/>
              <a:ea typeface="Meiryo UI" panose="020B0604030504040204" pitchFamily="50" charset="-128"/>
            </a:endParaRPr>
          </a:p>
          <a:p>
            <a:pPr algn="ctr"/>
            <a:r>
              <a:rPr kumimoji="1" lang="en-US" altLang="ja-JP" sz="800" b="1" dirty="0">
                <a:latin typeface="Meiryo UI" panose="020B0604030504040204" pitchFamily="50" charset="-128"/>
                <a:ea typeface="Meiryo UI" panose="020B0604030504040204" pitchFamily="50" charset="-128"/>
              </a:rPr>
              <a:t>24</a:t>
            </a:r>
            <a:r>
              <a:rPr kumimoji="1" lang="ja-JP" altLang="en-US" sz="800" b="1" dirty="0">
                <a:latin typeface="Meiryo UI" panose="020B0604030504040204" pitchFamily="50" charset="-128"/>
                <a:ea typeface="Meiryo UI" panose="020B0604030504040204" pitchFamily="50" charset="-128"/>
              </a:rPr>
              <a:t>歳</a:t>
            </a:r>
          </a:p>
        </p:txBody>
      </p:sp>
      <p:sp>
        <p:nvSpPr>
          <p:cNvPr id="141" name="object 30">
            <a:extLst>
              <a:ext uri="{FF2B5EF4-FFF2-40B4-BE49-F238E27FC236}">
                <a16:creationId xmlns:a16="http://schemas.microsoft.com/office/drawing/2014/main" id="{2448ED73-3AEA-5521-7055-76BD81ED5C67}"/>
              </a:ext>
            </a:extLst>
          </p:cNvPr>
          <p:cNvSpPr txBox="1"/>
          <p:nvPr/>
        </p:nvSpPr>
        <p:spPr>
          <a:xfrm>
            <a:off x="1467101" y="2672976"/>
            <a:ext cx="380869" cy="540000"/>
          </a:xfrm>
          <a:prstGeom prst="rect">
            <a:avLst/>
          </a:prstGeom>
          <a:solidFill>
            <a:schemeClr val="accent1">
              <a:lumMod val="40000"/>
              <a:lumOff val="60000"/>
            </a:schemeClr>
          </a:solidFill>
        </p:spPr>
        <p:txBody>
          <a:bodyPr vert="horz" wrap="square" lIns="0" tIns="3175" rIns="0" bIns="0" rtlCol="0">
            <a:spAutoFit/>
          </a:bodyPr>
          <a:lstStyle/>
          <a:p>
            <a:pPr algn="ctr">
              <a:spcBef>
                <a:spcPts val="25"/>
              </a:spcBef>
            </a:pPr>
            <a:endParaRPr lang="ja-JP" altLang="en-US" sz="600" dirty="0">
              <a:latin typeface="Meiryo UI" panose="020B0604030504040204" pitchFamily="50" charset="-128"/>
              <a:ea typeface="Meiryo UI" panose="020B0604030504040204" pitchFamily="50" charset="-128"/>
              <a:cs typeface="Times New Roman"/>
            </a:endParaRPr>
          </a:p>
        </p:txBody>
      </p:sp>
      <p:sp>
        <p:nvSpPr>
          <p:cNvPr id="142" name="テキスト ボックス 141">
            <a:extLst>
              <a:ext uri="{FF2B5EF4-FFF2-40B4-BE49-F238E27FC236}">
                <a16:creationId xmlns:a16="http://schemas.microsoft.com/office/drawing/2014/main" id="{BA5A15D4-3E0B-1732-C24F-C903BCA246A0}"/>
              </a:ext>
            </a:extLst>
          </p:cNvPr>
          <p:cNvSpPr txBox="1"/>
          <p:nvPr/>
        </p:nvSpPr>
        <p:spPr>
          <a:xfrm>
            <a:off x="1383060" y="2725790"/>
            <a:ext cx="539788" cy="461665"/>
          </a:xfrm>
          <a:prstGeom prst="rect">
            <a:avLst/>
          </a:prstGeom>
          <a:noFill/>
        </p:spPr>
        <p:txBody>
          <a:bodyPr wrap="square" rtlCol="0">
            <a:spAutoFit/>
          </a:bodyPr>
          <a:lstStyle/>
          <a:p>
            <a:pPr algn="ctr"/>
            <a:r>
              <a:rPr lang="en-US" altLang="ja-JP" sz="800" b="1" dirty="0">
                <a:latin typeface="Meiryo UI" panose="020B0604030504040204" pitchFamily="50" charset="-128"/>
                <a:ea typeface="Meiryo UI" panose="020B0604030504040204" pitchFamily="50" charset="-128"/>
              </a:rPr>
              <a:t>55</a:t>
            </a:r>
            <a:endParaRPr kumimoji="1" lang="en-US" altLang="ja-JP" sz="800" b="1" dirty="0">
              <a:latin typeface="Meiryo UI" panose="020B0604030504040204" pitchFamily="50" charset="-128"/>
              <a:ea typeface="Meiryo UI" panose="020B0604030504040204" pitchFamily="50" charset="-128"/>
            </a:endParaRPr>
          </a:p>
          <a:p>
            <a:pPr algn="ctr"/>
            <a:r>
              <a:rPr lang="ja-JP" altLang="en-US" sz="800" b="1" dirty="0">
                <a:latin typeface="Meiryo UI" panose="020B0604030504040204" pitchFamily="50" charset="-128"/>
                <a:ea typeface="Meiryo UI" panose="020B0604030504040204" pitchFamily="50" charset="-128"/>
              </a:rPr>
              <a:t>～</a:t>
            </a:r>
            <a:endParaRPr lang="en-US" altLang="ja-JP" sz="800" b="1" dirty="0">
              <a:latin typeface="Meiryo UI" panose="020B0604030504040204" pitchFamily="50" charset="-128"/>
              <a:ea typeface="Meiryo UI" panose="020B0604030504040204" pitchFamily="50" charset="-128"/>
            </a:endParaRPr>
          </a:p>
          <a:p>
            <a:pPr algn="ctr"/>
            <a:r>
              <a:rPr lang="en-US" altLang="ja-JP" sz="800" b="1" dirty="0">
                <a:latin typeface="Meiryo UI" panose="020B0604030504040204" pitchFamily="50" charset="-128"/>
                <a:ea typeface="Meiryo UI" panose="020B0604030504040204" pitchFamily="50" charset="-128"/>
              </a:rPr>
              <a:t>59</a:t>
            </a:r>
            <a:r>
              <a:rPr kumimoji="1" lang="ja-JP" altLang="en-US" sz="800" b="1" dirty="0">
                <a:latin typeface="Meiryo UI" panose="020B0604030504040204" pitchFamily="50" charset="-128"/>
                <a:ea typeface="Meiryo UI" panose="020B0604030504040204" pitchFamily="50" charset="-128"/>
              </a:rPr>
              <a:t>歳</a:t>
            </a:r>
          </a:p>
        </p:txBody>
      </p:sp>
      <p:sp>
        <p:nvSpPr>
          <p:cNvPr id="144" name="object 30">
            <a:extLst>
              <a:ext uri="{FF2B5EF4-FFF2-40B4-BE49-F238E27FC236}">
                <a16:creationId xmlns:a16="http://schemas.microsoft.com/office/drawing/2014/main" id="{7C6FFBAC-14B0-297F-5859-6A409CD4E6EB}"/>
              </a:ext>
            </a:extLst>
          </p:cNvPr>
          <p:cNvSpPr txBox="1"/>
          <p:nvPr/>
        </p:nvSpPr>
        <p:spPr>
          <a:xfrm>
            <a:off x="1924301" y="2672976"/>
            <a:ext cx="380869" cy="540000"/>
          </a:xfrm>
          <a:prstGeom prst="rect">
            <a:avLst/>
          </a:prstGeom>
          <a:solidFill>
            <a:schemeClr val="accent1">
              <a:lumMod val="40000"/>
              <a:lumOff val="60000"/>
            </a:schemeClr>
          </a:solidFill>
        </p:spPr>
        <p:txBody>
          <a:bodyPr vert="horz" wrap="square" lIns="0" tIns="3175" rIns="0" bIns="0" rtlCol="0">
            <a:spAutoFit/>
          </a:bodyPr>
          <a:lstStyle/>
          <a:p>
            <a:pPr algn="ctr">
              <a:spcBef>
                <a:spcPts val="25"/>
              </a:spcBef>
            </a:pPr>
            <a:endParaRPr lang="ja-JP" altLang="en-US" sz="600" dirty="0">
              <a:latin typeface="Meiryo UI" panose="020B0604030504040204" pitchFamily="50" charset="-128"/>
              <a:ea typeface="Meiryo UI" panose="020B0604030504040204" pitchFamily="50" charset="-128"/>
              <a:cs typeface="Times New Roman"/>
            </a:endParaRPr>
          </a:p>
        </p:txBody>
      </p:sp>
      <p:sp>
        <p:nvSpPr>
          <p:cNvPr id="145" name="テキスト ボックス 144">
            <a:extLst>
              <a:ext uri="{FF2B5EF4-FFF2-40B4-BE49-F238E27FC236}">
                <a16:creationId xmlns:a16="http://schemas.microsoft.com/office/drawing/2014/main" id="{26818FA2-489E-F0EC-27F1-4908CCBFCC30}"/>
              </a:ext>
            </a:extLst>
          </p:cNvPr>
          <p:cNvSpPr txBox="1"/>
          <p:nvPr/>
        </p:nvSpPr>
        <p:spPr>
          <a:xfrm>
            <a:off x="1840260" y="2773415"/>
            <a:ext cx="539788" cy="338554"/>
          </a:xfrm>
          <a:prstGeom prst="rect">
            <a:avLst/>
          </a:prstGeom>
          <a:noFill/>
        </p:spPr>
        <p:txBody>
          <a:bodyPr wrap="square" rtlCol="0">
            <a:spAutoFit/>
          </a:bodyPr>
          <a:lstStyle/>
          <a:p>
            <a:pPr algn="ctr"/>
            <a:r>
              <a:rPr kumimoji="1" lang="en-US" altLang="ja-JP" sz="800" b="1" dirty="0">
                <a:latin typeface="Meiryo UI" panose="020B0604030504040204" pitchFamily="50" charset="-128"/>
                <a:ea typeface="Meiryo UI" panose="020B0604030504040204" pitchFamily="50" charset="-128"/>
              </a:rPr>
              <a:t>60</a:t>
            </a:r>
            <a:r>
              <a:rPr kumimoji="1" lang="ja-JP" altLang="en-US" sz="800" b="1" dirty="0">
                <a:latin typeface="Meiryo UI" panose="020B0604030504040204" pitchFamily="50" charset="-128"/>
                <a:ea typeface="Meiryo UI" panose="020B0604030504040204" pitchFamily="50" charset="-128"/>
              </a:rPr>
              <a:t>歳</a:t>
            </a:r>
            <a:endParaRPr kumimoji="1" lang="en-US" altLang="ja-JP" sz="800" b="1" dirty="0">
              <a:latin typeface="Meiryo UI" panose="020B0604030504040204" pitchFamily="50" charset="-128"/>
              <a:ea typeface="Meiryo UI" panose="020B0604030504040204" pitchFamily="50" charset="-128"/>
            </a:endParaRPr>
          </a:p>
          <a:p>
            <a:pPr algn="ctr"/>
            <a:r>
              <a:rPr lang="ja-JP" altLang="en-US" sz="800" b="1" dirty="0">
                <a:latin typeface="Meiryo UI" panose="020B0604030504040204" pitchFamily="50" charset="-128"/>
                <a:ea typeface="Meiryo UI" panose="020B0604030504040204" pitchFamily="50" charset="-128"/>
              </a:rPr>
              <a:t>以上</a:t>
            </a:r>
            <a:endParaRPr kumimoji="1" lang="en-US" altLang="ja-JP" sz="800" b="1" dirty="0">
              <a:latin typeface="Meiryo UI" panose="020B0604030504040204" pitchFamily="50" charset="-128"/>
              <a:ea typeface="Meiryo UI" panose="020B0604030504040204" pitchFamily="50" charset="-128"/>
            </a:endParaRPr>
          </a:p>
        </p:txBody>
      </p:sp>
      <p:graphicFrame>
        <p:nvGraphicFramePr>
          <p:cNvPr id="146" name="表 145">
            <a:extLst>
              <a:ext uri="{FF2B5EF4-FFF2-40B4-BE49-F238E27FC236}">
                <a16:creationId xmlns:a16="http://schemas.microsoft.com/office/drawing/2014/main" id="{C6A3977F-F8F3-9F34-CFDD-7F60E829B962}"/>
              </a:ext>
            </a:extLst>
          </p:cNvPr>
          <p:cNvGraphicFramePr>
            <a:graphicFrameLocks noGrp="1"/>
          </p:cNvGraphicFramePr>
          <p:nvPr>
            <p:extLst>
              <p:ext uri="{D42A27DB-BD31-4B8C-83A1-F6EECF244321}">
                <p14:modId xmlns:p14="http://schemas.microsoft.com/office/powerpoint/2010/main" val="3543443814"/>
              </p:ext>
            </p:extLst>
          </p:nvPr>
        </p:nvGraphicFramePr>
        <p:xfrm>
          <a:off x="3296816" y="1304864"/>
          <a:ext cx="5796000" cy="900000"/>
        </p:xfrm>
        <a:graphic>
          <a:graphicData uri="http://schemas.openxmlformats.org/drawingml/2006/table">
            <a:tbl>
              <a:tblPr/>
              <a:tblGrid>
                <a:gridCol w="1159200">
                  <a:extLst>
                    <a:ext uri="{9D8B030D-6E8A-4147-A177-3AD203B41FA5}">
                      <a16:colId xmlns:a16="http://schemas.microsoft.com/office/drawing/2014/main" val="4176341428"/>
                    </a:ext>
                  </a:extLst>
                </a:gridCol>
                <a:gridCol w="1159200">
                  <a:extLst>
                    <a:ext uri="{9D8B030D-6E8A-4147-A177-3AD203B41FA5}">
                      <a16:colId xmlns:a16="http://schemas.microsoft.com/office/drawing/2014/main" val="3297006059"/>
                    </a:ext>
                  </a:extLst>
                </a:gridCol>
                <a:gridCol w="1159200">
                  <a:extLst>
                    <a:ext uri="{9D8B030D-6E8A-4147-A177-3AD203B41FA5}">
                      <a16:colId xmlns:a16="http://schemas.microsoft.com/office/drawing/2014/main" val="3476669616"/>
                    </a:ext>
                  </a:extLst>
                </a:gridCol>
                <a:gridCol w="1159200">
                  <a:extLst>
                    <a:ext uri="{9D8B030D-6E8A-4147-A177-3AD203B41FA5}">
                      <a16:colId xmlns:a16="http://schemas.microsoft.com/office/drawing/2014/main" val="2161683012"/>
                    </a:ext>
                  </a:extLst>
                </a:gridCol>
                <a:gridCol w="1159200">
                  <a:extLst>
                    <a:ext uri="{9D8B030D-6E8A-4147-A177-3AD203B41FA5}">
                      <a16:colId xmlns:a16="http://schemas.microsoft.com/office/drawing/2014/main" val="4235704969"/>
                    </a:ext>
                  </a:extLst>
                </a:gridCol>
              </a:tblGrid>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不動産検討層</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看護師</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資格取得</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家具・インテリア</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恋愛相談</a:t>
                      </a:r>
                    </a:p>
                  </a:txBody>
                  <a:tcPr marL="7620" marR="7620" marT="7620" marB="0" anchor="ctr">
                    <a:lnL>
                      <a:noFill/>
                    </a:lnL>
                    <a:lnR>
                      <a:noFill/>
                    </a:lnR>
                    <a:lnT>
                      <a:noFill/>
                    </a:lnT>
                    <a:lnB>
                      <a:noFill/>
                    </a:lnB>
                    <a:noFill/>
                  </a:tcPr>
                </a:tc>
                <a:extLst>
                  <a:ext uri="{0D108BD9-81ED-4DB2-BD59-A6C34878D82A}">
                    <a16:rowId xmlns:a16="http://schemas.microsoft.com/office/drawing/2014/main" val="4100868472"/>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住宅ローン</a:t>
                      </a:r>
                    </a:p>
                  </a:txBody>
                  <a:tcPr marL="7620" marR="7620" marT="7620" marB="0" anchor="ctr">
                    <a:lnL>
                      <a:noFill/>
                    </a:lnL>
                    <a:lnR>
                      <a:noFill/>
                    </a:lnR>
                    <a:lnT>
                      <a:noFill/>
                    </a:lnT>
                    <a:lnB>
                      <a:noFill/>
                    </a:lnB>
                    <a:noFill/>
                  </a:tcPr>
                </a:tc>
                <a:tc>
                  <a:txBody>
                    <a:bodyPr/>
                    <a:lstStyle/>
                    <a:p>
                      <a:pPr algn="l" fontAlgn="ctr"/>
                      <a:r>
                        <a:rPr lang="zh-TW" altLang="en-US" sz="800" b="1" i="0" u="none" strike="noStrike" dirty="0">
                          <a:solidFill>
                            <a:srgbClr val="231F20"/>
                          </a:solidFill>
                          <a:effectLst/>
                          <a:latin typeface="游ゴシック" panose="020B0400000000000000" pitchFamily="50" charset="-128"/>
                          <a:ea typeface="游ゴシック" panose="020B0400000000000000" pitchFamily="50" charset="-128"/>
                        </a:rPr>
                        <a:t>上場企業従事者</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ふるさと納税</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ファッション</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ペット愛好家</a:t>
                      </a:r>
                    </a:p>
                  </a:txBody>
                  <a:tcPr marL="7620" marR="7620" marT="7620" marB="0" anchor="ctr">
                    <a:lnL>
                      <a:noFill/>
                    </a:lnL>
                    <a:lnR>
                      <a:noFill/>
                    </a:lnR>
                    <a:lnT>
                      <a:noFill/>
                    </a:lnT>
                    <a:lnB>
                      <a:noFill/>
                    </a:lnB>
                    <a:noFill/>
                  </a:tcPr>
                </a:tc>
                <a:extLst>
                  <a:ext uri="{0D108BD9-81ED-4DB2-BD59-A6C34878D82A}">
                    <a16:rowId xmlns:a16="http://schemas.microsoft.com/office/drawing/2014/main" val="3632837839"/>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戸建て</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資産運用</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健康</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ジュエリー</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美容・メイク</a:t>
                      </a:r>
                    </a:p>
                  </a:txBody>
                  <a:tcPr marL="7620" marR="7620" marT="7620" marB="0" anchor="ctr">
                    <a:lnL>
                      <a:noFill/>
                    </a:lnL>
                    <a:lnR>
                      <a:noFill/>
                    </a:lnR>
                    <a:lnT>
                      <a:noFill/>
                    </a:lnT>
                    <a:lnB>
                      <a:noFill/>
                    </a:lnB>
                    <a:noFill/>
                  </a:tcPr>
                </a:tc>
                <a:extLst>
                  <a:ext uri="{0D108BD9-81ED-4DB2-BD59-A6C34878D82A}">
                    <a16:rowId xmlns:a16="http://schemas.microsoft.com/office/drawing/2014/main" val="4271278061"/>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賃貸</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生命保険</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家事代行</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000000"/>
                          </a:solidFill>
                          <a:effectLst/>
                          <a:latin typeface="游ゴシック" panose="020B0400000000000000" pitchFamily="50" charset="-128"/>
                          <a:ea typeface="+mn-ea"/>
                        </a:rPr>
                        <a:t>自動車</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rPr>
                        <a:t>幼児・子供向け商品</a:t>
                      </a:r>
                    </a:p>
                  </a:txBody>
                  <a:tcPr marL="7620" marR="7620" marT="7620" marB="0" anchor="ctr">
                    <a:lnL>
                      <a:noFill/>
                    </a:lnL>
                    <a:lnR>
                      <a:noFill/>
                    </a:lnR>
                    <a:lnT>
                      <a:noFill/>
                    </a:lnT>
                    <a:lnB>
                      <a:noFill/>
                    </a:lnB>
                    <a:noFill/>
                  </a:tcPr>
                </a:tc>
                <a:extLst>
                  <a:ext uri="{0D108BD9-81ED-4DB2-BD59-A6C34878D82A}">
                    <a16:rowId xmlns:a16="http://schemas.microsoft.com/office/drawing/2014/main" val="2774680368"/>
                  </a:ext>
                </a:extLst>
              </a:tr>
              <a:tr h="150000">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引っ越し予定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転職・求人</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rPr>
                        <a:t>国内旅行</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000000"/>
                          </a:solidFill>
                          <a:effectLst/>
                          <a:latin typeface="游ゴシック" panose="020B0400000000000000" pitchFamily="50" charset="-128"/>
                          <a:ea typeface="+mn-ea"/>
                        </a:rPr>
                        <a:t>エステ・フィットネス</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algn="l" fontAlgn="ctr"/>
                      <a:r>
                        <a:rPr lang="en-US" altLang="ja-JP" sz="800" b="1" i="0" u="none" strike="noStrike" dirty="0" err="1">
                          <a:solidFill>
                            <a:srgbClr val="000000"/>
                          </a:solidFill>
                          <a:effectLst/>
                          <a:latin typeface="游ゴシック" panose="020B0400000000000000" pitchFamily="50" charset="-128"/>
                          <a:ea typeface="游ゴシック" panose="020B0400000000000000" pitchFamily="50" charset="-128"/>
                        </a:rPr>
                        <a:t>etc</a:t>
                      </a: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478516166"/>
                  </a:ext>
                </a:extLst>
              </a:tr>
              <a:tr h="150000">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マイホーム購入予定</a:t>
                      </a:r>
                    </a:p>
                  </a:txBody>
                  <a:tcPr marL="7620" marR="7620" marT="7620" marB="0" anchor="ctr">
                    <a:lnL>
                      <a:noFill/>
                    </a:lnL>
                    <a:lnR>
                      <a:noFill/>
                    </a:lnR>
                    <a:lnT>
                      <a:noFill/>
                    </a:lnT>
                    <a:lnB>
                      <a:noFill/>
                    </a:lnB>
                    <a:noFill/>
                  </a:tcPr>
                </a:tc>
                <a:tc>
                  <a:txBody>
                    <a:bodyPr/>
                    <a:lstStyle/>
                    <a:p>
                      <a:pPr algn="l" fontAlgn="ctr"/>
                      <a:r>
                        <a:rPr lang="ja-JP" altLang="en-US" sz="800" b="1" i="0" u="none" strike="noStrike" dirty="0">
                          <a:solidFill>
                            <a:srgbClr val="231F20"/>
                          </a:solidFill>
                          <a:effectLst/>
                          <a:latin typeface="游ゴシック" panose="020B0400000000000000" pitchFamily="50" charset="-128"/>
                          <a:ea typeface="+mn-ea"/>
                        </a:rPr>
                        <a:t>ビジネススクール</a:t>
                      </a:r>
                      <a:endParaRPr lang="ja-JP" altLang="en-US" sz="800" b="1" i="0" u="none" strike="noStrike" dirty="0">
                        <a:solidFill>
                          <a:srgbClr val="231F2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海外旅行</a:t>
                      </a:r>
                    </a:p>
                  </a:txBody>
                  <a:tcPr marL="7620" marR="7620" marT="7620" marB="0" anchor="ctr">
                    <a:lnL>
                      <a:noFill/>
                    </a:lnL>
                    <a:lnR>
                      <a:noFill/>
                    </a:lnR>
                    <a:lnT>
                      <a:noFill/>
                    </a:lnT>
                    <a:lnB>
                      <a:noFill/>
                    </a:lnB>
                    <a:noFill/>
                  </a:tcPr>
                </a:tc>
                <a:tc>
                  <a:txBody>
                    <a:bodyPr/>
                    <a:lstStyle/>
                    <a:p>
                      <a:pPr marL="0" marR="0" lvl="0" indent="0" algn="l" defTabSz="914400" eaLnBrk="1" fontAlgn="ctr" latinLnBrk="0" hangingPunct="1">
                        <a:lnSpc>
                          <a:spcPct val="100000"/>
                        </a:lnSpc>
                        <a:spcBef>
                          <a:spcPts val="0"/>
                        </a:spcBef>
                        <a:spcAft>
                          <a:spcPts val="0"/>
                        </a:spcAft>
                        <a:buClrTx/>
                        <a:buSzTx/>
                        <a:buFontTx/>
                        <a:buNone/>
                        <a:tabLst/>
                        <a:defRPr/>
                      </a:pPr>
                      <a:r>
                        <a:rPr lang="ja-JP" altLang="en-US" sz="800" b="1" i="0" u="none" strike="noStrike" dirty="0">
                          <a:solidFill>
                            <a:srgbClr val="231F20"/>
                          </a:solidFill>
                          <a:effectLst/>
                          <a:latin typeface="游ゴシック" panose="020B0400000000000000" pitchFamily="50" charset="-128"/>
                          <a:ea typeface="+mn-ea"/>
                        </a:rPr>
                        <a:t>ブランド志向</a:t>
                      </a:r>
                    </a:p>
                  </a:txBody>
                  <a:tcPr marL="7620" marR="7620" marT="7620" marB="0" anchor="ctr">
                    <a:lnL>
                      <a:noFill/>
                    </a:lnL>
                    <a:lnR>
                      <a:noFill/>
                    </a:lnR>
                    <a:lnT>
                      <a:noFill/>
                    </a:lnT>
                    <a:lnB>
                      <a:noFill/>
                    </a:lnB>
                    <a:noFill/>
                  </a:tcPr>
                </a:tc>
                <a:tc>
                  <a:txBody>
                    <a:bodyPr/>
                    <a:lstStyle/>
                    <a:p>
                      <a:pPr algn="l" fontAlgn="ctr"/>
                      <a:endParaRPr lang="ja-JP" altLang="en-US" sz="8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7620" marR="7620" marT="7620" marB="0" anchor="ctr">
                    <a:lnL>
                      <a:noFill/>
                    </a:lnL>
                    <a:lnR>
                      <a:noFill/>
                    </a:lnR>
                    <a:lnT>
                      <a:noFill/>
                    </a:lnT>
                    <a:lnB>
                      <a:noFill/>
                    </a:lnB>
                    <a:noFill/>
                  </a:tcPr>
                </a:tc>
                <a:extLst>
                  <a:ext uri="{0D108BD9-81ED-4DB2-BD59-A6C34878D82A}">
                    <a16:rowId xmlns:a16="http://schemas.microsoft.com/office/drawing/2014/main" val="2949682694"/>
                  </a:ext>
                </a:extLst>
              </a:tr>
            </a:tbl>
          </a:graphicData>
        </a:graphic>
      </p:graphicFrame>
      <p:pic>
        <p:nvPicPr>
          <p:cNvPr id="8" name="object 27">
            <a:extLst>
              <a:ext uri="{FF2B5EF4-FFF2-40B4-BE49-F238E27FC236}">
                <a16:creationId xmlns:a16="http://schemas.microsoft.com/office/drawing/2014/main" id="{3D3C4FBA-1B7E-147A-0500-BCAA31A6EB15}"/>
              </a:ext>
            </a:extLst>
          </p:cNvPr>
          <p:cNvPicPr/>
          <p:nvPr/>
        </p:nvPicPr>
        <p:blipFill>
          <a:blip r:embed="rId15" cstate="email">
            <a:extLst>
              <a:ext uri="{28A0092B-C50C-407E-A947-70E740481C1C}">
                <a14:useLocalDpi xmlns:a14="http://schemas.microsoft.com/office/drawing/2010/main"/>
              </a:ext>
            </a:extLst>
          </a:blip>
          <a:srcRect/>
          <a:stretch/>
        </p:blipFill>
        <p:spPr>
          <a:xfrm>
            <a:off x="1064568" y="1236060"/>
            <a:ext cx="231648" cy="464748"/>
          </a:xfrm>
          <a:prstGeom prst="rect">
            <a:avLst/>
          </a:prstGeom>
        </p:spPr>
      </p:pic>
      <p:pic>
        <p:nvPicPr>
          <p:cNvPr id="9" name="object 28">
            <a:extLst>
              <a:ext uri="{FF2B5EF4-FFF2-40B4-BE49-F238E27FC236}">
                <a16:creationId xmlns:a16="http://schemas.microsoft.com/office/drawing/2014/main" id="{6E8928AD-7670-61DA-88C9-72D064109E52}"/>
              </a:ext>
            </a:extLst>
          </p:cNvPr>
          <p:cNvPicPr/>
          <p:nvPr/>
        </p:nvPicPr>
        <p:blipFill>
          <a:blip r:embed="rId16" cstate="email">
            <a:extLst>
              <a:ext uri="{28A0092B-C50C-407E-A947-70E740481C1C}">
                <a14:useLocalDpi xmlns:a14="http://schemas.microsoft.com/office/drawing/2010/main"/>
              </a:ext>
            </a:extLst>
          </a:blip>
          <a:srcRect/>
          <a:stretch/>
        </p:blipFill>
        <p:spPr>
          <a:xfrm>
            <a:off x="1683449" y="1285639"/>
            <a:ext cx="432548" cy="377387"/>
          </a:xfrm>
          <a:prstGeom prst="rect">
            <a:avLst/>
          </a:prstGeom>
        </p:spPr>
      </p:pic>
    </p:spTree>
    <p:extLst>
      <p:ext uri="{BB962C8B-B14F-4D97-AF65-F5344CB8AC3E}">
        <p14:creationId xmlns:p14="http://schemas.microsoft.com/office/powerpoint/2010/main" val="24709461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グループ化 70">
            <a:extLst>
              <a:ext uri="{FF2B5EF4-FFF2-40B4-BE49-F238E27FC236}">
                <a16:creationId xmlns:a16="http://schemas.microsoft.com/office/drawing/2014/main" id="{15BEF35C-9E29-B7C1-497F-320BB19B2937}"/>
              </a:ext>
            </a:extLst>
          </p:cNvPr>
          <p:cNvGrpSpPr/>
          <p:nvPr/>
        </p:nvGrpSpPr>
        <p:grpSpPr>
          <a:xfrm>
            <a:off x="963276" y="852118"/>
            <a:ext cx="5290891" cy="3387764"/>
            <a:chOff x="963276" y="852118"/>
            <a:chExt cx="5290891" cy="3387764"/>
          </a:xfrm>
        </p:grpSpPr>
        <p:pic>
          <p:nvPicPr>
            <p:cNvPr id="50" name="図 49" descr="デスクトップコンピューターの画面&#10;&#10;自動的に生成された説明">
              <a:extLst>
                <a:ext uri="{FF2B5EF4-FFF2-40B4-BE49-F238E27FC236}">
                  <a16:creationId xmlns:a16="http://schemas.microsoft.com/office/drawing/2014/main" id="{CD85D4FA-CFC4-C530-1160-7814921C13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3276" y="852118"/>
              <a:ext cx="5290891" cy="3387764"/>
            </a:xfrm>
            <a:prstGeom prst="rect">
              <a:avLst/>
            </a:prstGeom>
          </p:spPr>
        </p:pic>
        <p:sp>
          <p:nvSpPr>
            <p:cNvPr id="51" name="正方形/長方形 50">
              <a:extLst>
                <a:ext uri="{FF2B5EF4-FFF2-40B4-BE49-F238E27FC236}">
                  <a16:creationId xmlns:a16="http://schemas.microsoft.com/office/drawing/2014/main" id="{CF7215F4-8219-0B5A-C24B-8C36EC4826F8}"/>
                </a:ext>
              </a:extLst>
            </p:cNvPr>
            <p:cNvSpPr>
              <a:spLocks noChangeAspect="1"/>
            </p:cNvSpPr>
            <p:nvPr/>
          </p:nvSpPr>
          <p:spPr>
            <a:xfrm>
              <a:off x="2430178" y="2291704"/>
              <a:ext cx="912887" cy="652062"/>
            </a:xfrm>
            <a:prstGeom prst="rect">
              <a:avLst/>
            </a:prstGeom>
            <a:solidFill>
              <a:srgbClr val="EF9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bg1"/>
                  </a:solidFill>
                  <a:latin typeface="Meiryo UI" panose="020B0604030504040204" pitchFamily="50" charset="-128"/>
                  <a:ea typeface="Meiryo UI" panose="020B0604030504040204" pitchFamily="50" charset="-128"/>
                </a:rPr>
                <a:t>600×500</a:t>
              </a:r>
            </a:p>
          </p:txBody>
        </p:sp>
        <p:sp>
          <p:nvSpPr>
            <p:cNvPr id="52" name="正方形/長方形 51">
              <a:extLst>
                <a:ext uri="{FF2B5EF4-FFF2-40B4-BE49-F238E27FC236}">
                  <a16:creationId xmlns:a16="http://schemas.microsoft.com/office/drawing/2014/main" id="{4233E3C3-1DEA-0465-8833-218EE973B1CE}"/>
                </a:ext>
              </a:extLst>
            </p:cNvPr>
            <p:cNvSpPr>
              <a:spLocks noChangeAspect="1"/>
            </p:cNvSpPr>
            <p:nvPr/>
          </p:nvSpPr>
          <p:spPr>
            <a:xfrm>
              <a:off x="4249698" y="1742497"/>
              <a:ext cx="594996" cy="1189991"/>
            </a:xfrm>
            <a:prstGeom prst="rect">
              <a:avLst/>
            </a:prstGeom>
            <a:solidFill>
              <a:srgbClr val="EF91A1"/>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Rtl" rtlCol="0" anchor="ctr"/>
            <a:lstStyle/>
            <a:p>
              <a:pPr algn="ctr"/>
              <a:r>
                <a:rPr lang="en-US" altLang="ja-JP" sz="800" kern="0" spc="-300" dirty="0">
                  <a:solidFill>
                    <a:schemeClr val="bg1"/>
                  </a:solidFill>
                  <a:latin typeface="Meiryo UI" panose="020B0604030504040204" pitchFamily="50" charset="-128"/>
                  <a:ea typeface="Meiryo UI" panose="020B0604030504040204" pitchFamily="50" charset="-128"/>
                </a:rPr>
                <a:t>600×1200</a:t>
              </a:r>
            </a:p>
          </p:txBody>
        </p:sp>
        <p:sp>
          <p:nvSpPr>
            <p:cNvPr id="53" name="正方形/長方形 52">
              <a:extLst>
                <a:ext uri="{FF2B5EF4-FFF2-40B4-BE49-F238E27FC236}">
                  <a16:creationId xmlns:a16="http://schemas.microsoft.com/office/drawing/2014/main" id="{828B0FF2-B8EB-F033-5BA9-746BCEFBFF6A}"/>
                </a:ext>
              </a:extLst>
            </p:cNvPr>
            <p:cNvSpPr>
              <a:spLocks/>
            </p:cNvSpPr>
            <p:nvPr/>
          </p:nvSpPr>
          <p:spPr>
            <a:xfrm>
              <a:off x="2399844" y="1742497"/>
              <a:ext cx="1811604" cy="223962"/>
            </a:xfrm>
            <a:prstGeom prst="rect">
              <a:avLst/>
            </a:prstGeom>
            <a:solidFill>
              <a:srgbClr val="EF9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a:solidFill>
                    <a:schemeClr val="bg1"/>
                  </a:solidFill>
                  <a:latin typeface="Meiryo UI" panose="020B0604030504040204" pitchFamily="50" charset="-128"/>
                  <a:ea typeface="Meiryo UI" panose="020B0604030504040204" pitchFamily="50" charset="-128"/>
                </a:rPr>
                <a:t>1456×180</a:t>
              </a:r>
              <a:endParaRPr kumimoji="1" lang="ja-JP" altLang="en-US" sz="800" dirty="0">
                <a:solidFill>
                  <a:schemeClr val="bg1"/>
                </a:solidFill>
                <a:latin typeface="Meiryo UI" panose="020B0604030504040204" pitchFamily="50" charset="-128"/>
                <a:ea typeface="Meiryo UI" panose="020B0604030504040204" pitchFamily="50" charset="-128"/>
              </a:endParaRPr>
            </a:p>
          </p:txBody>
        </p:sp>
      </p:grpSp>
      <p:grpSp>
        <p:nvGrpSpPr>
          <p:cNvPr id="70" name="グループ化 69">
            <a:extLst>
              <a:ext uri="{FF2B5EF4-FFF2-40B4-BE49-F238E27FC236}">
                <a16:creationId xmlns:a16="http://schemas.microsoft.com/office/drawing/2014/main" id="{5710A6C4-A9DD-7328-1E61-1D2A899C8D02}"/>
              </a:ext>
            </a:extLst>
          </p:cNvPr>
          <p:cNvGrpSpPr/>
          <p:nvPr/>
        </p:nvGrpSpPr>
        <p:grpSpPr>
          <a:xfrm>
            <a:off x="-26231" y="823543"/>
            <a:ext cx="2779959" cy="3387764"/>
            <a:chOff x="-26231" y="823543"/>
            <a:chExt cx="2779959" cy="3387764"/>
          </a:xfrm>
        </p:grpSpPr>
        <p:pic>
          <p:nvPicPr>
            <p:cNvPr id="45" name="図 44" descr="アイコン が含まれている画像&#10;&#10;自動的に生成された説明">
              <a:extLst>
                <a:ext uri="{FF2B5EF4-FFF2-40B4-BE49-F238E27FC236}">
                  <a16:creationId xmlns:a16="http://schemas.microsoft.com/office/drawing/2014/main" id="{0C02C725-D0F1-E105-C176-145E59F087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231" y="823543"/>
              <a:ext cx="2779959" cy="3387764"/>
            </a:xfrm>
            <a:prstGeom prst="rect">
              <a:avLst/>
            </a:prstGeom>
          </p:spPr>
        </p:pic>
        <p:sp>
          <p:nvSpPr>
            <p:cNvPr id="46" name="正方形/長方形 45">
              <a:extLst>
                <a:ext uri="{FF2B5EF4-FFF2-40B4-BE49-F238E27FC236}">
                  <a16:creationId xmlns:a16="http://schemas.microsoft.com/office/drawing/2014/main" id="{BC816E3D-6A6F-28CB-658D-9BF4792DE0A7}"/>
                </a:ext>
              </a:extLst>
            </p:cNvPr>
            <p:cNvSpPr>
              <a:spLocks noChangeAspect="1"/>
            </p:cNvSpPr>
            <p:nvPr/>
          </p:nvSpPr>
          <p:spPr>
            <a:xfrm>
              <a:off x="908512" y="1516542"/>
              <a:ext cx="912887" cy="652062"/>
            </a:xfrm>
            <a:prstGeom prst="rect">
              <a:avLst/>
            </a:prstGeom>
            <a:solidFill>
              <a:srgbClr val="EF9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a:t>
              </a:r>
              <a:r>
                <a:rPr kumimoji="1" lang="en-US" altLang="ja-JP" sz="800" dirty="0">
                  <a:solidFill>
                    <a:schemeClr val="bg1"/>
                  </a:solidFill>
                </a:rPr>
                <a:t>00×500</a:t>
              </a:r>
            </a:p>
          </p:txBody>
        </p:sp>
        <p:sp>
          <p:nvSpPr>
            <p:cNvPr id="47" name="正方形/長方形 46">
              <a:extLst>
                <a:ext uri="{FF2B5EF4-FFF2-40B4-BE49-F238E27FC236}">
                  <a16:creationId xmlns:a16="http://schemas.microsoft.com/office/drawing/2014/main" id="{A611E67D-21FA-A52E-A8F8-94DB86E20C7B}"/>
                </a:ext>
              </a:extLst>
            </p:cNvPr>
            <p:cNvSpPr>
              <a:spLocks noChangeAspect="1"/>
            </p:cNvSpPr>
            <p:nvPr/>
          </p:nvSpPr>
          <p:spPr>
            <a:xfrm>
              <a:off x="853210" y="3366401"/>
              <a:ext cx="1021978" cy="159684"/>
            </a:xfrm>
            <a:prstGeom prst="rect">
              <a:avLst/>
            </a:prstGeom>
            <a:solidFill>
              <a:srgbClr val="EF9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0×100</a:t>
              </a:r>
              <a:endParaRPr kumimoji="1" lang="ja-JP" altLang="en-US" sz="800" dirty="0">
                <a:solidFill>
                  <a:schemeClr val="bg1"/>
                </a:solidFill>
              </a:endParaRPr>
            </a:p>
          </p:txBody>
        </p:sp>
        <p:sp>
          <p:nvSpPr>
            <p:cNvPr id="48" name="正方形/長方形 47">
              <a:extLst>
                <a:ext uri="{FF2B5EF4-FFF2-40B4-BE49-F238E27FC236}">
                  <a16:creationId xmlns:a16="http://schemas.microsoft.com/office/drawing/2014/main" id="{C5305528-8B69-32FA-4F0D-5A97862F4129}"/>
                </a:ext>
              </a:extLst>
            </p:cNvPr>
            <p:cNvSpPr>
              <a:spLocks noChangeAspect="1"/>
            </p:cNvSpPr>
            <p:nvPr/>
          </p:nvSpPr>
          <p:spPr>
            <a:xfrm>
              <a:off x="852759" y="2984893"/>
              <a:ext cx="1021978" cy="316800"/>
            </a:xfrm>
            <a:prstGeom prst="rect">
              <a:avLst/>
            </a:prstGeom>
            <a:solidFill>
              <a:srgbClr val="EF91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800" dirty="0">
                  <a:solidFill>
                    <a:schemeClr val="bg1"/>
                  </a:solidFill>
                </a:rPr>
                <a:t>64</a:t>
              </a:r>
              <a:r>
                <a:rPr kumimoji="1" lang="en-US" altLang="ja-JP" sz="800" dirty="0">
                  <a:solidFill>
                    <a:schemeClr val="bg1"/>
                  </a:solidFill>
                </a:rPr>
                <a:t>0×200</a:t>
              </a:r>
              <a:endParaRPr kumimoji="1" lang="ja-JP" altLang="en-US" sz="800" dirty="0">
                <a:solidFill>
                  <a:schemeClr val="bg1"/>
                </a:solidFill>
              </a:endParaRPr>
            </a:p>
          </p:txBody>
        </p:sp>
      </p:grpSp>
      <p:sp>
        <p:nvSpPr>
          <p:cNvPr id="54" name="テキスト ボックス 3">
            <a:extLst>
              <a:ext uri="{FF2B5EF4-FFF2-40B4-BE49-F238E27FC236}">
                <a16:creationId xmlns:a16="http://schemas.microsoft.com/office/drawing/2014/main" id="{DC4C0E32-11A3-475C-5ADF-80B7EC7D2B68}"/>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■入稿イメージ</a:t>
            </a:r>
          </a:p>
        </p:txBody>
      </p:sp>
      <p:sp>
        <p:nvSpPr>
          <p:cNvPr id="55" name="タイトル 1">
            <a:extLst>
              <a:ext uri="{FF2B5EF4-FFF2-40B4-BE49-F238E27FC236}">
                <a16:creationId xmlns:a16="http://schemas.microsoft.com/office/drawing/2014/main" id="{3F550919-0322-DF2B-1BB9-BFCA7E36DCC1}"/>
              </a:ext>
            </a:extLst>
          </p:cNvPr>
          <p:cNvSpPr>
            <a:spLocks noGrp="1" noChangeArrowheads="1"/>
          </p:cNvSpPr>
          <p:nvPr>
            <p:ph type="title"/>
          </p:nvPr>
        </p:nvSpPr>
        <p:spPr bwMode="auto">
          <a:xfrm>
            <a:off x="393700" y="271463"/>
            <a:ext cx="9288463" cy="403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r>
              <a:rPr lang="ja-JP" altLang="en-US" dirty="0">
                <a:latin typeface="Meiryo UI" panose="020B0604030504040204" pitchFamily="50" charset="-128"/>
                <a:ea typeface="Meiryo UI" panose="020B0604030504040204" pitchFamily="50" charset="-128"/>
              </a:rPr>
              <a:t>入稿規定</a:t>
            </a:r>
          </a:p>
        </p:txBody>
      </p:sp>
      <p:graphicFrame>
        <p:nvGraphicFramePr>
          <p:cNvPr id="56" name="表 55">
            <a:extLst>
              <a:ext uri="{FF2B5EF4-FFF2-40B4-BE49-F238E27FC236}">
                <a16:creationId xmlns:a16="http://schemas.microsoft.com/office/drawing/2014/main" id="{D872518C-9B50-E014-FB42-9C6E0118B9A5}"/>
              </a:ext>
            </a:extLst>
          </p:cNvPr>
          <p:cNvGraphicFramePr>
            <a:graphicFrameLocks noGrp="1"/>
          </p:cNvGraphicFramePr>
          <p:nvPr>
            <p:extLst>
              <p:ext uri="{D42A27DB-BD31-4B8C-83A1-F6EECF244321}">
                <p14:modId xmlns:p14="http://schemas.microsoft.com/office/powerpoint/2010/main" val="2937118868"/>
              </p:ext>
            </p:extLst>
          </p:nvPr>
        </p:nvGraphicFramePr>
        <p:xfrm>
          <a:off x="741417" y="3921861"/>
          <a:ext cx="8484365" cy="2622282"/>
        </p:xfrm>
        <a:graphic>
          <a:graphicData uri="http://schemas.openxmlformats.org/drawingml/2006/table">
            <a:tbl>
              <a:tblPr>
                <a:tableStyleId>{BC89EF96-8CEA-46FF-86C4-4CE0E7609802}</a:tableStyleId>
              </a:tblPr>
              <a:tblGrid>
                <a:gridCol w="1140365">
                  <a:extLst>
                    <a:ext uri="{9D8B030D-6E8A-4147-A177-3AD203B41FA5}">
                      <a16:colId xmlns:a16="http://schemas.microsoft.com/office/drawing/2014/main" val="1288645124"/>
                    </a:ext>
                  </a:extLst>
                </a:gridCol>
                <a:gridCol w="1944000">
                  <a:extLst>
                    <a:ext uri="{9D8B030D-6E8A-4147-A177-3AD203B41FA5}">
                      <a16:colId xmlns:a16="http://schemas.microsoft.com/office/drawing/2014/main" val="946032638"/>
                    </a:ext>
                  </a:extLst>
                </a:gridCol>
                <a:gridCol w="2700000">
                  <a:extLst>
                    <a:ext uri="{9D8B030D-6E8A-4147-A177-3AD203B41FA5}">
                      <a16:colId xmlns:a16="http://schemas.microsoft.com/office/drawing/2014/main" val="2724110451"/>
                    </a:ext>
                  </a:extLst>
                </a:gridCol>
                <a:gridCol w="2700000">
                  <a:extLst>
                    <a:ext uri="{9D8B030D-6E8A-4147-A177-3AD203B41FA5}">
                      <a16:colId xmlns:a16="http://schemas.microsoft.com/office/drawing/2014/main" val="2892357857"/>
                    </a:ext>
                  </a:extLst>
                </a:gridCol>
              </a:tblGrid>
              <a:tr h="246173">
                <a:tc>
                  <a:txBody>
                    <a:bodyPr/>
                    <a:lstStyle/>
                    <a:p>
                      <a:pPr algn="ctr" fontAlgn="ctr"/>
                      <a:r>
                        <a:rPr lang="ja-JP" altLang="en-US" sz="1000" b="1" u="none" strike="noStrike" dirty="0">
                          <a:solidFill>
                            <a:schemeClr val="bg1"/>
                          </a:solidFill>
                          <a:effectLst/>
                        </a:rPr>
                        <a:t>原稿規定一覧</a:t>
                      </a:r>
                      <a:endParaRPr lang="en-US" altLang="ja-JP" sz="1000" b="1" i="0" u="none" strike="noStrike" dirty="0">
                        <a:solidFill>
                          <a:schemeClr val="bg1"/>
                        </a:solidFill>
                        <a:effectLst/>
                        <a:latin typeface="+mn-ea"/>
                        <a:ea typeface="+mn-ea"/>
                      </a:endParaRPr>
                    </a:p>
                  </a:txBody>
                  <a:tcPr marL="108000" marR="72000" marT="46800" marB="36000" anchor="ctr">
                    <a:lnR w="12700" cap="flat" cmpd="sng" algn="ctr">
                      <a:solidFill>
                        <a:schemeClr val="bg1"/>
                      </a:solidFill>
                      <a:prstDash val="solid"/>
                      <a:round/>
                      <a:headEnd type="none" w="med" len="med"/>
                      <a:tailEnd type="none" w="med" len="med"/>
                    </a:lnR>
                    <a:solidFill>
                      <a:srgbClr val="EF91A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bg1"/>
                          </a:solidFill>
                        </a:rPr>
                        <a:t>共通</a:t>
                      </a:r>
                      <a:endParaRPr kumimoji="1" lang="ja-JP" altLang="en-US" sz="1000" dirty="0"/>
                    </a:p>
                  </a:txBody>
                  <a:tcPr marL="108000" marR="72000" marT="468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EF91A1"/>
                    </a:solidFill>
                  </a:tcPr>
                </a:tc>
                <a:tc>
                  <a:txBody>
                    <a:bodyPr/>
                    <a:lstStyle/>
                    <a:p>
                      <a:pPr algn="ctr" fontAlgn="ctr"/>
                      <a:r>
                        <a:rPr lang="en-US" altLang="ja-JP" sz="1000" b="1" i="0" u="none" strike="noStrike" dirty="0">
                          <a:solidFill>
                            <a:schemeClr val="bg1"/>
                          </a:solidFill>
                          <a:effectLst/>
                          <a:latin typeface="+mn-ea"/>
                          <a:ea typeface="+mn-ea"/>
                        </a:rPr>
                        <a:t>SP</a:t>
                      </a:r>
                      <a:endParaRPr lang="en-US" altLang="ja-JP" sz="800" b="0" i="0" u="none" strike="noStrike" dirty="0">
                        <a:solidFill>
                          <a:srgbClr val="000000"/>
                        </a:solidFill>
                        <a:effectLst/>
                        <a:latin typeface="+mn-ea"/>
                        <a:ea typeface="+mn-ea"/>
                      </a:endParaRPr>
                    </a:p>
                  </a:txBody>
                  <a:tcPr marL="108000" marR="72000" marT="46800" marB="360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rgbClr val="EF91A1"/>
                    </a:solidFill>
                  </a:tcPr>
                </a:tc>
                <a:tc>
                  <a:txBody>
                    <a:bodyPr/>
                    <a:lstStyle/>
                    <a:p>
                      <a:pPr algn="ctr"/>
                      <a:r>
                        <a:rPr kumimoji="1" lang="en-US" altLang="ja-JP" sz="1000" b="1" dirty="0">
                          <a:solidFill>
                            <a:schemeClr val="bg1"/>
                          </a:solidFill>
                        </a:rPr>
                        <a:t>PC</a:t>
                      </a:r>
                      <a:endParaRPr kumimoji="1" lang="ja-JP" altLang="en-US" dirty="0"/>
                    </a:p>
                  </a:txBody>
                  <a:tcPr marL="108000" marR="72000" marT="46800" marB="36000" anchor="ctr">
                    <a:lnL w="12700" cap="flat" cmpd="sng" algn="ctr">
                      <a:solidFill>
                        <a:schemeClr val="bg1"/>
                      </a:solidFill>
                      <a:prstDash val="solid"/>
                      <a:round/>
                      <a:headEnd type="none" w="med" len="med"/>
                      <a:tailEnd type="none" w="med" len="med"/>
                    </a:lnL>
                    <a:solidFill>
                      <a:srgbClr val="EF91A1"/>
                    </a:solidFill>
                  </a:tcPr>
                </a:tc>
                <a:extLst>
                  <a:ext uri="{0D108BD9-81ED-4DB2-BD59-A6C34878D82A}">
                    <a16:rowId xmlns:a16="http://schemas.microsoft.com/office/drawing/2014/main" val="336024312"/>
                  </a:ext>
                </a:extLst>
              </a:tr>
              <a:tr h="1614392">
                <a:tc>
                  <a:txBody>
                    <a:bodyPr/>
                    <a:lstStyle/>
                    <a:p>
                      <a:pPr algn="ctr"/>
                      <a:r>
                        <a:rPr kumimoji="1" lang="ja-JP" altLang="en-US" sz="1000" b="0" dirty="0">
                          <a:solidFill>
                            <a:schemeClr val="tx1"/>
                          </a:solidFill>
                        </a:rPr>
                        <a:t>サイズ</a:t>
                      </a:r>
                    </a:p>
                  </a:txBody>
                  <a:tcPr marL="108000" marR="72000" marT="46800" marB="36000"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rgbClr val="FF0000"/>
                          </a:solidFill>
                        </a:rPr>
                        <a:t>必須 </a:t>
                      </a:r>
                      <a:r>
                        <a:rPr kumimoji="1" lang="en-US" altLang="ja-JP" sz="1000" dirty="0">
                          <a:solidFill>
                            <a:schemeClr val="tx1"/>
                          </a:solidFill>
                        </a:rPr>
                        <a:t>180×180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dirty="0">
                          <a:solidFill>
                            <a:schemeClr val="tx1"/>
                          </a:solidFill>
                        </a:rPr>
                        <a:t>（企業またはサービスロゴ）</a:t>
                      </a:r>
                    </a:p>
                  </a:txBody>
                  <a:tcPr marL="108000" marR="72000" marT="46800" marB="36000"/>
                </a:tc>
                <a:tc>
                  <a:txBody>
                    <a:bodyPr/>
                    <a:lstStyle/>
                    <a:p>
                      <a:pPr>
                        <a:lnSpc>
                          <a:spcPct val="110000"/>
                        </a:lnSpc>
                      </a:pPr>
                      <a:r>
                        <a:rPr kumimoji="1" lang="ja-JP" altLang="en-US" sz="1000" dirty="0">
                          <a:solidFill>
                            <a:srgbClr val="FF0000"/>
                          </a:solidFill>
                        </a:rPr>
                        <a:t>必須① </a:t>
                      </a:r>
                      <a:r>
                        <a:rPr kumimoji="1" lang="en-US" altLang="ja-JP" sz="1000" dirty="0">
                          <a:solidFill>
                            <a:schemeClr val="tx1"/>
                          </a:solidFill>
                        </a:rPr>
                        <a:t>600×500</a:t>
                      </a:r>
                      <a:br>
                        <a:rPr kumimoji="1" lang="ja-JP" altLang="en-US" sz="1000" dirty="0">
                          <a:solidFill>
                            <a:schemeClr val="tx1"/>
                          </a:solidFill>
                        </a:rPr>
                      </a:br>
                      <a:r>
                        <a:rPr kumimoji="1" lang="ja-JP" altLang="en-US" sz="1000" dirty="0">
                          <a:solidFill>
                            <a:srgbClr val="FF0000"/>
                          </a:solidFill>
                        </a:rPr>
                        <a:t>必須② </a:t>
                      </a:r>
                      <a:r>
                        <a:rPr kumimoji="1" lang="ja-JP" altLang="en-US" sz="1000" dirty="0">
                          <a:solidFill>
                            <a:schemeClr val="tx1"/>
                          </a:solidFill>
                        </a:rPr>
                        <a:t>レスポンシブ（インフィード）</a:t>
                      </a:r>
                    </a:p>
                    <a:p>
                      <a:pPr>
                        <a:lnSpc>
                          <a:spcPct val="110000"/>
                        </a:lnSpc>
                      </a:pPr>
                      <a:r>
                        <a:rPr kumimoji="1" lang="ja-JP" altLang="en-US" sz="1000" dirty="0">
                          <a:solidFill>
                            <a:schemeClr val="tx1"/>
                          </a:solidFill>
                        </a:rPr>
                        <a:t>（</a:t>
                      </a:r>
                      <a:r>
                        <a:rPr kumimoji="1" lang="en-US" altLang="ja-JP" sz="1000" dirty="0">
                          <a:solidFill>
                            <a:schemeClr val="tx1"/>
                          </a:solidFill>
                        </a:rPr>
                        <a:t>1200×628</a:t>
                      </a:r>
                      <a:r>
                        <a:rPr kumimoji="1" lang="ja-JP" altLang="en-US" sz="1000" dirty="0">
                          <a:solidFill>
                            <a:schemeClr val="tx1"/>
                          </a:solidFill>
                        </a:rPr>
                        <a:t>＋</a:t>
                      </a:r>
                      <a:r>
                        <a:rPr kumimoji="1" lang="en-US" altLang="ja-JP" sz="1000" dirty="0">
                          <a:solidFill>
                            <a:schemeClr val="tx1"/>
                          </a:solidFill>
                        </a:rPr>
                        <a:t>1080×1080</a:t>
                      </a:r>
                      <a:r>
                        <a:rPr kumimoji="1" lang="ja-JP" altLang="en-US" sz="1000" dirty="0">
                          <a:solidFill>
                            <a:schemeClr val="tx1"/>
                          </a:solidFill>
                        </a:rPr>
                        <a:t>＋テキスト）</a:t>
                      </a:r>
                      <a:endParaRPr kumimoji="1" lang="en-US" altLang="ja-JP" sz="1000"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282828"/>
                          </a:solidFill>
                          <a:effectLst/>
                          <a:uLnTx/>
                          <a:uFillTx/>
                          <a:latin typeface="+mn-lt"/>
                          <a:ea typeface="+mn-ea"/>
                          <a:cs typeface="+mn-cs"/>
                        </a:rPr>
                        <a:t>※</a:t>
                      </a:r>
                      <a:r>
                        <a:rPr kumimoji="1" lang="ja-JP" altLang="en-US" sz="800" b="0" i="0" u="none" strike="noStrike" kern="1200" cap="none" spc="0" normalizeH="0" baseline="0" noProof="0" dirty="0">
                          <a:ln>
                            <a:noFill/>
                          </a:ln>
                          <a:solidFill>
                            <a:srgbClr val="282828"/>
                          </a:solidFill>
                          <a:effectLst/>
                          <a:uLnTx/>
                          <a:uFillTx/>
                          <a:latin typeface="+mn-lt"/>
                          <a:ea typeface="+mn-ea"/>
                          <a:cs typeface="+mn-cs"/>
                        </a:rPr>
                        <a:t>テキストは弊社専用フォーマットに記載の上</a:t>
                      </a:r>
                      <a:endParaRPr kumimoji="1" lang="en-US" altLang="ja-JP" sz="800" b="0" i="0" u="none" strike="noStrike" kern="1200" cap="none" spc="0" normalizeH="0" baseline="0" noProof="0" dirty="0">
                        <a:ln>
                          <a:noFill/>
                        </a:ln>
                        <a:solidFill>
                          <a:srgbClr val="282828"/>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282828"/>
                          </a:solidFill>
                          <a:effectLst/>
                          <a:uLnTx/>
                          <a:uFillTx/>
                          <a:latin typeface="+mn-lt"/>
                          <a:ea typeface="+mn-ea"/>
                          <a:cs typeface="+mn-cs"/>
                        </a:rPr>
                        <a:t>　ご入稿ください</a:t>
                      </a:r>
                      <a:endParaRPr kumimoji="1" lang="en-US" altLang="ja-JP" sz="800" b="0" i="0" u="none" strike="noStrike" kern="1200" cap="none" spc="0" normalizeH="0" baseline="0" noProof="0" dirty="0">
                        <a:ln>
                          <a:noFill/>
                        </a:ln>
                        <a:solidFill>
                          <a:srgbClr val="282828"/>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400" dirty="0">
                        <a:solidFill>
                          <a:schemeClr val="tx1"/>
                        </a:solidFill>
                        <a:latin typeface="+mn-lt"/>
                      </a:endParaRPr>
                    </a:p>
                    <a:p>
                      <a:pPr>
                        <a:lnSpc>
                          <a:spcPct val="110000"/>
                        </a:lnSpc>
                      </a:pPr>
                      <a:r>
                        <a:rPr kumimoji="1" lang="ja-JP" altLang="en-US" sz="1000" dirty="0">
                          <a:solidFill>
                            <a:schemeClr val="tx1"/>
                          </a:solidFill>
                        </a:rPr>
                        <a:t>・</a:t>
                      </a:r>
                      <a:r>
                        <a:rPr kumimoji="1" lang="en-US" altLang="ja-JP" sz="1000" dirty="0">
                          <a:solidFill>
                            <a:schemeClr val="tx1"/>
                          </a:solidFill>
                        </a:rPr>
                        <a:t>640×200</a:t>
                      </a:r>
                      <a:endParaRPr kumimoji="1" lang="ja-JP" altLang="en-US" sz="1000" dirty="0">
                        <a:solidFill>
                          <a:schemeClr val="tx1"/>
                        </a:solidFill>
                      </a:endParaRPr>
                    </a:p>
                    <a:p>
                      <a:pPr>
                        <a:lnSpc>
                          <a:spcPct val="110000"/>
                        </a:lnSpc>
                      </a:pPr>
                      <a:r>
                        <a:rPr kumimoji="1" lang="ja-JP" altLang="en-US" sz="1000" dirty="0">
                          <a:solidFill>
                            <a:schemeClr val="tx1"/>
                          </a:solidFill>
                        </a:rPr>
                        <a:t>・</a:t>
                      </a:r>
                      <a:r>
                        <a:rPr kumimoji="1" lang="en-US" altLang="ja-JP" sz="1000" dirty="0">
                          <a:solidFill>
                            <a:schemeClr val="tx1"/>
                          </a:solidFill>
                        </a:rPr>
                        <a:t>640×100</a:t>
                      </a:r>
                      <a:endParaRPr kumimoji="1" lang="ja-JP" altLang="en-US" sz="1000" dirty="0">
                        <a:solidFill>
                          <a:schemeClr val="tx1"/>
                        </a:solidFill>
                      </a:endParaRPr>
                    </a:p>
                  </a:txBody>
                  <a:tcPr marL="108000" marR="72000" marT="46800" marB="36000"/>
                </a:tc>
                <a:tc>
                  <a:txBody>
                    <a:bodyPr/>
                    <a:lstStyle/>
                    <a:p>
                      <a:r>
                        <a:rPr kumimoji="1" lang="ja-JP" altLang="en-US" sz="1000" dirty="0">
                          <a:solidFill>
                            <a:srgbClr val="FF0000"/>
                          </a:solidFill>
                        </a:rPr>
                        <a:t>必須① </a:t>
                      </a:r>
                      <a:r>
                        <a:rPr kumimoji="1" lang="en-US" altLang="ja-JP" sz="1000" dirty="0">
                          <a:solidFill>
                            <a:schemeClr val="tx1"/>
                          </a:solidFill>
                        </a:rPr>
                        <a:t>600×500</a:t>
                      </a:r>
                    </a:p>
                    <a:p>
                      <a:r>
                        <a:rPr kumimoji="1" lang="ja-JP" altLang="en-US" sz="1000" dirty="0">
                          <a:solidFill>
                            <a:srgbClr val="FF0000"/>
                          </a:solidFill>
                        </a:rPr>
                        <a:t>必須② </a:t>
                      </a:r>
                      <a:r>
                        <a:rPr kumimoji="1" lang="ja-JP" altLang="en-US" sz="1000" dirty="0">
                          <a:solidFill>
                            <a:schemeClr val="tx1"/>
                          </a:solidFill>
                        </a:rPr>
                        <a:t>レスポンシブ（インフィード）</a:t>
                      </a:r>
                    </a:p>
                    <a:p>
                      <a:r>
                        <a:rPr kumimoji="1" lang="ja-JP" altLang="en-US" sz="1000" dirty="0">
                          <a:solidFill>
                            <a:schemeClr val="tx1"/>
                          </a:solidFill>
                        </a:rPr>
                        <a:t>（</a:t>
                      </a:r>
                      <a:r>
                        <a:rPr kumimoji="1" lang="en-US" altLang="ja-JP" sz="1000" dirty="0">
                          <a:solidFill>
                            <a:schemeClr val="tx1"/>
                          </a:solidFill>
                        </a:rPr>
                        <a:t>1200×628</a:t>
                      </a:r>
                      <a:r>
                        <a:rPr kumimoji="1" lang="ja-JP" altLang="en-US" sz="1000" dirty="0">
                          <a:solidFill>
                            <a:schemeClr val="tx1"/>
                          </a:solidFill>
                        </a:rPr>
                        <a:t>＋</a:t>
                      </a:r>
                      <a:r>
                        <a:rPr kumimoji="1" lang="en-US" altLang="ja-JP" sz="1000" dirty="0">
                          <a:solidFill>
                            <a:schemeClr val="tx1"/>
                          </a:solidFill>
                        </a:rPr>
                        <a:t>1080×1080</a:t>
                      </a:r>
                      <a:r>
                        <a:rPr kumimoji="1" lang="ja-JP" altLang="en-US" sz="1000" dirty="0">
                          <a:solidFill>
                            <a:schemeClr val="tx1"/>
                          </a:solidFill>
                        </a:rPr>
                        <a:t>＋テキスト）</a:t>
                      </a:r>
                    </a:p>
                    <a:p>
                      <a:r>
                        <a:rPr kumimoji="1" lang="en-US" altLang="ja-JP" sz="800" dirty="0">
                          <a:solidFill>
                            <a:schemeClr val="tx1"/>
                          </a:solidFill>
                        </a:rPr>
                        <a:t>※</a:t>
                      </a:r>
                      <a:r>
                        <a:rPr kumimoji="1" lang="ja-JP" altLang="en-US" sz="800" dirty="0">
                          <a:solidFill>
                            <a:schemeClr val="tx1"/>
                          </a:solidFill>
                        </a:rPr>
                        <a:t>テキストは、弊社専用フォーマットに記載の上ご入稿ください</a:t>
                      </a:r>
                      <a:endParaRPr kumimoji="1" lang="en-US" altLang="ja-JP" sz="800" dirty="0">
                        <a:solidFill>
                          <a:schemeClr val="tx1"/>
                        </a:solidFill>
                      </a:endParaRPr>
                    </a:p>
                    <a:p>
                      <a:endParaRPr kumimoji="1" lang="ja-JP" altLang="en-US" sz="400" dirty="0">
                        <a:solidFill>
                          <a:srgbClr val="FF0000"/>
                        </a:solidFill>
                      </a:endParaRPr>
                    </a:p>
                    <a:p>
                      <a:r>
                        <a:rPr kumimoji="1" lang="ja-JP" altLang="en-US" sz="1000" dirty="0">
                          <a:solidFill>
                            <a:schemeClr val="tx1"/>
                          </a:solidFill>
                        </a:rPr>
                        <a:t>・</a:t>
                      </a:r>
                      <a:r>
                        <a:rPr kumimoji="1" lang="en-US" altLang="ja-JP" sz="1000" dirty="0">
                          <a:solidFill>
                            <a:schemeClr val="tx1"/>
                          </a:solidFill>
                        </a:rPr>
                        <a:t>970×250</a:t>
                      </a:r>
                      <a:r>
                        <a:rPr kumimoji="1" lang="en-US" altLang="ja-JP" sz="1000" dirty="0">
                          <a:solidFill>
                            <a:srgbClr val="FF0000"/>
                          </a:solidFill>
                        </a:rPr>
                        <a:t>	</a:t>
                      </a:r>
                    </a:p>
                    <a:p>
                      <a:r>
                        <a:rPr kumimoji="1" lang="ja-JP" altLang="en-US" sz="1000" dirty="0">
                          <a:solidFill>
                            <a:schemeClr val="tx1"/>
                          </a:solidFill>
                        </a:rPr>
                        <a:t>・</a:t>
                      </a:r>
                      <a:r>
                        <a:rPr kumimoji="1" lang="en-US" altLang="ja-JP" sz="1000" dirty="0">
                          <a:solidFill>
                            <a:schemeClr val="tx1"/>
                          </a:solidFill>
                        </a:rPr>
                        <a:t>1456×180</a:t>
                      </a:r>
                    </a:p>
                    <a:p>
                      <a:r>
                        <a:rPr kumimoji="1" lang="ja-JP" altLang="en-US" sz="1000" dirty="0">
                          <a:solidFill>
                            <a:schemeClr val="tx1"/>
                          </a:solidFill>
                        </a:rPr>
                        <a:t>・</a:t>
                      </a:r>
                      <a:r>
                        <a:rPr kumimoji="1" lang="en-US" altLang="ja-JP" sz="1000" dirty="0">
                          <a:solidFill>
                            <a:schemeClr val="tx1"/>
                          </a:solidFill>
                        </a:rPr>
                        <a:t>600×1200</a:t>
                      </a:r>
                    </a:p>
                  </a:txBody>
                  <a:tcPr marL="108000" marR="72000" marT="46800" marB="36000"/>
                </a:tc>
                <a:extLst>
                  <a:ext uri="{0D108BD9-81ED-4DB2-BD59-A6C34878D82A}">
                    <a16:rowId xmlns:a16="http://schemas.microsoft.com/office/drawing/2014/main" val="4205072874"/>
                  </a:ext>
                </a:extLst>
              </a:tr>
              <a:tr h="324000">
                <a:tc>
                  <a:txBody>
                    <a:bodyPr/>
                    <a:lstStyle/>
                    <a:p>
                      <a:pPr algn="ctr"/>
                      <a:r>
                        <a:rPr kumimoji="1" lang="ja-JP" altLang="en-US" sz="1000" b="0" dirty="0">
                          <a:solidFill>
                            <a:schemeClr val="tx1"/>
                          </a:solidFill>
                        </a:rPr>
                        <a:t>容量</a:t>
                      </a:r>
                    </a:p>
                  </a:txBody>
                  <a:tcPr marL="108000" marR="72000" marT="46800" marB="36000" anchor="ctr"/>
                </a:tc>
                <a:tc gridSpan="3">
                  <a:txBody>
                    <a:bodyPr/>
                    <a:lstStyle/>
                    <a:p>
                      <a:pPr algn="ctr"/>
                      <a:r>
                        <a:rPr kumimoji="1" lang="en-US" altLang="ja-JP" sz="1000" dirty="0">
                          <a:solidFill>
                            <a:schemeClr val="tx1"/>
                          </a:solidFill>
                        </a:rPr>
                        <a:t>300KB</a:t>
                      </a:r>
                      <a:r>
                        <a:rPr kumimoji="1" lang="ja-JP" altLang="en-US" sz="1000" dirty="0">
                          <a:solidFill>
                            <a:schemeClr val="tx1"/>
                          </a:solidFill>
                        </a:rPr>
                        <a:t>未満</a:t>
                      </a:r>
                      <a:endParaRPr kumimoji="1" lang="en-US" altLang="ja-JP" sz="1000" dirty="0">
                        <a:solidFill>
                          <a:schemeClr val="tx1"/>
                        </a:solidFill>
                      </a:endParaRPr>
                    </a:p>
                  </a:txBody>
                  <a:tcPr marL="108000" marR="72000" marT="46800" marB="36000" anchor="ctr"/>
                </a:tc>
                <a:tc hMerge="1">
                  <a:txBody>
                    <a:bodyPr/>
                    <a:lstStyle/>
                    <a:p>
                      <a:endParaRPr kumimoji="1" lang="ja-JP" altLang="en-US"/>
                    </a:p>
                  </a:txBody>
                  <a:tcPr/>
                </a:tc>
                <a:tc hMerge="1">
                  <a:txBody>
                    <a:bodyPr/>
                    <a:lstStyle/>
                    <a:p>
                      <a:pPr algn="ctr"/>
                      <a:endParaRPr kumimoji="1" lang="en-US" altLang="ja-JP" sz="1000" dirty="0"/>
                    </a:p>
                  </a:txBody>
                  <a:tcPr marL="108000" marR="72000" marT="46800" marB="36000" anchor="ctr"/>
                </a:tc>
                <a:extLst>
                  <a:ext uri="{0D108BD9-81ED-4DB2-BD59-A6C34878D82A}">
                    <a16:rowId xmlns:a16="http://schemas.microsoft.com/office/drawing/2014/main" val="1716549552"/>
                  </a:ext>
                </a:extLst>
              </a:tr>
              <a:tr h="437717">
                <a:tc>
                  <a:txBody>
                    <a:bodyPr/>
                    <a:lstStyle/>
                    <a:p>
                      <a:pPr algn="ctr"/>
                      <a:r>
                        <a:rPr kumimoji="1" lang="ja-JP" altLang="en-US" sz="1000" b="0" dirty="0">
                          <a:solidFill>
                            <a:schemeClr val="tx1"/>
                          </a:solidFill>
                        </a:rPr>
                        <a:t>その他</a:t>
                      </a:r>
                    </a:p>
                  </a:txBody>
                  <a:tcPr marL="108000" marR="72000" marT="46800" marB="36000" anchor="ctr"/>
                </a:tc>
                <a:tc gridSpan="3">
                  <a:txBody>
                    <a:bodyPr/>
                    <a:lstStyle/>
                    <a:p>
                      <a:pPr algn="l"/>
                      <a:r>
                        <a:rPr lang="en-US" altLang="ja-JP" sz="1000" dirty="0"/>
                        <a:t>JPEG</a:t>
                      </a:r>
                      <a:r>
                        <a:rPr lang="ja-JP" altLang="en-US" sz="1000" dirty="0"/>
                        <a:t>データでの入稿を推奨／カラーコードは</a:t>
                      </a:r>
                      <a:r>
                        <a:rPr lang="en-US" altLang="ja-JP" sz="1000" dirty="0"/>
                        <a:t>RGB</a:t>
                      </a:r>
                      <a:r>
                        <a:rPr lang="ja-JP" altLang="en-US" sz="1000" dirty="0"/>
                        <a:t>形式</a:t>
                      </a:r>
                    </a:p>
                    <a:p>
                      <a:pPr algn="l"/>
                      <a:r>
                        <a:rPr lang="ja-JP" altLang="en-US" sz="1000" dirty="0"/>
                        <a:t>メニューによっては配信されないバナーサイズがございます。</a:t>
                      </a:r>
                    </a:p>
                  </a:txBody>
                  <a:tcPr marL="108000" marR="72000" marT="46800" marB="36000" anchor="ctr"/>
                </a:tc>
                <a:tc hMerge="1">
                  <a:txBody>
                    <a:bodyPr/>
                    <a:lstStyle/>
                    <a:p>
                      <a:endParaRPr kumimoji="1" lang="ja-JP" altLang="en-US" dirty="0"/>
                    </a:p>
                  </a:txBody>
                  <a:tcPr/>
                </a:tc>
                <a:tc hMerge="1">
                  <a:txBody>
                    <a:bodyPr/>
                    <a:lstStyle/>
                    <a:p>
                      <a:pPr algn="ctr"/>
                      <a:endParaRPr lang="ja-JP" altLang="en-US" sz="1000" dirty="0"/>
                    </a:p>
                  </a:txBody>
                  <a:tcPr marL="108000" marR="72000" marT="46800" marB="36000" anchor="ctr"/>
                </a:tc>
                <a:extLst>
                  <a:ext uri="{0D108BD9-81ED-4DB2-BD59-A6C34878D82A}">
                    <a16:rowId xmlns:a16="http://schemas.microsoft.com/office/drawing/2014/main" val="316856183"/>
                  </a:ext>
                </a:extLst>
              </a:tr>
            </a:tbl>
          </a:graphicData>
        </a:graphic>
      </p:graphicFrame>
      <p:grpSp>
        <p:nvGrpSpPr>
          <p:cNvPr id="57" name="グループ化 56">
            <a:extLst>
              <a:ext uri="{FF2B5EF4-FFF2-40B4-BE49-F238E27FC236}">
                <a16:creationId xmlns:a16="http://schemas.microsoft.com/office/drawing/2014/main" id="{0940B8CC-DAA0-2D4F-9016-597902AC1ACC}"/>
              </a:ext>
            </a:extLst>
          </p:cNvPr>
          <p:cNvGrpSpPr/>
          <p:nvPr/>
        </p:nvGrpSpPr>
        <p:grpSpPr>
          <a:xfrm>
            <a:off x="7805753" y="1219341"/>
            <a:ext cx="1655747" cy="2620782"/>
            <a:chOff x="7348553" y="876441"/>
            <a:chExt cx="1655747" cy="2620782"/>
          </a:xfrm>
        </p:grpSpPr>
        <p:pic>
          <p:nvPicPr>
            <p:cNvPr id="58" name="object 3">
              <a:extLst>
                <a:ext uri="{FF2B5EF4-FFF2-40B4-BE49-F238E27FC236}">
                  <a16:creationId xmlns:a16="http://schemas.microsoft.com/office/drawing/2014/main" id="{7A475ACD-927F-737A-17BC-464C3073A49D}"/>
                </a:ext>
              </a:extLst>
            </p:cNvPr>
            <p:cNvPicPr/>
            <p:nvPr/>
          </p:nvPicPr>
          <p:blipFill rotWithShape="1">
            <a:blip r:embed="rId5" cstate="email">
              <a:extLst>
                <a:ext uri="{28A0092B-C50C-407E-A947-70E740481C1C}">
                  <a14:useLocalDpi xmlns:a14="http://schemas.microsoft.com/office/drawing/2010/main"/>
                </a:ext>
              </a:extLst>
            </a:blip>
            <a:srcRect l="8673" r="8673"/>
            <a:stretch/>
          </p:blipFill>
          <p:spPr>
            <a:xfrm>
              <a:off x="7940413" y="2382687"/>
              <a:ext cx="357930" cy="359286"/>
            </a:xfrm>
            <a:prstGeom prst="rect">
              <a:avLst/>
            </a:prstGeom>
            <a:ln>
              <a:solidFill>
                <a:schemeClr val="bg1">
                  <a:lumMod val="75000"/>
                </a:schemeClr>
              </a:solidFill>
            </a:ln>
          </p:spPr>
        </p:pic>
        <p:sp>
          <p:nvSpPr>
            <p:cNvPr id="59" name="object 2">
              <a:extLst>
                <a:ext uri="{FF2B5EF4-FFF2-40B4-BE49-F238E27FC236}">
                  <a16:creationId xmlns:a16="http://schemas.microsoft.com/office/drawing/2014/main" id="{8568A98F-E9AF-53A0-DA34-81A9CB69356F}"/>
                </a:ext>
              </a:extLst>
            </p:cNvPr>
            <p:cNvSpPr txBox="1"/>
            <p:nvPr/>
          </p:nvSpPr>
          <p:spPr>
            <a:xfrm>
              <a:off x="7383093" y="2870944"/>
              <a:ext cx="1621207"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60" name="正方形/長方形 59">
              <a:extLst>
                <a:ext uri="{FF2B5EF4-FFF2-40B4-BE49-F238E27FC236}">
                  <a16:creationId xmlns:a16="http://schemas.microsoft.com/office/drawing/2014/main" id="{7BD4DA45-9C2B-B121-D595-126C6421A3CE}"/>
                </a:ext>
              </a:extLst>
            </p:cNvPr>
            <p:cNvSpPr/>
            <p:nvPr/>
          </p:nvSpPr>
          <p:spPr>
            <a:xfrm>
              <a:off x="7348553" y="891245"/>
              <a:ext cx="1440000" cy="260597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1" name="図 60" descr="建物の前の家&#10;&#10;AI によって生成されたコンテンツは間違っている可能性があります。">
              <a:extLst>
                <a:ext uri="{FF2B5EF4-FFF2-40B4-BE49-F238E27FC236}">
                  <a16:creationId xmlns:a16="http://schemas.microsoft.com/office/drawing/2014/main" id="{489C5F25-5AAE-1ECD-9345-76845ECE388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48795" y="876441"/>
              <a:ext cx="1440000" cy="1440000"/>
            </a:xfrm>
            <a:prstGeom prst="rect">
              <a:avLst/>
            </a:prstGeom>
          </p:spPr>
        </p:pic>
      </p:grpSp>
      <p:grpSp>
        <p:nvGrpSpPr>
          <p:cNvPr id="62" name="グループ化 61">
            <a:extLst>
              <a:ext uri="{FF2B5EF4-FFF2-40B4-BE49-F238E27FC236}">
                <a16:creationId xmlns:a16="http://schemas.microsoft.com/office/drawing/2014/main" id="{8D3C0FE1-B44D-B432-02E5-6763F7A40F95}"/>
              </a:ext>
            </a:extLst>
          </p:cNvPr>
          <p:cNvGrpSpPr/>
          <p:nvPr/>
        </p:nvGrpSpPr>
        <p:grpSpPr>
          <a:xfrm>
            <a:off x="5564376" y="1219341"/>
            <a:ext cx="1662021" cy="2620782"/>
            <a:chOff x="5488176" y="876441"/>
            <a:chExt cx="1662021" cy="2620782"/>
          </a:xfrm>
        </p:grpSpPr>
        <p:sp>
          <p:nvSpPr>
            <p:cNvPr id="63" name="object 2">
              <a:extLst>
                <a:ext uri="{FF2B5EF4-FFF2-40B4-BE49-F238E27FC236}">
                  <a16:creationId xmlns:a16="http://schemas.microsoft.com/office/drawing/2014/main" id="{706FAF90-68FF-B5EF-0A21-AF8E2B7AF341}"/>
                </a:ext>
              </a:extLst>
            </p:cNvPr>
            <p:cNvSpPr txBox="1"/>
            <p:nvPr/>
          </p:nvSpPr>
          <p:spPr>
            <a:xfrm>
              <a:off x="5522847" y="2870944"/>
              <a:ext cx="1627350" cy="573234"/>
            </a:xfrm>
            <a:prstGeom prst="rect">
              <a:avLst/>
            </a:prstGeom>
            <a:noFill/>
          </p:spPr>
          <p:txBody>
            <a:bodyPr vert="horz" wrap="square" lIns="0" tIns="100330" rIns="0" bIns="0" rtlCol="0">
              <a:spAutoFit/>
            </a:bodyPr>
            <a:lstStyle/>
            <a:p>
              <a:pPr marL="12700">
                <a:lnSpc>
                  <a:spcPct val="100000"/>
                </a:lnSpc>
                <a:spcBef>
                  <a:spcPts val="790"/>
                </a:spcBef>
              </a:pPr>
              <a:r>
                <a:rPr sz="800" b="1" dirty="0" err="1">
                  <a:solidFill>
                    <a:srgbClr val="221714"/>
                  </a:solidFill>
                  <a:latin typeface="Yu Gothic"/>
                  <a:cs typeface="Yu Gothic"/>
                </a:rPr>
                <a:t>広告タイトル</a:t>
              </a:r>
              <a:r>
                <a:rPr sz="800" b="1" dirty="0">
                  <a:solidFill>
                    <a:srgbClr val="221714"/>
                  </a:solidFill>
                  <a:latin typeface="Yu Gothic"/>
                  <a:cs typeface="Yu Gothic"/>
                </a:rPr>
                <a:t>（</a:t>
              </a:r>
              <a:r>
                <a:rPr lang="ja-JP" altLang="en-US" sz="800" b="1" dirty="0">
                  <a:solidFill>
                    <a:srgbClr val="221714"/>
                  </a:solidFill>
                  <a:latin typeface="Yu Gothic"/>
                  <a:cs typeface="Yu Gothic"/>
                </a:rPr>
                <a:t>半角</a:t>
              </a:r>
              <a:r>
                <a:rPr lang="en-US" altLang="ja-JP" sz="800" b="1" dirty="0">
                  <a:solidFill>
                    <a:srgbClr val="221714"/>
                  </a:solidFill>
                  <a:latin typeface="Yu Gothic"/>
                  <a:cs typeface="Yu Gothic"/>
                </a:rPr>
                <a:t>30</a:t>
              </a:r>
              <a:r>
                <a:rPr sz="800" b="1" dirty="0">
                  <a:solidFill>
                    <a:srgbClr val="221714"/>
                  </a:solidFill>
                  <a:latin typeface="Yu Gothic"/>
                  <a:cs typeface="Yu Gothic"/>
                </a:rPr>
                <a:t>文字以内） </a:t>
              </a:r>
              <a:endParaRPr lang="en-US" sz="800" b="1" dirty="0">
                <a:latin typeface="Yu Gothic"/>
                <a:cs typeface="Yu Gothic"/>
              </a:endParaRPr>
            </a:p>
            <a:p>
              <a:pPr marL="12700">
                <a:lnSpc>
                  <a:spcPct val="100000"/>
                </a:lnSpc>
                <a:spcBef>
                  <a:spcPts val="790"/>
                </a:spcBef>
              </a:pPr>
              <a:r>
                <a:rPr lang="ja-JP" altLang="en-US" sz="800" dirty="0">
                  <a:solidFill>
                    <a:srgbClr val="221714"/>
                  </a:solidFill>
                  <a:latin typeface="Yu Gothic"/>
                  <a:cs typeface="Yu Gothic"/>
                </a:rPr>
                <a:t>説明文</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90</a:t>
              </a:r>
              <a:r>
                <a:rPr sz="800" dirty="0">
                  <a:solidFill>
                    <a:srgbClr val="221714"/>
                  </a:solidFill>
                  <a:latin typeface="Yu Gothic"/>
                  <a:cs typeface="Yu Gothic"/>
                </a:rPr>
                <a:t>文字以内）</a:t>
              </a:r>
              <a:br>
                <a:rPr lang="en-US" sz="800" dirty="0">
                  <a:solidFill>
                    <a:srgbClr val="221714"/>
                  </a:solidFill>
                  <a:latin typeface="Yu Gothic"/>
                  <a:cs typeface="Yu Gothic"/>
                </a:rPr>
              </a:br>
              <a:r>
                <a:rPr sz="800" dirty="0" err="1">
                  <a:solidFill>
                    <a:srgbClr val="221714"/>
                  </a:solidFill>
                  <a:latin typeface="Yu Gothic"/>
                  <a:cs typeface="Yu Gothic"/>
                </a:rPr>
                <a:t>広告主</a:t>
              </a:r>
              <a:r>
                <a:rPr sz="800" dirty="0">
                  <a:solidFill>
                    <a:srgbClr val="221714"/>
                  </a:solidFill>
                  <a:latin typeface="Yu Gothic"/>
                  <a:cs typeface="Yu Gothic"/>
                </a:rPr>
                <a:t>（</a:t>
              </a:r>
              <a:r>
                <a:rPr lang="ja-JP" altLang="en-US" sz="800" dirty="0">
                  <a:solidFill>
                    <a:srgbClr val="221714"/>
                  </a:solidFill>
                  <a:latin typeface="Yu Gothic"/>
                  <a:cs typeface="Yu Gothic"/>
                </a:rPr>
                <a:t>半角</a:t>
              </a:r>
              <a:r>
                <a:rPr lang="en-US" altLang="ja-JP" sz="800" dirty="0">
                  <a:solidFill>
                    <a:srgbClr val="221714"/>
                  </a:solidFill>
                  <a:latin typeface="Yu Gothic"/>
                  <a:cs typeface="Yu Gothic"/>
                </a:rPr>
                <a:t>25</a:t>
              </a:r>
              <a:r>
                <a:rPr sz="800" dirty="0">
                  <a:solidFill>
                    <a:srgbClr val="221714"/>
                  </a:solidFill>
                  <a:latin typeface="Yu Gothic"/>
                  <a:cs typeface="Yu Gothic"/>
                </a:rPr>
                <a:t>文字以内）</a:t>
              </a:r>
              <a:endParaRPr sz="800" dirty="0">
                <a:latin typeface="Yu Gothic"/>
                <a:cs typeface="Yu Gothic"/>
              </a:endParaRPr>
            </a:p>
          </p:txBody>
        </p:sp>
        <p:sp>
          <p:nvSpPr>
            <p:cNvPr id="64" name="正方形/長方形 63">
              <a:extLst>
                <a:ext uri="{FF2B5EF4-FFF2-40B4-BE49-F238E27FC236}">
                  <a16:creationId xmlns:a16="http://schemas.microsoft.com/office/drawing/2014/main" id="{8A239852-5F23-75F0-02BF-6FD6DF25BC8E}"/>
                </a:ext>
              </a:extLst>
            </p:cNvPr>
            <p:cNvSpPr/>
            <p:nvPr/>
          </p:nvSpPr>
          <p:spPr>
            <a:xfrm>
              <a:off x="5488176" y="885825"/>
              <a:ext cx="1447736" cy="2611398"/>
            </a:xfrm>
            <a:prstGeom prst="rect">
              <a:avLst/>
            </a:prstGeom>
            <a:noFill/>
            <a:ln w="12700">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65" name="図 64" descr="建物の前の家&#10;&#10;AI によって生成されたコンテンツは間違っている可能性があります。">
              <a:extLst>
                <a:ext uri="{FF2B5EF4-FFF2-40B4-BE49-F238E27FC236}">
                  <a16:creationId xmlns:a16="http://schemas.microsoft.com/office/drawing/2014/main" id="{FBA7DD54-F073-160F-4143-5FB72B1731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95912" y="876441"/>
              <a:ext cx="1440000" cy="1440000"/>
            </a:xfrm>
            <a:prstGeom prst="rect">
              <a:avLst/>
            </a:prstGeom>
          </p:spPr>
        </p:pic>
        <p:pic>
          <p:nvPicPr>
            <p:cNvPr id="66" name="図 65" descr="建物の前の家&#10;&#10;AI によって生成されたコンテンツは間違っている可能性があります。">
              <a:extLst>
                <a:ext uri="{FF2B5EF4-FFF2-40B4-BE49-F238E27FC236}">
                  <a16:creationId xmlns:a16="http://schemas.microsoft.com/office/drawing/2014/main" id="{32308C90-5091-CC88-3316-247005E62D0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92638" y="2382687"/>
              <a:ext cx="396000" cy="396000"/>
            </a:xfrm>
            <a:prstGeom prst="rect">
              <a:avLst/>
            </a:prstGeom>
          </p:spPr>
        </p:pic>
      </p:grpSp>
      <p:sp>
        <p:nvSpPr>
          <p:cNvPr id="67" name="テキスト ボックス 66">
            <a:extLst>
              <a:ext uri="{FF2B5EF4-FFF2-40B4-BE49-F238E27FC236}">
                <a16:creationId xmlns:a16="http://schemas.microsoft.com/office/drawing/2014/main" id="{EE82CC2D-4809-366D-89C5-EFE6EE6D0CAA}"/>
              </a:ext>
            </a:extLst>
          </p:cNvPr>
          <p:cNvSpPr txBox="1"/>
          <p:nvPr/>
        </p:nvSpPr>
        <p:spPr>
          <a:xfrm>
            <a:off x="742083" y="952861"/>
            <a:ext cx="1832968" cy="246221"/>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＞バナー</a:t>
            </a:r>
            <a:endParaRPr lang="ja-JP" altLang="en-US" sz="1000" b="1" dirty="0">
              <a:latin typeface="Meiryo UI" panose="020B0604030504040204" pitchFamily="50" charset="-128"/>
              <a:ea typeface="Meiryo UI" panose="020B0604030504040204" pitchFamily="50" charset="-128"/>
              <a:cs typeface="Yu Gothic"/>
            </a:endParaRPr>
          </a:p>
        </p:txBody>
      </p:sp>
      <p:sp>
        <p:nvSpPr>
          <p:cNvPr id="68" name="テキスト ボックス 67">
            <a:extLst>
              <a:ext uri="{FF2B5EF4-FFF2-40B4-BE49-F238E27FC236}">
                <a16:creationId xmlns:a16="http://schemas.microsoft.com/office/drawing/2014/main" id="{190A07EF-819F-9467-5203-A59A4870033C}"/>
              </a:ext>
            </a:extLst>
          </p:cNvPr>
          <p:cNvSpPr txBox="1"/>
          <p:nvPr/>
        </p:nvSpPr>
        <p:spPr>
          <a:xfrm>
            <a:off x="5477606"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＞レスポンシブ（インフィード）ロゴなし</a:t>
            </a:r>
            <a:endParaRPr lang="ja-JP" altLang="en-US" sz="1000" b="1" dirty="0">
              <a:latin typeface="Meiryo UI" panose="020B0604030504040204" pitchFamily="50" charset="-128"/>
              <a:ea typeface="Meiryo UI" panose="020B0604030504040204" pitchFamily="50" charset="-128"/>
              <a:cs typeface="Yu Gothic"/>
            </a:endParaRPr>
          </a:p>
        </p:txBody>
      </p:sp>
      <p:sp>
        <p:nvSpPr>
          <p:cNvPr id="69" name="テキスト ボックス 68">
            <a:extLst>
              <a:ext uri="{FF2B5EF4-FFF2-40B4-BE49-F238E27FC236}">
                <a16:creationId xmlns:a16="http://schemas.microsoft.com/office/drawing/2014/main" id="{2FE1975D-B722-7B0B-714B-DD46245688F3}"/>
              </a:ext>
            </a:extLst>
          </p:cNvPr>
          <p:cNvSpPr txBox="1"/>
          <p:nvPr/>
        </p:nvSpPr>
        <p:spPr>
          <a:xfrm>
            <a:off x="7707187" y="949013"/>
            <a:ext cx="2451226" cy="253916"/>
          </a:xfrm>
          <a:prstGeom prst="rect">
            <a:avLst/>
          </a:prstGeom>
          <a:noFill/>
        </p:spPr>
        <p:txBody>
          <a:bodyPr wrap="square" rtlCol="0">
            <a:spAutoFit/>
          </a:bodyPr>
          <a:lstStyle/>
          <a:p>
            <a:r>
              <a:rPr lang="ja-JP" altLang="en-US" sz="1000" b="1" spc="-35" dirty="0">
                <a:solidFill>
                  <a:srgbClr val="221714"/>
                </a:solidFill>
                <a:latin typeface="Meiryo UI" panose="020B0604030504040204" pitchFamily="50" charset="-128"/>
                <a:ea typeface="Meiryo UI" panose="020B0604030504040204" pitchFamily="50" charset="-128"/>
                <a:cs typeface="Yu Gothic"/>
              </a:rPr>
              <a:t>＞レスポンシブ（インフィード）ロゴあり</a:t>
            </a:r>
            <a:endParaRPr lang="ja-JP" altLang="en-US" sz="1000" b="1" dirty="0">
              <a:latin typeface="Meiryo UI" panose="020B0604030504040204" pitchFamily="50" charset="-128"/>
              <a:ea typeface="Meiryo UI" panose="020B0604030504040204" pitchFamily="50" charset="-128"/>
              <a:cs typeface="Yu Gothic"/>
            </a:endParaRPr>
          </a:p>
        </p:txBody>
      </p:sp>
    </p:spTree>
    <p:extLst>
      <p:ext uri="{BB962C8B-B14F-4D97-AF65-F5344CB8AC3E}">
        <p14:creationId xmlns:p14="http://schemas.microsoft.com/office/powerpoint/2010/main" val="3039937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1">
            <a:extLst>
              <a:ext uri="{FF2B5EF4-FFF2-40B4-BE49-F238E27FC236}">
                <a16:creationId xmlns:a16="http://schemas.microsoft.com/office/drawing/2014/main" id="{C091297A-08AB-E360-7506-817CDF39F0E1}"/>
              </a:ext>
            </a:extLst>
          </p:cNvPr>
          <p:cNvSpPr>
            <a:spLocks noGrp="1" noChangeArrowheads="1"/>
          </p:cNvSpPr>
          <p:nvPr>
            <p:ph type="title"/>
          </p:nvPr>
        </p:nvSpPr>
        <p:spPr bwMode="auto">
          <a:xfrm>
            <a:off x="388938" y="292100"/>
            <a:ext cx="8543925" cy="403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ja-JP" altLang="en-US" dirty="0">
                <a:latin typeface="Meiryo UI" panose="020B0604030504040204" pitchFamily="50" charset="-128"/>
                <a:ea typeface="Meiryo UI" panose="020B0604030504040204" pitchFamily="50" charset="-128"/>
              </a:rPr>
              <a:t>スケジュール</a:t>
            </a:r>
          </a:p>
        </p:txBody>
      </p:sp>
      <p:sp>
        <p:nvSpPr>
          <p:cNvPr id="45" name="object 7">
            <a:extLst>
              <a:ext uri="{FF2B5EF4-FFF2-40B4-BE49-F238E27FC236}">
                <a16:creationId xmlns:a16="http://schemas.microsoft.com/office/drawing/2014/main" id="{8CC91C0A-E873-F90E-5798-375ABCA4FB61}"/>
              </a:ext>
            </a:extLst>
          </p:cNvPr>
          <p:cNvSpPr txBox="1"/>
          <p:nvPr/>
        </p:nvSpPr>
        <p:spPr>
          <a:xfrm>
            <a:off x="814149" y="1029725"/>
            <a:ext cx="7166055" cy="527067"/>
          </a:xfrm>
          <a:prstGeom prst="rect">
            <a:avLst/>
          </a:prstGeom>
        </p:spPr>
        <p:txBody>
          <a:bodyPr vert="horz" wrap="square" lIns="0" tIns="80010" rIns="0" bIns="0" rtlCol="0">
            <a:spAutoFit/>
          </a:bodyPr>
          <a:lstStyle/>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アカウント開設後、入稿およびタグ設置完了から</a:t>
            </a:r>
            <a:r>
              <a:rPr lang="en-US" altLang="ja-JP" sz="1400" b="1" dirty="0">
                <a:solidFill>
                  <a:srgbClr val="C00000"/>
                </a:solidFill>
                <a:latin typeface="Meiryo UI" panose="020B0604030504040204" pitchFamily="50" charset="-128"/>
                <a:ea typeface="Meiryo UI" panose="020B0604030504040204" pitchFamily="50" charset="-128"/>
                <a:cs typeface="Yu Gothic"/>
              </a:rPr>
              <a:t>5</a:t>
            </a:r>
            <a:r>
              <a:rPr lang="ja-JP" altLang="en-US" sz="1400" b="1" dirty="0">
                <a:solidFill>
                  <a:srgbClr val="C00000"/>
                </a:solidFill>
                <a:latin typeface="Meiryo UI" panose="020B0604030504040204" pitchFamily="50" charset="-128"/>
                <a:ea typeface="Meiryo UI" panose="020B0604030504040204" pitchFamily="50" charset="-128"/>
                <a:cs typeface="Yu Gothic"/>
              </a:rPr>
              <a:t>営業日程度</a:t>
            </a:r>
            <a:r>
              <a:rPr lang="ja-JP" altLang="en-US" sz="1000" b="1" dirty="0">
                <a:solidFill>
                  <a:srgbClr val="231F20"/>
                </a:solidFill>
                <a:latin typeface="Meiryo UI" panose="020B0604030504040204" pitchFamily="50" charset="-128"/>
                <a:ea typeface="Meiryo UI" panose="020B0604030504040204" pitchFamily="50" charset="-128"/>
                <a:cs typeface="Yu Gothic"/>
              </a:rPr>
              <a:t>での配信開始となります。 </a:t>
            </a:r>
          </a:p>
          <a:p>
            <a:pPr marL="12700">
              <a:lnSpc>
                <a:spcPct val="100000"/>
              </a:lnSpc>
              <a:spcBef>
                <a:spcPts val="620"/>
              </a:spcBef>
            </a:pPr>
            <a:r>
              <a:rPr lang="ja-JP" altLang="en-US" sz="1000" b="1" dirty="0">
                <a:solidFill>
                  <a:srgbClr val="231F20"/>
                </a:solidFill>
                <a:latin typeface="Meiryo UI" panose="020B0604030504040204" pitchFamily="50" charset="-128"/>
                <a:ea typeface="Meiryo UI" panose="020B0604030504040204" pitchFamily="50" charset="-128"/>
                <a:cs typeface="Yu Gothic"/>
              </a:rPr>
              <a:t>　</a:t>
            </a:r>
            <a:r>
              <a:rPr lang="en-US" altLang="ja-JP" sz="1000" b="1" dirty="0">
                <a:solidFill>
                  <a:srgbClr val="231F20"/>
                </a:solidFill>
                <a:latin typeface="Meiryo UI" panose="020B0604030504040204" pitchFamily="50" charset="-128"/>
                <a:ea typeface="Meiryo UI" panose="020B0604030504040204" pitchFamily="50" charset="-128"/>
                <a:cs typeface="Yu Gothic"/>
              </a:rPr>
              <a:t>※</a:t>
            </a:r>
            <a:r>
              <a:rPr lang="ja-JP" altLang="en-US" sz="1000" b="1" dirty="0">
                <a:solidFill>
                  <a:srgbClr val="231F20"/>
                </a:solidFill>
                <a:latin typeface="Meiryo UI" panose="020B0604030504040204" pitchFamily="50" charset="-128"/>
                <a:ea typeface="Meiryo UI" panose="020B0604030504040204" pitchFamily="50" charset="-128"/>
                <a:cs typeface="Yu Gothic"/>
              </a:rPr>
              <a:t>不備や審査状況・利用データにより開始日が変動します。</a:t>
            </a:r>
          </a:p>
        </p:txBody>
      </p:sp>
      <p:grpSp>
        <p:nvGrpSpPr>
          <p:cNvPr id="83" name="グループ化 82">
            <a:extLst>
              <a:ext uri="{FF2B5EF4-FFF2-40B4-BE49-F238E27FC236}">
                <a16:creationId xmlns:a16="http://schemas.microsoft.com/office/drawing/2014/main" id="{83EBBC52-FCFD-62D5-F5D4-E2E6A045CB3D}"/>
              </a:ext>
            </a:extLst>
          </p:cNvPr>
          <p:cNvGrpSpPr/>
          <p:nvPr/>
        </p:nvGrpSpPr>
        <p:grpSpPr>
          <a:xfrm>
            <a:off x="1276509" y="1722324"/>
            <a:ext cx="7668542" cy="1050542"/>
            <a:chOff x="1276509" y="1722324"/>
            <a:chExt cx="7668542" cy="1050542"/>
          </a:xfrm>
        </p:grpSpPr>
        <p:sp>
          <p:nvSpPr>
            <p:cNvPr id="84" name="object 3">
              <a:extLst>
                <a:ext uri="{FF2B5EF4-FFF2-40B4-BE49-F238E27FC236}">
                  <a16:creationId xmlns:a16="http://schemas.microsoft.com/office/drawing/2014/main" id="{5794FB0C-B94F-BCC0-87AE-6949FFB1BD9D}"/>
                </a:ext>
              </a:extLst>
            </p:cNvPr>
            <p:cNvSpPr/>
            <p:nvPr/>
          </p:nvSpPr>
          <p:spPr>
            <a:xfrm>
              <a:off x="4498497" y="1722326"/>
              <a:ext cx="1530350" cy="504190"/>
            </a:xfrm>
            <a:custGeom>
              <a:avLst/>
              <a:gdLst/>
              <a:ahLst/>
              <a:cxnLst/>
              <a:rect l="l" t="t" r="r" b="b"/>
              <a:pathLst>
                <a:path w="1530350" h="504189">
                  <a:moveTo>
                    <a:pt x="1368005" y="0"/>
                  </a:moveTo>
                  <a:lnTo>
                    <a:pt x="0" y="0"/>
                  </a:lnTo>
                  <a:lnTo>
                    <a:pt x="162001" y="251993"/>
                  </a:lnTo>
                  <a:lnTo>
                    <a:pt x="0" y="503999"/>
                  </a:lnTo>
                  <a:lnTo>
                    <a:pt x="1368005" y="503999"/>
                  </a:lnTo>
                  <a:lnTo>
                    <a:pt x="1530007" y="251993"/>
                  </a:lnTo>
                  <a:lnTo>
                    <a:pt x="1368005"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pic>
          <p:nvPicPr>
            <p:cNvPr id="85" name="object 4">
              <a:extLst>
                <a:ext uri="{FF2B5EF4-FFF2-40B4-BE49-F238E27FC236}">
                  <a16:creationId xmlns:a16="http://schemas.microsoft.com/office/drawing/2014/main" id="{8679E5D6-682A-A70C-53EA-369C43C1D28E}"/>
                </a:ext>
              </a:extLst>
            </p:cNvPr>
            <p:cNvPicPr/>
            <p:nvPr/>
          </p:nvPicPr>
          <p:blipFill>
            <a:blip r:embed="rId3" cstate="email">
              <a:extLst>
                <a:ext uri="{28A0092B-C50C-407E-A947-70E740481C1C}">
                  <a14:useLocalDpi xmlns:a14="http://schemas.microsoft.com/office/drawing/2010/main"/>
                </a:ext>
              </a:extLst>
            </a:blip>
            <a:stretch>
              <a:fillRect/>
            </a:stretch>
          </p:blipFill>
          <p:spPr>
            <a:xfrm>
              <a:off x="1276509" y="1722324"/>
              <a:ext cx="863993" cy="503999"/>
            </a:xfrm>
            <a:prstGeom prst="rect">
              <a:avLst/>
            </a:prstGeom>
          </p:spPr>
        </p:pic>
        <p:sp>
          <p:nvSpPr>
            <p:cNvPr id="86" name="object 8">
              <a:extLst>
                <a:ext uri="{FF2B5EF4-FFF2-40B4-BE49-F238E27FC236}">
                  <a16:creationId xmlns:a16="http://schemas.microsoft.com/office/drawing/2014/main" id="{1DCFE1B3-3F83-B929-95F1-AD6587255B6D}"/>
                </a:ext>
              </a:extLst>
            </p:cNvPr>
            <p:cNvSpPr txBox="1"/>
            <p:nvPr/>
          </p:nvSpPr>
          <p:spPr>
            <a:xfrm>
              <a:off x="1564535" y="1871085"/>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貴社</a:t>
              </a:r>
              <a:endParaRPr sz="1200">
                <a:latin typeface="Meiryo UI" panose="020B0604030504040204" pitchFamily="50" charset="-128"/>
                <a:ea typeface="Meiryo UI" panose="020B0604030504040204" pitchFamily="50" charset="-128"/>
                <a:cs typeface="Yu Gothic"/>
              </a:endParaRPr>
            </a:p>
          </p:txBody>
        </p:sp>
        <p:sp>
          <p:nvSpPr>
            <p:cNvPr id="87" name="object 9">
              <a:extLst>
                <a:ext uri="{FF2B5EF4-FFF2-40B4-BE49-F238E27FC236}">
                  <a16:creationId xmlns:a16="http://schemas.microsoft.com/office/drawing/2014/main" id="{2AEBD198-C29D-8C89-1541-2BB589D96480}"/>
                </a:ext>
              </a:extLst>
            </p:cNvPr>
            <p:cNvSpPr/>
            <p:nvPr/>
          </p:nvSpPr>
          <p:spPr>
            <a:xfrm>
              <a:off x="2014501" y="172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88" name="object 10">
              <a:extLst>
                <a:ext uri="{FF2B5EF4-FFF2-40B4-BE49-F238E27FC236}">
                  <a16:creationId xmlns:a16="http://schemas.microsoft.com/office/drawing/2014/main" id="{61C512E3-C16B-3336-3BDC-214A47542EEA}"/>
                </a:ext>
              </a:extLst>
            </p:cNvPr>
            <p:cNvSpPr txBox="1"/>
            <p:nvPr/>
          </p:nvSpPr>
          <p:spPr>
            <a:xfrm>
              <a:off x="2288198" y="1895953"/>
              <a:ext cx="620395" cy="151323"/>
            </a:xfrm>
            <a:prstGeom prst="rect">
              <a:avLst/>
            </a:prstGeom>
          </p:spPr>
          <p:txBody>
            <a:bodyPr vert="horz" wrap="square" lIns="0" tIns="12700" rIns="0" bIns="0" rtlCol="0">
              <a:spAutoFit/>
            </a:bodyPr>
            <a:lstStyle/>
            <a:p>
              <a:pPr marL="12700">
                <a:lnSpc>
                  <a:spcPct val="100000"/>
                </a:lnSpc>
                <a:spcBef>
                  <a:spcPts val="100"/>
                </a:spcBef>
              </a:pPr>
              <a:r>
                <a:rPr sz="900" b="1" spc="-10" dirty="0">
                  <a:solidFill>
                    <a:srgbClr val="231F20"/>
                  </a:solidFill>
                  <a:latin typeface="Meiryo UI" panose="020B0604030504040204" pitchFamily="50" charset="-128"/>
                  <a:ea typeface="Meiryo UI" panose="020B0604030504040204" pitchFamily="50" charset="-128"/>
                  <a:cs typeface="Yu Gothic"/>
                </a:rPr>
                <a:t>配信申込み</a:t>
              </a:r>
              <a:endParaRPr sz="900">
                <a:latin typeface="Meiryo UI" panose="020B0604030504040204" pitchFamily="50" charset="-128"/>
                <a:ea typeface="Meiryo UI" panose="020B0604030504040204" pitchFamily="50" charset="-128"/>
                <a:cs typeface="Yu Gothic"/>
              </a:endParaRPr>
            </a:p>
          </p:txBody>
        </p:sp>
        <p:sp>
          <p:nvSpPr>
            <p:cNvPr id="89" name="object 11">
              <a:extLst>
                <a:ext uri="{FF2B5EF4-FFF2-40B4-BE49-F238E27FC236}">
                  <a16:creationId xmlns:a16="http://schemas.microsoft.com/office/drawing/2014/main" id="{445FAF1D-0416-E6B0-A1F7-C650075DEE72}"/>
                </a:ext>
              </a:extLst>
            </p:cNvPr>
            <p:cNvSpPr txBox="1"/>
            <p:nvPr/>
          </p:nvSpPr>
          <p:spPr>
            <a:xfrm>
              <a:off x="5115066" y="1895953"/>
              <a:ext cx="254000" cy="151323"/>
            </a:xfrm>
            <a:prstGeom prst="rect">
              <a:avLst/>
            </a:prstGeom>
          </p:spPr>
          <p:txBody>
            <a:bodyPr vert="horz" wrap="square" lIns="0" tIns="12700" rIns="0" bIns="0" rtlCol="0">
              <a:spAutoFit/>
            </a:bodyPr>
            <a:lstStyle/>
            <a:p>
              <a:pPr marL="12700">
                <a:lnSpc>
                  <a:spcPct val="100000"/>
                </a:lnSpc>
                <a:spcBef>
                  <a:spcPts val="100"/>
                </a:spcBef>
              </a:pPr>
              <a:r>
                <a:rPr sz="900" b="1" spc="-25" dirty="0">
                  <a:solidFill>
                    <a:srgbClr val="231F20"/>
                  </a:solidFill>
                  <a:latin typeface="Meiryo UI" panose="020B0604030504040204" pitchFamily="50" charset="-128"/>
                  <a:ea typeface="Meiryo UI" panose="020B0604030504040204" pitchFamily="50" charset="-128"/>
                  <a:cs typeface="Yu Gothic"/>
                </a:rPr>
                <a:t>入稿</a:t>
              </a:r>
              <a:endParaRPr sz="900">
                <a:latin typeface="Meiryo UI" panose="020B0604030504040204" pitchFamily="50" charset="-128"/>
                <a:ea typeface="Meiryo UI" panose="020B0604030504040204" pitchFamily="50" charset="-128"/>
                <a:cs typeface="Yu Gothic"/>
              </a:endParaRPr>
            </a:p>
          </p:txBody>
        </p:sp>
        <p:grpSp>
          <p:nvGrpSpPr>
            <p:cNvPr id="90" name="object 12">
              <a:extLst>
                <a:ext uri="{FF2B5EF4-FFF2-40B4-BE49-F238E27FC236}">
                  <a16:creationId xmlns:a16="http://schemas.microsoft.com/office/drawing/2014/main" id="{D6B75EFC-509C-006F-6701-4CC51D37AF39}"/>
                </a:ext>
              </a:extLst>
            </p:cNvPr>
            <p:cNvGrpSpPr/>
            <p:nvPr/>
          </p:nvGrpSpPr>
          <p:grpSpPr>
            <a:xfrm>
              <a:off x="2242148" y="2255976"/>
              <a:ext cx="876935" cy="516890"/>
              <a:chOff x="2511089" y="2491014"/>
              <a:chExt cx="876935" cy="516890"/>
            </a:xfrm>
          </p:grpSpPr>
          <p:pic>
            <p:nvPicPr>
              <p:cNvPr id="107" name="object 13">
                <a:extLst>
                  <a:ext uri="{FF2B5EF4-FFF2-40B4-BE49-F238E27FC236}">
                    <a16:creationId xmlns:a16="http://schemas.microsoft.com/office/drawing/2014/main" id="{853A8A31-5B27-1A54-54D2-63189AD55647}"/>
                  </a:ext>
                </a:extLst>
              </p:cNvPr>
              <p:cNvPicPr/>
              <p:nvPr/>
            </p:nvPicPr>
            <p:blipFill>
              <a:blip r:embed="rId4" cstate="email">
                <a:extLst>
                  <a:ext uri="{28A0092B-C50C-407E-A947-70E740481C1C}">
                    <a14:useLocalDpi xmlns:a14="http://schemas.microsoft.com/office/drawing/2010/main"/>
                  </a:ext>
                </a:extLst>
              </a:blip>
              <a:stretch>
                <a:fillRect/>
              </a:stretch>
            </p:blipFill>
            <p:spPr>
              <a:xfrm>
                <a:off x="2517444" y="2497366"/>
                <a:ext cx="863993" cy="503999"/>
              </a:xfrm>
              <a:prstGeom prst="rect">
                <a:avLst/>
              </a:prstGeom>
            </p:spPr>
          </p:pic>
          <p:sp>
            <p:nvSpPr>
              <p:cNvPr id="108" name="object 14">
                <a:extLst>
                  <a:ext uri="{FF2B5EF4-FFF2-40B4-BE49-F238E27FC236}">
                    <a16:creationId xmlns:a16="http://schemas.microsoft.com/office/drawing/2014/main" id="{281898BB-FF65-B29D-C8EA-A2BEFEEC6C52}"/>
                  </a:ext>
                </a:extLst>
              </p:cNvPr>
              <p:cNvSpPr/>
              <p:nvPr/>
            </p:nvSpPr>
            <p:spPr>
              <a:xfrm>
                <a:off x="2517439" y="2497364"/>
                <a:ext cx="864235" cy="504190"/>
              </a:xfrm>
              <a:custGeom>
                <a:avLst/>
                <a:gdLst/>
                <a:ahLst/>
                <a:cxnLst/>
                <a:rect l="l" t="t" r="r" b="b"/>
                <a:pathLst>
                  <a:path w="864235" h="504189">
                    <a:moveTo>
                      <a:pt x="702005" y="503999"/>
                    </a:moveTo>
                    <a:lnTo>
                      <a:pt x="0" y="503999"/>
                    </a:lnTo>
                    <a:lnTo>
                      <a:pt x="162001" y="251993"/>
                    </a:lnTo>
                    <a:lnTo>
                      <a:pt x="0" y="0"/>
                    </a:lnTo>
                    <a:lnTo>
                      <a:pt x="702005" y="0"/>
                    </a:lnTo>
                    <a:lnTo>
                      <a:pt x="864006" y="251993"/>
                    </a:lnTo>
                    <a:lnTo>
                      <a:pt x="702005" y="503999"/>
                    </a:lnTo>
                    <a:close/>
                  </a:path>
                </a:pathLst>
              </a:custGeom>
              <a:ln w="12700">
                <a:solidFill>
                  <a:srgbClr val="F6F6F9"/>
                </a:solidFill>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91" name="object 15">
              <a:extLst>
                <a:ext uri="{FF2B5EF4-FFF2-40B4-BE49-F238E27FC236}">
                  <a16:creationId xmlns:a16="http://schemas.microsoft.com/office/drawing/2014/main" id="{13B8E3A0-4ECF-43C6-9406-BAA7625AC291}"/>
                </a:ext>
              </a:extLst>
            </p:cNvPr>
            <p:cNvSpPr txBox="1"/>
            <p:nvPr/>
          </p:nvSpPr>
          <p:spPr>
            <a:xfrm>
              <a:off x="2536537" y="2411183"/>
              <a:ext cx="345440" cy="206477"/>
            </a:xfrm>
            <a:prstGeom prst="rect">
              <a:avLst/>
            </a:prstGeom>
          </p:spPr>
          <p:txBody>
            <a:bodyPr vert="horz" wrap="square" lIns="0" tIns="21600" rIns="0" bIns="0" rtlCol="0">
              <a:spAutoFit/>
            </a:bodyPr>
            <a:lstStyle/>
            <a:p>
              <a:pPr marL="12700">
                <a:lnSpc>
                  <a:spcPct val="100000"/>
                </a:lnSpc>
                <a:spcBef>
                  <a:spcPts val="100"/>
                </a:spcBef>
              </a:pPr>
              <a:r>
                <a:rPr sz="1200" b="1" spc="35" dirty="0">
                  <a:solidFill>
                    <a:srgbClr val="FFFFFF"/>
                  </a:solidFill>
                  <a:latin typeface="Meiryo UI" panose="020B0604030504040204" pitchFamily="50" charset="-128"/>
                  <a:ea typeface="Meiryo UI" panose="020B0604030504040204" pitchFamily="50" charset="-128"/>
                  <a:cs typeface="Yu Gothic"/>
                </a:rPr>
                <a:t>弊社</a:t>
              </a:r>
              <a:endParaRPr sz="1200">
                <a:latin typeface="Meiryo UI" panose="020B0604030504040204" pitchFamily="50" charset="-128"/>
                <a:ea typeface="Meiryo UI" panose="020B0604030504040204" pitchFamily="50" charset="-128"/>
                <a:cs typeface="Yu Gothic"/>
              </a:endParaRPr>
            </a:p>
          </p:txBody>
        </p:sp>
        <p:sp>
          <p:nvSpPr>
            <p:cNvPr id="92" name="object 16">
              <a:extLst>
                <a:ext uri="{FF2B5EF4-FFF2-40B4-BE49-F238E27FC236}">
                  <a16:creationId xmlns:a16="http://schemas.microsoft.com/office/drawing/2014/main" id="{EC053A31-A925-792A-4A5F-7097C62253A6}"/>
                </a:ext>
              </a:extLst>
            </p:cNvPr>
            <p:cNvSpPr/>
            <p:nvPr/>
          </p:nvSpPr>
          <p:spPr>
            <a:xfrm>
              <a:off x="2986500"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93" name="object 17">
              <a:extLst>
                <a:ext uri="{FF2B5EF4-FFF2-40B4-BE49-F238E27FC236}">
                  <a16:creationId xmlns:a16="http://schemas.microsoft.com/office/drawing/2014/main" id="{982F03F4-C9AB-865C-053F-230A9E321868}"/>
                </a:ext>
              </a:extLst>
            </p:cNvPr>
            <p:cNvSpPr txBox="1"/>
            <p:nvPr/>
          </p:nvSpPr>
          <p:spPr>
            <a:xfrm>
              <a:off x="3319645" y="2435950"/>
              <a:ext cx="505459"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申込受領</a:t>
              </a:r>
              <a:endParaRPr sz="900" dirty="0">
                <a:latin typeface="Meiryo UI" panose="020B0604030504040204" pitchFamily="50" charset="-128"/>
                <a:ea typeface="Meiryo UI" panose="020B0604030504040204" pitchFamily="50" charset="-128"/>
                <a:cs typeface="Yu Gothic"/>
              </a:endParaRPr>
            </a:p>
          </p:txBody>
        </p:sp>
        <p:sp>
          <p:nvSpPr>
            <p:cNvPr id="94" name="object 18">
              <a:extLst>
                <a:ext uri="{FF2B5EF4-FFF2-40B4-BE49-F238E27FC236}">
                  <a16:creationId xmlns:a16="http://schemas.microsoft.com/office/drawing/2014/main" id="{77FE5EA5-E958-3ACB-ABA8-F0B98B7E68BF}"/>
                </a:ext>
              </a:extLst>
            </p:cNvPr>
            <p:cNvSpPr/>
            <p:nvPr/>
          </p:nvSpPr>
          <p:spPr>
            <a:xfrm>
              <a:off x="3958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95" name="object 19">
              <a:extLst>
                <a:ext uri="{FF2B5EF4-FFF2-40B4-BE49-F238E27FC236}">
                  <a16:creationId xmlns:a16="http://schemas.microsoft.com/office/drawing/2014/main" id="{5813530A-E5F9-1136-3C99-33EC0CD6B970}"/>
                </a:ext>
              </a:extLst>
            </p:cNvPr>
            <p:cNvSpPr txBox="1"/>
            <p:nvPr/>
          </p:nvSpPr>
          <p:spPr>
            <a:xfrm>
              <a:off x="4097717" y="2375225"/>
              <a:ext cx="814091" cy="302647"/>
            </a:xfrm>
            <a:prstGeom prst="rect">
              <a:avLst/>
            </a:prstGeom>
          </p:spPr>
          <p:txBody>
            <a:bodyPr vert="horz" wrap="square" lIns="0" tIns="12700" rIns="0" bIns="0" rtlCol="0">
              <a:spAutoFit/>
            </a:bodyPr>
            <a:lstStyle/>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アカウント開設</a:t>
              </a:r>
            </a:p>
            <a:p>
              <a:pPr marL="12700" algn="ctr">
                <a:lnSpc>
                  <a:spcPct val="100000"/>
                </a:lnSpc>
                <a:spcBef>
                  <a:spcPts val="100"/>
                </a:spcBef>
              </a:pPr>
              <a:r>
                <a:rPr lang="ja-JP" altLang="en-US" sz="900" b="1" spc="-40" dirty="0">
                  <a:solidFill>
                    <a:srgbClr val="231F20"/>
                  </a:solidFill>
                  <a:latin typeface="Meiryo UI" panose="020B0604030504040204" pitchFamily="50" charset="-128"/>
                  <a:ea typeface="Meiryo UI" panose="020B0604030504040204" pitchFamily="50" charset="-128"/>
                  <a:cs typeface="Yu Gothic"/>
                </a:rPr>
                <a:t>タグ発行</a:t>
              </a:r>
              <a:endParaRPr lang="ja-JP" altLang="en-US" sz="900" dirty="0">
                <a:latin typeface="Meiryo UI" panose="020B0604030504040204" pitchFamily="50" charset="-128"/>
                <a:ea typeface="Meiryo UI" panose="020B0604030504040204" pitchFamily="50" charset="-128"/>
                <a:cs typeface="Yu Gothic"/>
              </a:endParaRPr>
            </a:p>
          </p:txBody>
        </p:sp>
        <p:grpSp>
          <p:nvGrpSpPr>
            <p:cNvPr id="96" name="object 20">
              <a:extLst>
                <a:ext uri="{FF2B5EF4-FFF2-40B4-BE49-F238E27FC236}">
                  <a16:creationId xmlns:a16="http://schemas.microsoft.com/office/drawing/2014/main" id="{CAE219D6-8821-8981-B5FD-232389C44E96}"/>
                </a:ext>
              </a:extLst>
            </p:cNvPr>
            <p:cNvGrpSpPr/>
            <p:nvPr/>
          </p:nvGrpSpPr>
          <p:grpSpPr>
            <a:xfrm>
              <a:off x="5902500" y="1722326"/>
              <a:ext cx="1098550" cy="1044575"/>
              <a:chOff x="6171441" y="1957364"/>
              <a:chExt cx="1098550" cy="1044575"/>
            </a:xfrm>
          </p:grpSpPr>
          <p:sp>
            <p:nvSpPr>
              <p:cNvPr id="105" name="object 21">
                <a:extLst>
                  <a:ext uri="{FF2B5EF4-FFF2-40B4-BE49-F238E27FC236}">
                    <a16:creationId xmlns:a16="http://schemas.microsoft.com/office/drawing/2014/main" id="{80516908-F55B-B53E-64BC-F09619CAA950}"/>
                  </a:ext>
                </a:extLst>
              </p:cNvPr>
              <p:cNvSpPr/>
              <p:nvPr/>
            </p:nvSpPr>
            <p:spPr>
              <a:xfrm>
                <a:off x="6171441" y="249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106" name="object 22">
                <a:extLst>
                  <a:ext uri="{FF2B5EF4-FFF2-40B4-BE49-F238E27FC236}">
                    <a16:creationId xmlns:a16="http://schemas.microsoft.com/office/drawing/2014/main" id="{561551E2-E418-C6CF-03FC-14BAE6909303}"/>
                  </a:ext>
                </a:extLst>
              </p:cNvPr>
              <p:cNvSpPr/>
              <p:nvPr/>
            </p:nvSpPr>
            <p:spPr>
              <a:xfrm>
                <a:off x="6171441" y="1957364"/>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BEDCE3"/>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grpSp>
        <p:sp>
          <p:nvSpPr>
            <p:cNvPr id="97" name="object 23">
              <a:extLst>
                <a:ext uri="{FF2B5EF4-FFF2-40B4-BE49-F238E27FC236}">
                  <a16:creationId xmlns:a16="http://schemas.microsoft.com/office/drawing/2014/main" id="{3C2BD667-80C6-549C-48F4-1A67E2BA1DBB}"/>
                </a:ext>
              </a:extLst>
            </p:cNvPr>
            <p:cNvSpPr txBox="1"/>
            <p:nvPr/>
          </p:nvSpPr>
          <p:spPr>
            <a:xfrm>
              <a:off x="6244973" y="1895953"/>
              <a:ext cx="473709" cy="151323"/>
            </a:xfrm>
            <a:prstGeom prst="rect">
              <a:avLst/>
            </a:prstGeom>
          </p:spPr>
          <p:txBody>
            <a:bodyPr vert="horz" wrap="square" lIns="0" tIns="12700" rIns="0" bIns="0" rtlCol="0">
              <a:spAutoFit/>
            </a:bodyPr>
            <a:lstStyle/>
            <a:p>
              <a:pPr marL="12700">
                <a:lnSpc>
                  <a:spcPct val="100000"/>
                </a:lnSpc>
                <a:spcBef>
                  <a:spcPts val="100"/>
                </a:spcBef>
              </a:pPr>
              <a:r>
                <a:rPr sz="900" b="1" spc="-40" dirty="0">
                  <a:solidFill>
                    <a:srgbClr val="231F20"/>
                  </a:solidFill>
                  <a:latin typeface="Meiryo UI" panose="020B0604030504040204" pitchFamily="50" charset="-128"/>
                  <a:ea typeface="Meiryo UI" panose="020B0604030504040204" pitchFamily="50" charset="-128"/>
                  <a:cs typeface="Yu Gothic"/>
                </a:rPr>
                <a:t>タグ設置</a:t>
              </a:r>
              <a:endParaRPr sz="900">
                <a:latin typeface="Meiryo UI" panose="020B0604030504040204" pitchFamily="50" charset="-128"/>
                <a:ea typeface="Meiryo UI" panose="020B0604030504040204" pitchFamily="50" charset="-128"/>
                <a:cs typeface="Yu Gothic"/>
              </a:endParaRPr>
            </a:p>
          </p:txBody>
        </p:sp>
        <p:sp>
          <p:nvSpPr>
            <p:cNvPr id="98" name="object 24">
              <a:extLst>
                <a:ext uri="{FF2B5EF4-FFF2-40B4-BE49-F238E27FC236}">
                  <a16:creationId xmlns:a16="http://schemas.microsoft.com/office/drawing/2014/main" id="{398F52B1-D99F-955B-9F67-E33F25366897}"/>
                </a:ext>
              </a:extLst>
            </p:cNvPr>
            <p:cNvSpPr txBox="1"/>
            <p:nvPr/>
          </p:nvSpPr>
          <p:spPr>
            <a:xfrm>
              <a:off x="6244173" y="2346180"/>
              <a:ext cx="482600" cy="304827"/>
            </a:xfrm>
            <a:prstGeom prst="rect">
              <a:avLst/>
            </a:prstGeom>
          </p:spPr>
          <p:txBody>
            <a:bodyPr vert="horz" wrap="square" lIns="0" tIns="12700" rIns="0" bIns="0" rtlCol="0">
              <a:spAutoFit/>
            </a:bodyPr>
            <a:lstStyle/>
            <a:p>
              <a:pPr marL="46355" marR="5080" indent="-34290">
                <a:lnSpc>
                  <a:spcPct val="1111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入稿不備</a:t>
              </a:r>
              <a:r>
                <a:rPr sz="900" b="1" spc="-140" dirty="0">
                  <a:solidFill>
                    <a:srgbClr val="231F20"/>
                  </a:solidFill>
                  <a:latin typeface="Meiryo UI" panose="020B0604030504040204" pitchFamily="50" charset="-128"/>
                  <a:ea typeface="Meiryo UI" panose="020B0604030504040204" pitchFamily="50" charset="-128"/>
                  <a:cs typeface="Yu Gothic"/>
                </a:rPr>
                <a:t>チェック</a:t>
              </a:r>
              <a:endParaRPr sz="900">
                <a:latin typeface="Meiryo UI" panose="020B0604030504040204" pitchFamily="50" charset="-128"/>
                <a:ea typeface="Meiryo UI" panose="020B0604030504040204" pitchFamily="50" charset="-128"/>
                <a:cs typeface="Yu Gothic"/>
              </a:endParaRPr>
            </a:p>
          </p:txBody>
        </p:sp>
        <p:sp>
          <p:nvSpPr>
            <p:cNvPr id="99" name="object 25">
              <a:extLst>
                <a:ext uri="{FF2B5EF4-FFF2-40B4-BE49-F238E27FC236}">
                  <a16:creationId xmlns:a16="http://schemas.microsoft.com/office/drawing/2014/main" id="{589FE608-7EAA-5470-58C0-931B55BAC0EA}"/>
                </a:ext>
              </a:extLst>
            </p:cNvPr>
            <p:cNvSpPr/>
            <p:nvPr/>
          </p:nvSpPr>
          <p:spPr>
            <a:xfrm>
              <a:off x="6874502"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100" name="object 26">
              <a:extLst>
                <a:ext uri="{FF2B5EF4-FFF2-40B4-BE49-F238E27FC236}">
                  <a16:creationId xmlns:a16="http://schemas.microsoft.com/office/drawing/2014/main" id="{CC10B74A-E375-41D1-3143-41CA0C19417A}"/>
                </a:ext>
              </a:extLst>
            </p:cNvPr>
            <p:cNvSpPr txBox="1"/>
            <p:nvPr/>
          </p:nvSpPr>
          <p:spPr>
            <a:xfrm>
              <a:off x="7085785" y="2435950"/>
              <a:ext cx="702310" cy="151323"/>
            </a:xfrm>
            <a:prstGeom prst="rect">
              <a:avLst/>
            </a:prstGeom>
          </p:spPr>
          <p:txBody>
            <a:bodyPr vert="horz" wrap="square" lIns="0" tIns="12700" rIns="0" bIns="0" rtlCol="0">
              <a:spAutoFit/>
            </a:bodyPr>
            <a:lstStyle/>
            <a:p>
              <a:pPr marL="12700">
                <a:lnSpc>
                  <a:spcPct val="100000"/>
                </a:lnSpc>
                <a:spcBef>
                  <a:spcPts val="100"/>
                </a:spcBef>
              </a:pPr>
              <a:r>
                <a:rPr sz="900" b="1" spc="-30" dirty="0">
                  <a:solidFill>
                    <a:srgbClr val="231F20"/>
                  </a:solidFill>
                  <a:latin typeface="Meiryo UI" panose="020B0604030504040204" pitchFamily="50" charset="-128"/>
                  <a:ea typeface="Meiryo UI" panose="020B0604030504040204" pitchFamily="50" charset="-128"/>
                  <a:cs typeface="Yu Gothic"/>
                </a:rPr>
                <a:t>タグ設置確認</a:t>
              </a:r>
              <a:endParaRPr sz="900">
                <a:latin typeface="Meiryo UI" panose="020B0604030504040204" pitchFamily="50" charset="-128"/>
                <a:ea typeface="Meiryo UI" panose="020B0604030504040204" pitchFamily="50" charset="-128"/>
                <a:cs typeface="Yu Gothic"/>
              </a:endParaRPr>
            </a:p>
          </p:txBody>
        </p:sp>
        <p:sp>
          <p:nvSpPr>
            <p:cNvPr id="101" name="object 27">
              <a:extLst>
                <a:ext uri="{FF2B5EF4-FFF2-40B4-BE49-F238E27FC236}">
                  <a16:creationId xmlns:a16="http://schemas.microsoft.com/office/drawing/2014/main" id="{1364D9DD-A413-B8ED-1641-19B9F4B18160}"/>
                </a:ext>
              </a:extLst>
            </p:cNvPr>
            <p:cNvSpPr/>
            <p:nvPr/>
          </p:nvSpPr>
          <p:spPr>
            <a:xfrm>
              <a:off x="7846501" y="2262326"/>
              <a:ext cx="1098550" cy="504190"/>
            </a:xfrm>
            <a:custGeom>
              <a:avLst/>
              <a:gdLst/>
              <a:ahLst/>
              <a:cxnLst/>
              <a:rect l="l" t="t" r="r" b="b"/>
              <a:pathLst>
                <a:path w="1098550" h="504189">
                  <a:moveTo>
                    <a:pt x="936002" y="0"/>
                  </a:moveTo>
                  <a:lnTo>
                    <a:pt x="0" y="0"/>
                  </a:lnTo>
                  <a:lnTo>
                    <a:pt x="162001" y="251993"/>
                  </a:lnTo>
                  <a:lnTo>
                    <a:pt x="0" y="503999"/>
                  </a:lnTo>
                  <a:lnTo>
                    <a:pt x="936002" y="503999"/>
                  </a:lnTo>
                  <a:lnTo>
                    <a:pt x="1098003" y="251993"/>
                  </a:lnTo>
                  <a:lnTo>
                    <a:pt x="936002" y="0"/>
                  </a:lnTo>
                  <a:close/>
                </a:path>
              </a:pathLst>
            </a:custGeom>
            <a:solidFill>
              <a:srgbClr val="DCDDDE"/>
            </a:solidFill>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102" name="object 28">
              <a:extLst>
                <a:ext uri="{FF2B5EF4-FFF2-40B4-BE49-F238E27FC236}">
                  <a16:creationId xmlns:a16="http://schemas.microsoft.com/office/drawing/2014/main" id="{E9EDB76E-86CF-BD6F-70EA-213563DB987A}"/>
                </a:ext>
              </a:extLst>
            </p:cNvPr>
            <p:cNvSpPr txBox="1"/>
            <p:nvPr/>
          </p:nvSpPr>
          <p:spPr>
            <a:xfrm>
              <a:off x="8171325" y="2435950"/>
              <a:ext cx="482600" cy="151323"/>
            </a:xfrm>
            <a:prstGeom prst="rect">
              <a:avLst/>
            </a:prstGeom>
          </p:spPr>
          <p:txBody>
            <a:bodyPr vert="horz" wrap="square" lIns="0" tIns="12700" rIns="0" bIns="0" rtlCol="0">
              <a:spAutoFit/>
            </a:bodyPr>
            <a:lstStyle/>
            <a:p>
              <a:pPr marL="12700">
                <a:lnSpc>
                  <a:spcPct val="100000"/>
                </a:lnSpc>
                <a:spcBef>
                  <a:spcPts val="100"/>
                </a:spcBef>
              </a:pPr>
              <a:r>
                <a:rPr sz="900" b="1" spc="-15" dirty="0">
                  <a:solidFill>
                    <a:srgbClr val="231F20"/>
                  </a:solidFill>
                  <a:latin typeface="Meiryo UI" panose="020B0604030504040204" pitchFamily="50" charset="-128"/>
                  <a:ea typeface="Meiryo UI" panose="020B0604030504040204" pitchFamily="50" charset="-128"/>
                  <a:cs typeface="Yu Gothic"/>
                </a:rPr>
                <a:t>配信開始</a:t>
              </a:r>
              <a:endParaRPr sz="900">
                <a:latin typeface="Meiryo UI" panose="020B0604030504040204" pitchFamily="50" charset="-128"/>
                <a:ea typeface="Meiryo UI" panose="020B0604030504040204" pitchFamily="50" charset="-128"/>
                <a:cs typeface="Yu Gothic"/>
              </a:endParaRPr>
            </a:p>
          </p:txBody>
        </p:sp>
        <p:sp>
          <p:nvSpPr>
            <p:cNvPr id="103" name="object 57">
              <a:extLst>
                <a:ext uri="{FF2B5EF4-FFF2-40B4-BE49-F238E27FC236}">
                  <a16:creationId xmlns:a16="http://schemas.microsoft.com/office/drawing/2014/main" id="{F9758039-30AF-E95B-E662-66935FFEA801}"/>
                </a:ext>
              </a:extLst>
            </p:cNvPr>
            <p:cNvSpPr/>
            <p:nvPr/>
          </p:nvSpPr>
          <p:spPr>
            <a:xfrm>
              <a:off x="3147613" y="1974325"/>
              <a:ext cx="1440000" cy="0"/>
            </a:xfrm>
            <a:custGeom>
              <a:avLst/>
              <a:gdLst/>
              <a:ahLst/>
              <a:cxnLst/>
              <a:rect l="l" t="t" r="r" b="b"/>
              <a:pathLst>
                <a:path w="1400175">
                  <a:moveTo>
                    <a:pt x="0" y="0"/>
                  </a:moveTo>
                  <a:lnTo>
                    <a:pt x="1399654" y="0"/>
                  </a:lnTo>
                </a:path>
              </a:pathLst>
            </a:custGeom>
            <a:ln w="25400">
              <a:solidFill>
                <a:srgbClr val="BEDCE3"/>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sp>
          <p:nvSpPr>
            <p:cNvPr id="104" name="object 60">
              <a:extLst>
                <a:ext uri="{FF2B5EF4-FFF2-40B4-BE49-F238E27FC236}">
                  <a16:creationId xmlns:a16="http://schemas.microsoft.com/office/drawing/2014/main" id="{CDB6422F-5882-05D7-B029-F8A160667C71}"/>
                </a:ext>
              </a:extLst>
            </p:cNvPr>
            <p:cNvSpPr/>
            <p:nvPr/>
          </p:nvSpPr>
          <p:spPr>
            <a:xfrm>
              <a:off x="5087173" y="2514325"/>
              <a:ext cx="900000" cy="0"/>
            </a:xfrm>
            <a:custGeom>
              <a:avLst/>
              <a:gdLst/>
              <a:ahLst/>
              <a:cxnLst/>
              <a:rect l="l" t="t" r="r" b="b"/>
              <a:pathLst>
                <a:path w="858520">
                  <a:moveTo>
                    <a:pt x="0" y="0"/>
                  </a:moveTo>
                  <a:lnTo>
                    <a:pt x="857999" y="0"/>
                  </a:lnTo>
                </a:path>
              </a:pathLst>
            </a:custGeom>
            <a:ln w="25400">
              <a:solidFill>
                <a:srgbClr val="D1D3D4"/>
              </a:solidFill>
              <a:prstDash val="sysDot"/>
            </a:ln>
          </p:spPr>
          <p:txBody>
            <a:bodyPr wrap="square" lIns="0" tIns="0" rIns="0" bIns="0" rtlCol="0"/>
            <a:lstStyle/>
            <a:p>
              <a:endParaRPr>
                <a:latin typeface="Meiryo UI" panose="020B0604030504040204" pitchFamily="50" charset="-128"/>
                <a:ea typeface="Meiryo UI" panose="020B0604030504040204" pitchFamily="50" charset="-128"/>
              </a:endParaRPr>
            </a:p>
          </p:txBody>
        </p:sp>
      </p:grpSp>
      <p:grpSp>
        <p:nvGrpSpPr>
          <p:cNvPr id="109" name="グループ化 108">
            <a:extLst>
              <a:ext uri="{FF2B5EF4-FFF2-40B4-BE49-F238E27FC236}">
                <a16:creationId xmlns:a16="http://schemas.microsoft.com/office/drawing/2014/main" id="{4CCDB77F-7398-3A99-D9CC-5F61EB73D536}"/>
              </a:ext>
            </a:extLst>
          </p:cNvPr>
          <p:cNvGrpSpPr/>
          <p:nvPr/>
        </p:nvGrpSpPr>
        <p:grpSpPr>
          <a:xfrm>
            <a:off x="803284" y="2967949"/>
            <a:ext cx="8132009" cy="3691839"/>
            <a:chOff x="803284" y="2967949"/>
            <a:chExt cx="8132009" cy="3691839"/>
          </a:xfrm>
        </p:grpSpPr>
        <p:sp>
          <p:nvSpPr>
            <p:cNvPr id="110" name="テキスト ボックス 109">
              <a:extLst>
                <a:ext uri="{FF2B5EF4-FFF2-40B4-BE49-F238E27FC236}">
                  <a16:creationId xmlns:a16="http://schemas.microsoft.com/office/drawing/2014/main" id="{870C0790-7245-4F6D-877C-74E2511339E4}"/>
                </a:ext>
              </a:extLst>
            </p:cNvPr>
            <p:cNvSpPr txBox="1"/>
            <p:nvPr/>
          </p:nvSpPr>
          <p:spPr>
            <a:xfrm>
              <a:off x="5897719" y="6290456"/>
              <a:ext cx="1885453"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商材の完売・天災や事故に起因する</a:t>
              </a: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「やむを得ない事情」のみ可能です。</a:t>
              </a:r>
            </a:p>
          </p:txBody>
        </p:sp>
        <p:grpSp>
          <p:nvGrpSpPr>
            <p:cNvPr id="111" name="グループ化 110">
              <a:extLst>
                <a:ext uri="{FF2B5EF4-FFF2-40B4-BE49-F238E27FC236}">
                  <a16:creationId xmlns:a16="http://schemas.microsoft.com/office/drawing/2014/main" id="{EB3A9B5A-AA1F-E050-7867-050DE93D2B97}"/>
                </a:ext>
              </a:extLst>
            </p:cNvPr>
            <p:cNvGrpSpPr/>
            <p:nvPr/>
          </p:nvGrpSpPr>
          <p:grpSpPr>
            <a:xfrm>
              <a:off x="803284" y="2967949"/>
              <a:ext cx="8132009" cy="3553339"/>
              <a:chOff x="803284" y="2967949"/>
              <a:chExt cx="8132009" cy="3553339"/>
            </a:xfrm>
          </p:grpSpPr>
          <p:sp>
            <p:nvSpPr>
              <p:cNvPr id="112" name="テキスト ボックス 111">
                <a:extLst>
                  <a:ext uri="{FF2B5EF4-FFF2-40B4-BE49-F238E27FC236}">
                    <a16:creationId xmlns:a16="http://schemas.microsoft.com/office/drawing/2014/main" id="{4C324863-B5BB-3654-3ABC-7505D1E5A66F}"/>
                  </a:ext>
                </a:extLst>
              </p:cNvPr>
              <p:cNvSpPr txBox="1"/>
              <p:nvPr/>
            </p:nvSpPr>
            <p:spPr>
              <a:xfrm>
                <a:off x="884400" y="3062308"/>
                <a:ext cx="668773" cy="369332"/>
              </a:xfrm>
              <a:prstGeom prst="rect">
                <a:avLst/>
              </a:prstGeom>
              <a:noFill/>
            </p:spPr>
            <p:txBody>
              <a:bodyPr wrap="none" rtlCol="0">
                <a:spAutoFit/>
              </a:bodyPr>
              <a:lstStyle/>
              <a:p>
                <a:pPr algn="ct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Q</a:t>
                </a:r>
                <a:r>
                  <a:rPr lang="en-US" altLang="ja-JP" sz="1200" spc="100">
                    <a:ln/>
                    <a:solidFill>
                      <a:srgbClr val="231815"/>
                    </a:solidFill>
                    <a:latin typeface="Meiryo UI" panose="020B0604030504040204" pitchFamily="50" charset="-128"/>
                    <a:ea typeface="Meiryo UI" panose="020B0604030504040204" pitchFamily="50" charset="-128"/>
                    <a:cs typeface="DINPro-Medium"/>
                    <a:sym typeface="DINPro-Medium"/>
                    <a:rtl val="0"/>
                  </a:rPr>
                  <a:t>&amp;</a:t>
                </a:r>
                <a:r>
                  <a:rPr lang="en-US" altLang="ja-JP" spc="100">
                    <a:ln/>
                    <a:solidFill>
                      <a:srgbClr val="231815"/>
                    </a:solidFill>
                    <a:latin typeface="Meiryo UI" panose="020B0604030504040204" pitchFamily="50" charset="-128"/>
                    <a:ea typeface="Meiryo UI" panose="020B0604030504040204" pitchFamily="50" charset="-128"/>
                    <a:cs typeface="DINPro-Medium"/>
                    <a:sym typeface="DINPro-Medium"/>
                    <a:rtl val="0"/>
                  </a:rPr>
                  <a:t>A</a:t>
                </a:r>
                <a:endParaRPr lang="ja-JP" altLang="en-US" spc="100">
                  <a:ln/>
                  <a:solidFill>
                    <a:srgbClr val="231815"/>
                  </a:solidFill>
                  <a:latin typeface="Meiryo UI" panose="020B0604030504040204" pitchFamily="50" charset="-128"/>
                  <a:ea typeface="Meiryo UI" panose="020B0604030504040204" pitchFamily="50" charset="-128"/>
                  <a:cs typeface="DINPro-Medium"/>
                  <a:sym typeface="DINPro-Medium"/>
                  <a:rtl val="0"/>
                </a:endParaRPr>
              </a:p>
            </p:txBody>
          </p:sp>
          <p:sp>
            <p:nvSpPr>
              <p:cNvPr id="113" name="フリーフォーム 378">
                <a:extLst>
                  <a:ext uri="{FF2B5EF4-FFF2-40B4-BE49-F238E27FC236}">
                    <a16:creationId xmlns:a16="http://schemas.microsoft.com/office/drawing/2014/main" id="{B59CE7AA-DBFF-EE52-D821-5E2F6F0B3F76}"/>
                  </a:ext>
                </a:extLst>
              </p:cNvPr>
              <p:cNvSpPr/>
              <p:nvPr/>
            </p:nvSpPr>
            <p:spPr>
              <a:xfrm>
                <a:off x="1037947"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7" y="286335"/>
                      <a:pt x="0" y="267626"/>
                      <a:pt x="0" y="244547"/>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14" name="テキスト ボックス 113">
                <a:extLst>
                  <a:ext uri="{FF2B5EF4-FFF2-40B4-BE49-F238E27FC236}">
                    <a16:creationId xmlns:a16="http://schemas.microsoft.com/office/drawing/2014/main" id="{C05D1692-CE47-AE28-BAFE-A6153D2B7163}"/>
                  </a:ext>
                </a:extLst>
              </p:cNvPr>
              <p:cNvSpPr txBox="1"/>
              <p:nvPr/>
            </p:nvSpPr>
            <p:spPr>
              <a:xfrm>
                <a:off x="1026416"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Q1</a:t>
                </a:r>
              </a:p>
            </p:txBody>
          </p:sp>
          <p:sp>
            <p:nvSpPr>
              <p:cNvPr id="115" name="テキスト ボックス 114">
                <a:extLst>
                  <a:ext uri="{FF2B5EF4-FFF2-40B4-BE49-F238E27FC236}">
                    <a16:creationId xmlns:a16="http://schemas.microsoft.com/office/drawing/2014/main" id="{44427096-38E5-EEDB-008E-D04BEAE7F9D4}"/>
                  </a:ext>
                </a:extLst>
              </p:cNvPr>
              <p:cNvSpPr txBox="1"/>
              <p:nvPr/>
            </p:nvSpPr>
            <p:spPr>
              <a:xfrm>
                <a:off x="1320852" y="3533279"/>
                <a:ext cx="1503938"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運用はどちらで行いますか？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16" name="テキスト ボックス 115">
                <a:extLst>
                  <a:ext uri="{FF2B5EF4-FFF2-40B4-BE49-F238E27FC236}">
                    <a16:creationId xmlns:a16="http://schemas.microsoft.com/office/drawing/2014/main" id="{026308F4-8983-DC05-99AA-B8714E51A60B}"/>
                  </a:ext>
                </a:extLst>
              </p:cNvPr>
              <p:cNvSpPr txBox="1"/>
              <p:nvPr/>
            </p:nvSpPr>
            <p:spPr>
              <a:xfrm>
                <a:off x="1295651"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A1</a:t>
                </a:r>
              </a:p>
            </p:txBody>
          </p:sp>
          <p:sp>
            <p:nvSpPr>
              <p:cNvPr id="117" name="テキスト ボックス 116">
                <a:extLst>
                  <a:ext uri="{FF2B5EF4-FFF2-40B4-BE49-F238E27FC236}">
                    <a16:creationId xmlns:a16="http://schemas.microsoft.com/office/drawing/2014/main" id="{337FF66D-837E-46B3-2D15-9B23D829698F}"/>
                  </a:ext>
                </a:extLst>
              </p:cNvPr>
              <p:cNvSpPr txBox="1"/>
              <p:nvPr/>
            </p:nvSpPr>
            <p:spPr>
              <a:xfrm>
                <a:off x="1574510" y="3854586"/>
                <a:ext cx="1595309"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ドリームネクサスにて行います。</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18" name="フリーフォーム 409">
                <a:extLst>
                  <a:ext uri="{FF2B5EF4-FFF2-40B4-BE49-F238E27FC236}">
                    <a16:creationId xmlns:a16="http://schemas.microsoft.com/office/drawing/2014/main" id="{8E3D6464-1BFC-820B-E28E-FB3D5A24E731}"/>
                  </a:ext>
                </a:extLst>
              </p:cNvPr>
              <p:cNvSpPr/>
              <p:nvPr/>
            </p:nvSpPr>
            <p:spPr>
              <a:xfrm>
                <a:off x="1151542"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19" name="フリーフォーム 411">
                <a:extLst>
                  <a:ext uri="{FF2B5EF4-FFF2-40B4-BE49-F238E27FC236}">
                    <a16:creationId xmlns:a16="http://schemas.microsoft.com/office/drawing/2014/main" id="{02EB84B1-BB19-7D40-874F-F0C01F7AC96E}"/>
                  </a:ext>
                </a:extLst>
              </p:cNvPr>
              <p:cNvSpPr/>
              <p:nvPr/>
            </p:nvSpPr>
            <p:spPr>
              <a:xfrm>
                <a:off x="1037947"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20" name="テキスト ボックス 119">
                <a:extLst>
                  <a:ext uri="{FF2B5EF4-FFF2-40B4-BE49-F238E27FC236}">
                    <a16:creationId xmlns:a16="http://schemas.microsoft.com/office/drawing/2014/main" id="{BC79B4B5-F9A5-D1D7-1C3C-3BEED1ECCDCD}"/>
                  </a:ext>
                </a:extLst>
              </p:cNvPr>
              <p:cNvSpPr txBox="1"/>
              <p:nvPr/>
            </p:nvSpPr>
            <p:spPr>
              <a:xfrm>
                <a:off x="1026416"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Q2</a:t>
                </a:r>
              </a:p>
            </p:txBody>
          </p:sp>
          <p:sp>
            <p:nvSpPr>
              <p:cNvPr id="121" name="テキスト ボックス 120">
                <a:extLst>
                  <a:ext uri="{FF2B5EF4-FFF2-40B4-BE49-F238E27FC236}">
                    <a16:creationId xmlns:a16="http://schemas.microsoft.com/office/drawing/2014/main" id="{9E83BEC6-C07B-5D8C-B3DD-A2DDF194D33D}"/>
                  </a:ext>
                </a:extLst>
              </p:cNvPr>
              <p:cNvSpPr txBox="1"/>
              <p:nvPr/>
            </p:nvSpPr>
            <p:spPr>
              <a:xfrm>
                <a:off x="1320852" y="4345194"/>
                <a:ext cx="1667444"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管理画面開放はしていますか？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22" name="テキスト ボックス 121">
                <a:extLst>
                  <a:ext uri="{FF2B5EF4-FFF2-40B4-BE49-F238E27FC236}">
                    <a16:creationId xmlns:a16="http://schemas.microsoft.com/office/drawing/2014/main" id="{0A8602D8-76C8-FA13-0CA2-8477810CB536}"/>
                  </a:ext>
                </a:extLst>
              </p:cNvPr>
              <p:cNvSpPr txBox="1"/>
              <p:nvPr/>
            </p:nvSpPr>
            <p:spPr>
              <a:xfrm>
                <a:off x="1295651"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A2</a:t>
                </a:r>
              </a:p>
            </p:txBody>
          </p:sp>
          <p:sp>
            <p:nvSpPr>
              <p:cNvPr id="123" name="テキスト ボックス 122">
                <a:extLst>
                  <a:ext uri="{FF2B5EF4-FFF2-40B4-BE49-F238E27FC236}">
                    <a16:creationId xmlns:a16="http://schemas.microsoft.com/office/drawing/2014/main" id="{D7791F29-E030-F5CC-C922-0BBC229D2D0F}"/>
                  </a:ext>
                </a:extLst>
              </p:cNvPr>
              <p:cNvSpPr txBox="1"/>
              <p:nvPr/>
            </p:nvSpPr>
            <p:spPr>
              <a:xfrm>
                <a:off x="1590087" y="4666500"/>
                <a:ext cx="1136850"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開放しておりません。</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24" name="フリーフォーム 434">
                <a:extLst>
                  <a:ext uri="{FF2B5EF4-FFF2-40B4-BE49-F238E27FC236}">
                    <a16:creationId xmlns:a16="http://schemas.microsoft.com/office/drawing/2014/main" id="{48911767-16B9-3B37-8104-472B45A19F7A}"/>
                  </a:ext>
                </a:extLst>
              </p:cNvPr>
              <p:cNvSpPr/>
              <p:nvPr/>
            </p:nvSpPr>
            <p:spPr>
              <a:xfrm>
                <a:off x="1151542"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25" name="フリーフォーム 436">
                <a:extLst>
                  <a:ext uri="{FF2B5EF4-FFF2-40B4-BE49-F238E27FC236}">
                    <a16:creationId xmlns:a16="http://schemas.microsoft.com/office/drawing/2014/main" id="{93C8DE71-7291-BE55-0672-0C3AB3061650}"/>
                  </a:ext>
                </a:extLst>
              </p:cNvPr>
              <p:cNvSpPr/>
              <p:nvPr/>
            </p:nvSpPr>
            <p:spPr>
              <a:xfrm>
                <a:off x="1037947"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6"/>
                    </a:cubicBezTo>
                    <a:lnTo>
                      <a:pt x="0" y="41789"/>
                    </a:lnTo>
                    <a:cubicBezTo>
                      <a:pt x="0" y="18709"/>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26" name="テキスト ボックス 125">
                <a:extLst>
                  <a:ext uri="{FF2B5EF4-FFF2-40B4-BE49-F238E27FC236}">
                    <a16:creationId xmlns:a16="http://schemas.microsoft.com/office/drawing/2014/main" id="{5F8CB4FB-2321-2A45-6827-47377B0CECD1}"/>
                  </a:ext>
                </a:extLst>
              </p:cNvPr>
              <p:cNvSpPr txBox="1"/>
              <p:nvPr/>
            </p:nvSpPr>
            <p:spPr>
              <a:xfrm>
                <a:off x="1026416"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Q3</a:t>
                </a:r>
              </a:p>
            </p:txBody>
          </p:sp>
          <p:sp>
            <p:nvSpPr>
              <p:cNvPr id="127" name="テキスト ボックス 126">
                <a:extLst>
                  <a:ext uri="{FF2B5EF4-FFF2-40B4-BE49-F238E27FC236}">
                    <a16:creationId xmlns:a16="http://schemas.microsoft.com/office/drawing/2014/main" id="{DA81D83D-F429-1428-2C8C-4E94761D31C7}"/>
                  </a:ext>
                </a:extLst>
              </p:cNvPr>
              <p:cNvSpPr txBox="1"/>
              <p:nvPr/>
            </p:nvSpPr>
            <p:spPr>
              <a:xfrm>
                <a:off x="1320852" y="5157235"/>
                <a:ext cx="2117887"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掲載において用意するものはありますか？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28" name="テキスト ボックス 127">
                <a:extLst>
                  <a:ext uri="{FF2B5EF4-FFF2-40B4-BE49-F238E27FC236}">
                    <a16:creationId xmlns:a16="http://schemas.microsoft.com/office/drawing/2014/main" id="{25913927-0017-790E-5435-B73965CD43F4}"/>
                  </a:ext>
                </a:extLst>
              </p:cNvPr>
              <p:cNvSpPr txBox="1"/>
              <p:nvPr/>
            </p:nvSpPr>
            <p:spPr>
              <a:xfrm>
                <a:off x="1295651"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A3</a:t>
                </a:r>
              </a:p>
            </p:txBody>
          </p:sp>
          <p:sp>
            <p:nvSpPr>
              <p:cNvPr id="129" name="テキスト ボックス 128">
                <a:extLst>
                  <a:ext uri="{FF2B5EF4-FFF2-40B4-BE49-F238E27FC236}">
                    <a16:creationId xmlns:a16="http://schemas.microsoft.com/office/drawing/2014/main" id="{D43E1851-9EF9-A6C8-D338-6F8CB0848E13}"/>
                  </a:ext>
                </a:extLst>
              </p:cNvPr>
              <p:cNvSpPr txBox="1"/>
              <p:nvPr/>
            </p:nvSpPr>
            <p:spPr>
              <a:xfrm>
                <a:off x="1575397" y="5478415"/>
                <a:ext cx="2517036"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リンク先</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en" altLang="ja-JP" sz="900" b="1" dirty="0">
                    <a:ln/>
                    <a:solidFill>
                      <a:srgbClr val="231815"/>
                    </a:solidFill>
                    <a:latin typeface="Meiryo UI" panose="020B0604030504040204" pitchFamily="50" charset="-128"/>
                    <a:ea typeface="Meiryo UI" panose="020B0604030504040204" pitchFamily="50" charset="-128"/>
                    <a:sym typeface="游ゴシック"/>
                    <a:rtl val="0"/>
                  </a:rPr>
                  <a:t>LP</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 sz="900" b="1">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バナー</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デバイス毎の必須サイズ</a:t>
                </a:r>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a:t>
                </a:r>
                <a:endParaRPr lang="en-US" altLang="ja-JP" sz="900" b="1" dirty="0">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テキスト原稿です。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30" name="フリーフォーム 490">
                <a:extLst>
                  <a:ext uri="{FF2B5EF4-FFF2-40B4-BE49-F238E27FC236}">
                    <a16:creationId xmlns:a16="http://schemas.microsoft.com/office/drawing/2014/main" id="{A240539C-CE75-F476-51C1-62153751ABFC}"/>
                  </a:ext>
                </a:extLst>
              </p:cNvPr>
              <p:cNvSpPr/>
              <p:nvPr/>
            </p:nvSpPr>
            <p:spPr>
              <a:xfrm>
                <a:off x="1151542"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31" name="フリーフォーム 492">
                <a:extLst>
                  <a:ext uri="{FF2B5EF4-FFF2-40B4-BE49-F238E27FC236}">
                    <a16:creationId xmlns:a16="http://schemas.microsoft.com/office/drawing/2014/main" id="{F7DA344E-EA82-3C27-BAF7-0BE700535D7E}"/>
                  </a:ext>
                </a:extLst>
              </p:cNvPr>
              <p:cNvSpPr/>
              <p:nvPr/>
            </p:nvSpPr>
            <p:spPr>
              <a:xfrm>
                <a:off x="1037947"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7" y="286335"/>
                      <a:pt x="0" y="267626"/>
                      <a:pt x="0" y="244547"/>
                    </a:cubicBezTo>
                    <a:lnTo>
                      <a:pt x="0" y="41789"/>
                    </a:lnTo>
                    <a:cubicBezTo>
                      <a:pt x="0" y="18710"/>
                      <a:pt x="18767" y="0"/>
                      <a:pt x="41918" y="0"/>
                    </a:cubicBezTo>
                    <a:close/>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32" name="テキスト ボックス 131">
                <a:extLst>
                  <a:ext uri="{FF2B5EF4-FFF2-40B4-BE49-F238E27FC236}">
                    <a16:creationId xmlns:a16="http://schemas.microsoft.com/office/drawing/2014/main" id="{2985CA2D-36CE-AAF6-BBBF-4DD5C05EB782}"/>
                  </a:ext>
                </a:extLst>
              </p:cNvPr>
              <p:cNvSpPr txBox="1"/>
              <p:nvPr/>
            </p:nvSpPr>
            <p:spPr>
              <a:xfrm>
                <a:off x="1026416"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Q4</a:t>
                </a:r>
              </a:p>
            </p:txBody>
          </p:sp>
          <p:sp>
            <p:nvSpPr>
              <p:cNvPr id="133" name="テキスト ボックス 132">
                <a:extLst>
                  <a:ext uri="{FF2B5EF4-FFF2-40B4-BE49-F238E27FC236}">
                    <a16:creationId xmlns:a16="http://schemas.microsoft.com/office/drawing/2014/main" id="{CF8C6B14-4BA7-4B37-51BA-56A32B52997E}"/>
                  </a:ext>
                </a:extLst>
              </p:cNvPr>
              <p:cNvSpPr txBox="1"/>
              <p:nvPr/>
            </p:nvSpPr>
            <p:spPr>
              <a:xfrm>
                <a:off x="1320852" y="5969149"/>
                <a:ext cx="1436612"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初期費用はかかりますか？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34" name="テキスト ボックス 133">
                <a:extLst>
                  <a:ext uri="{FF2B5EF4-FFF2-40B4-BE49-F238E27FC236}">
                    <a16:creationId xmlns:a16="http://schemas.microsoft.com/office/drawing/2014/main" id="{F3023199-FE5A-F9A1-50E5-A17414E56DA8}"/>
                  </a:ext>
                </a:extLst>
              </p:cNvPr>
              <p:cNvSpPr txBox="1"/>
              <p:nvPr/>
            </p:nvSpPr>
            <p:spPr>
              <a:xfrm>
                <a:off x="1295651"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A4</a:t>
                </a:r>
              </a:p>
            </p:txBody>
          </p:sp>
          <p:sp>
            <p:nvSpPr>
              <p:cNvPr id="135" name="テキスト ボックス 134">
                <a:extLst>
                  <a:ext uri="{FF2B5EF4-FFF2-40B4-BE49-F238E27FC236}">
                    <a16:creationId xmlns:a16="http://schemas.microsoft.com/office/drawing/2014/main" id="{D6929A01-830E-9B81-FA5D-951ACF1943D7}"/>
                  </a:ext>
                </a:extLst>
              </p:cNvPr>
              <p:cNvSpPr txBox="1"/>
              <p:nvPr/>
            </p:nvSpPr>
            <p:spPr>
              <a:xfrm>
                <a:off x="1590087" y="6290456"/>
                <a:ext cx="1954381" cy="230832"/>
              </a:xfrm>
              <a:prstGeom prst="rect">
                <a:avLst/>
              </a:prstGeom>
              <a:noFill/>
            </p:spPr>
            <p:txBody>
              <a:bodyPr wrap="none" rtlCol="0">
                <a:spAutoFit/>
              </a:bodyPr>
              <a:lstStyle/>
              <a:p>
                <a:pPr algn="l"/>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初期費用や管理費用はかかりません。</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36" name="フリーフォーム 518">
                <a:extLst>
                  <a:ext uri="{FF2B5EF4-FFF2-40B4-BE49-F238E27FC236}">
                    <a16:creationId xmlns:a16="http://schemas.microsoft.com/office/drawing/2014/main" id="{F41A57F3-9EC8-3DEB-8F89-437E2E357E49}"/>
                  </a:ext>
                </a:extLst>
              </p:cNvPr>
              <p:cNvSpPr/>
              <p:nvPr/>
            </p:nvSpPr>
            <p:spPr>
              <a:xfrm>
                <a:off x="1151542"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37" name="フリーフォーム 520">
                <a:extLst>
                  <a:ext uri="{FF2B5EF4-FFF2-40B4-BE49-F238E27FC236}">
                    <a16:creationId xmlns:a16="http://schemas.microsoft.com/office/drawing/2014/main" id="{10879E8F-75DF-C989-71EA-11BCEEE31BCE}"/>
                  </a:ext>
                </a:extLst>
              </p:cNvPr>
              <p:cNvSpPr/>
              <p:nvPr/>
            </p:nvSpPr>
            <p:spPr>
              <a:xfrm>
                <a:off x="5345579" y="350842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7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7"/>
                    </a:lnTo>
                    <a:cubicBezTo>
                      <a:pt x="3589715" y="267626"/>
                      <a:pt x="3570948" y="286335"/>
                      <a:pt x="3547797" y="286335"/>
                    </a:cubicBezTo>
                    <a:lnTo>
                      <a:pt x="41918" y="286335"/>
                    </a:lnTo>
                    <a:cubicBezTo>
                      <a:pt x="18768" y="286335"/>
                      <a:pt x="0" y="267626"/>
                      <a:pt x="0" y="244547"/>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38" name="テキスト ボックス 137">
                <a:extLst>
                  <a:ext uri="{FF2B5EF4-FFF2-40B4-BE49-F238E27FC236}">
                    <a16:creationId xmlns:a16="http://schemas.microsoft.com/office/drawing/2014/main" id="{429E9664-6E34-9038-55AF-E174E245064B}"/>
                  </a:ext>
                </a:extLst>
              </p:cNvPr>
              <p:cNvSpPr txBox="1"/>
              <p:nvPr/>
            </p:nvSpPr>
            <p:spPr>
              <a:xfrm>
                <a:off x="5334175" y="348972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Q5</a:t>
                </a:r>
              </a:p>
            </p:txBody>
          </p:sp>
          <p:sp>
            <p:nvSpPr>
              <p:cNvPr id="139" name="テキスト ボックス 138">
                <a:extLst>
                  <a:ext uri="{FF2B5EF4-FFF2-40B4-BE49-F238E27FC236}">
                    <a16:creationId xmlns:a16="http://schemas.microsoft.com/office/drawing/2014/main" id="{343491D5-550F-2D3A-E072-5C42EFBD5477}"/>
                  </a:ext>
                </a:extLst>
              </p:cNvPr>
              <p:cNvSpPr txBox="1"/>
              <p:nvPr/>
            </p:nvSpPr>
            <p:spPr>
              <a:xfrm>
                <a:off x="5619873" y="3533279"/>
                <a:ext cx="2032929"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タグ設置しなくても配信は可能ですか？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40" name="テキスト ボックス 139">
                <a:extLst>
                  <a:ext uri="{FF2B5EF4-FFF2-40B4-BE49-F238E27FC236}">
                    <a16:creationId xmlns:a16="http://schemas.microsoft.com/office/drawing/2014/main" id="{1E67353F-5191-64AF-0294-481F24884B63}"/>
                  </a:ext>
                </a:extLst>
              </p:cNvPr>
              <p:cNvSpPr txBox="1"/>
              <p:nvPr/>
            </p:nvSpPr>
            <p:spPr>
              <a:xfrm>
                <a:off x="5603283" y="3794112"/>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A5</a:t>
                </a:r>
              </a:p>
            </p:txBody>
          </p:sp>
          <p:sp>
            <p:nvSpPr>
              <p:cNvPr id="141" name="テキスト ボックス 140">
                <a:extLst>
                  <a:ext uri="{FF2B5EF4-FFF2-40B4-BE49-F238E27FC236}">
                    <a16:creationId xmlns:a16="http://schemas.microsoft.com/office/drawing/2014/main" id="{973580F5-7917-9235-4DA1-D5AF237AF720}"/>
                  </a:ext>
                </a:extLst>
              </p:cNvPr>
              <p:cNvSpPr txBox="1"/>
              <p:nvPr/>
            </p:nvSpPr>
            <p:spPr>
              <a:xfrm>
                <a:off x="5883156" y="3854586"/>
                <a:ext cx="2097049" cy="3693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リターゲティングや</a:t>
                </a:r>
                <a:r>
                  <a:rPr lang="en" altLang="ja-JP" sz="900" b="1">
                    <a:ln/>
                    <a:solidFill>
                      <a:srgbClr val="231815"/>
                    </a:solidFill>
                    <a:latin typeface="Meiryo UI" panose="020B0604030504040204" pitchFamily="50" charset="-128"/>
                    <a:ea typeface="Meiryo UI" panose="020B0604030504040204" pitchFamily="50" charset="-128"/>
                    <a:sym typeface="游ゴシック"/>
                    <a:rtl val="0"/>
                  </a:rPr>
                  <a:t>CV</a:t>
                </a:r>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計測はできませんが</a:t>
                </a:r>
                <a:endParaRPr lang="en-US" altLang="ja-JP" sz="900" b="1">
                  <a:ln/>
                  <a:solidFill>
                    <a:srgbClr val="231815"/>
                  </a:solidFill>
                  <a:latin typeface="Meiryo UI" panose="020B0604030504040204" pitchFamily="50" charset="-128"/>
                  <a:ea typeface="Meiryo UI" panose="020B0604030504040204" pitchFamily="50" charset="-128"/>
                  <a:sym typeface="游ゴシック"/>
                  <a:rtl val="0"/>
                </a:endParaRPr>
              </a:p>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配信は可能です。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42" name="フリーフォーム 567">
                <a:extLst>
                  <a:ext uri="{FF2B5EF4-FFF2-40B4-BE49-F238E27FC236}">
                    <a16:creationId xmlns:a16="http://schemas.microsoft.com/office/drawing/2014/main" id="{0700DB16-007E-EC2F-CC78-6068F734C129}"/>
                  </a:ext>
                </a:extLst>
              </p:cNvPr>
              <p:cNvSpPr/>
              <p:nvPr/>
            </p:nvSpPr>
            <p:spPr>
              <a:xfrm>
                <a:off x="5459301" y="3788069"/>
                <a:ext cx="147408" cy="184703"/>
              </a:xfrm>
              <a:custGeom>
                <a:avLst/>
                <a:gdLst>
                  <a:gd name="connsiteX0" fmla="*/ 81429 w 147408"/>
                  <a:gd name="connsiteY0" fmla="*/ 0 h 184703"/>
                  <a:gd name="connsiteX1" fmla="*/ 147408 w 147408"/>
                  <a:gd name="connsiteY1" fmla="*/ 184704 h 184703"/>
                  <a:gd name="connsiteX2" fmla="*/ 0 w 147408"/>
                  <a:gd name="connsiteY2" fmla="*/ 0 h 184703"/>
                </a:gdLst>
                <a:ahLst/>
                <a:cxnLst>
                  <a:cxn ang="0">
                    <a:pos x="connsiteX0" y="connsiteY0"/>
                  </a:cxn>
                  <a:cxn ang="0">
                    <a:pos x="connsiteX1" y="connsiteY1"/>
                  </a:cxn>
                  <a:cxn ang="0">
                    <a:pos x="connsiteX2" y="connsiteY2"/>
                  </a:cxn>
                </a:cxnLst>
                <a:rect l="l" t="t" r="r" b="b"/>
                <a:pathLst>
                  <a:path w="147408" h="184703">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43" name="フリーフォーム 569">
                <a:extLst>
                  <a:ext uri="{FF2B5EF4-FFF2-40B4-BE49-F238E27FC236}">
                    <a16:creationId xmlns:a16="http://schemas.microsoft.com/office/drawing/2014/main" id="{6AE62D7E-85DC-F698-AFEA-DA682B5FF90D}"/>
                  </a:ext>
                </a:extLst>
              </p:cNvPr>
              <p:cNvSpPr/>
              <p:nvPr/>
            </p:nvSpPr>
            <p:spPr>
              <a:xfrm>
                <a:off x="5345579" y="4320340"/>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10"/>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44" name="テキスト ボックス 143">
                <a:extLst>
                  <a:ext uri="{FF2B5EF4-FFF2-40B4-BE49-F238E27FC236}">
                    <a16:creationId xmlns:a16="http://schemas.microsoft.com/office/drawing/2014/main" id="{92BA37BC-1A39-B29C-CAEE-EE8E6CB76B4A}"/>
                  </a:ext>
                </a:extLst>
              </p:cNvPr>
              <p:cNvSpPr txBox="1"/>
              <p:nvPr/>
            </p:nvSpPr>
            <p:spPr>
              <a:xfrm>
                <a:off x="5334175" y="4301637"/>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Q6</a:t>
                </a:r>
              </a:p>
            </p:txBody>
          </p:sp>
          <p:sp>
            <p:nvSpPr>
              <p:cNvPr id="145" name="テキスト ボックス 144">
                <a:extLst>
                  <a:ext uri="{FF2B5EF4-FFF2-40B4-BE49-F238E27FC236}">
                    <a16:creationId xmlns:a16="http://schemas.microsoft.com/office/drawing/2014/main" id="{2442A4D2-25A1-996D-4F27-7FB337632AA8}"/>
                  </a:ext>
                </a:extLst>
              </p:cNvPr>
              <p:cNvSpPr txBox="1"/>
              <p:nvPr/>
            </p:nvSpPr>
            <p:spPr>
              <a:xfrm>
                <a:off x="5628611" y="4345194"/>
                <a:ext cx="2133918" cy="230832"/>
              </a:xfrm>
              <a:prstGeom prst="rect">
                <a:avLst/>
              </a:prstGeom>
              <a:noFill/>
            </p:spPr>
            <p:txBody>
              <a:bodyPr wrap="none" rtlCol="0">
                <a:spAutoFit/>
              </a:bodyPr>
              <a:lstStyle/>
              <a:p>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配信期間を指定した配信は可能ですか？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46" name="テキスト ボックス 145">
                <a:extLst>
                  <a:ext uri="{FF2B5EF4-FFF2-40B4-BE49-F238E27FC236}">
                    <a16:creationId xmlns:a16="http://schemas.microsoft.com/office/drawing/2014/main" id="{BC5B080B-DCFE-70B2-EF12-4981531B41CA}"/>
                  </a:ext>
                </a:extLst>
              </p:cNvPr>
              <p:cNvSpPr txBox="1"/>
              <p:nvPr/>
            </p:nvSpPr>
            <p:spPr>
              <a:xfrm>
                <a:off x="5603283" y="4606153"/>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A6</a:t>
                </a:r>
              </a:p>
            </p:txBody>
          </p:sp>
          <p:sp>
            <p:nvSpPr>
              <p:cNvPr id="147" name="テキスト ボックス 146">
                <a:extLst>
                  <a:ext uri="{FF2B5EF4-FFF2-40B4-BE49-F238E27FC236}">
                    <a16:creationId xmlns:a16="http://schemas.microsoft.com/office/drawing/2014/main" id="{5E7E70B7-FA90-0881-5F18-9A875876F58C}"/>
                  </a:ext>
                </a:extLst>
              </p:cNvPr>
              <p:cNvSpPr txBox="1"/>
              <p:nvPr/>
            </p:nvSpPr>
            <p:spPr>
              <a:xfrm>
                <a:off x="5897719" y="4666500"/>
                <a:ext cx="1619354" cy="230832"/>
              </a:xfrm>
              <a:prstGeom prst="rect">
                <a:avLst/>
              </a:prstGeom>
              <a:noFill/>
            </p:spPr>
            <p:txBody>
              <a:bodyPr wrap="none" rtlCol="0">
                <a:spAutoFit/>
              </a:bodyPr>
              <a:lstStyle/>
              <a:p>
                <a:r>
                  <a:rPr lang="en-US" altLang="ja-JP" sz="900" b="1" dirty="0">
                    <a:ln/>
                    <a:solidFill>
                      <a:srgbClr val="231815"/>
                    </a:solidFill>
                    <a:latin typeface="Meiryo UI" panose="020B0604030504040204" pitchFamily="50" charset="-128"/>
                    <a:ea typeface="Meiryo UI" panose="020B0604030504040204" pitchFamily="50" charset="-128"/>
                    <a:sym typeface="游ゴシック"/>
                    <a:rtl val="0"/>
                  </a:rPr>
                  <a:t>2</a:t>
                </a:r>
                <a:r>
                  <a:rPr lang="ja-JP" altLang="en-US" sz="900" b="1" dirty="0">
                    <a:ln/>
                    <a:solidFill>
                      <a:srgbClr val="231815"/>
                    </a:solidFill>
                    <a:latin typeface="Meiryo UI" panose="020B0604030504040204" pitchFamily="50" charset="-128"/>
                    <a:ea typeface="Meiryo UI" panose="020B0604030504040204" pitchFamily="50" charset="-128"/>
                    <a:sym typeface="游ゴシック"/>
                    <a:rtl val="0"/>
                  </a:rPr>
                  <a:t>週間の配信なども可能です。</a:t>
                </a:r>
                <a:endParaRPr lang="ja-JP" altLang="en-US" sz="900" b="1" baseline="0" dirty="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48" name="フリーフォーム 613">
                <a:extLst>
                  <a:ext uri="{FF2B5EF4-FFF2-40B4-BE49-F238E27FC236}">
                    <a16:creationId xmlns:a16="http://schemas.microsoft.com/office/drawing/2014/main" id="{D9C4EFF5-4959-E600-7172-A079DAFC262B}"/>
                  </a:ext>
                </a:extLst>
              </p:cNvPr>
              <p:cNvSpPr/>
              <p:nvPr/>
            </p:nvSpPr>
            <p:spPr>
              <a:xfrm>
                <a:off x="5459301" y="4599984"/>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49" name="フリーフォーム 615">
                <a:extLst>
                  <a:ext uri="{FF2B5EF4-FFF2-40B4-BE49-F238E27FC236}">
                    <a16:creationId xmlns:a16="http://schemas.microsoft.com/office/drawing/2014/main" id="{D7E106A0-3DFB-7034-43B7-6DB528D3CFCF}"/>
                  </a:ext>
                </a:extLst>
              </p:cNvPr>
              <p:cNvSpPr/>
              <p:nvPr/>
            </p:nvSpPr>
            <p:spPr>
              <a:xfrm>
                <a:off x="5345579" y="5132381"/>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6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6"/>
                    </a:cubicBezTo>
                    <a:lnTo>
                      <a:pt x="0" y="41789"/>
                    </a:lnTo>
                    <a:cubicBezTo>
                      <a:pt x="0" y="18709"/>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0" name="テキスト ボックス 149">
                <a:extLst>
                  <a:ext uri="{FF2B5EF4-FFF2-40B4-BE49-F238E27FC236}">
                    <a16:creationId xmlns:a16="http://schemas.microsoft.com/office/drawing/2014/main" id="{BB368571-B172-1A75-8C09-7DDA2ED5CA48}"/>
                  </a:ext>
                </a:extLst>
              </p:cNvPr>
              <p:cNvSpPr txBox="1"/>
              <p:nvPr/>
            </p:nvSpPr>
            <p:spPr>
              <a:xfrm>
                <a:off x="5334175" y="5113678"/>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Q7</a:t>
                </a:r>
              </a:p>
            </p:txBody>
          </p:sp>
          <p:sp>
            <p:nvSpPr>
              <p:cNvPr id="151" name="テキスト ボックス 150">
                <a:extLst>
                  <a:ext uri="{FF2B5EF4-FFF2-40B4-BE49-F238E27FC236}">
                    <a16:creationId xmlns:a16="http://schemas.microsoft.com/office/drawing/2014/main" id="{8FB49989-A284-EE1A-E0CF-05844B6431CF}"/>
                  </a:ext>
                </a:extLst>
              </p:cNvPr>
              <p:cNvSpPr txBox="1"/>
              <p:nvPr/>
            </p:nvSpPr>
            <p:spPr>
              <a:xfrm>
                <a:off x="5628611" y="5157235"/>
                <a:ext cx="1685077" cy="230832"/>
              </a:xfrm>
              <a:prstGeom prst="rect">
                <a:avLst/>
              </a:prstGeom>
              <a:noFill/>
            </p:spPr>
            <p:txBody>
              <a:bodyPr wrap="none" rtlCol="0">
                <a:spAutoFit/>
              </a:bodyPr>
              <a:lstStyle/>
              <a:p>
                <a:pPr algn="l"/>
                <a:r>
                  <a:rPr lang="ja-JP" altLang="en-US" sz="900" b="1">
                    <a:ln/>
                    <a:solidFill>
                      <a:srgbClr val="002870"/>
                    </a:solidFill>
                    <a:latin typeface="Meiryo UI" panose="020B0604030504040204" pitchFamily="50" charset="-128"/>
                    <a:ea typeface="Meiryo UI" panose="020B0604030504040204" pitchFamily="50" charset="-128"/>
                    <a:sym typeface="游ゴシック"/>
                    <a:rtl val="0"/>
                  </a:rPr>
                  <a:t>休日掲載開始は可能ですか？</a:t>
                </a:r>
                <a:endParaRPr lang="ja-JP" altLang="en-US" sz="900" b="1" baseline="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2" name="テキスト ボックス 151">
                <a:extLst>
                  <a:ext uri="{FF2B5EF4-FFF2-40B4-BE49-F238E27FC236}">
                    <a16:creationId xmlns:a16="http://schemas.microsoft.com/office/drawing/2014/main" id="{66391436-34AE-833F-9851-73EE5A9D8BE9}"/>
                  </a:ext>
                </a:extLst>
              </p:cNvPr>
              <p:cNvSpPr txBox="1"/>
              <p:nvPr/>
            </p:nvSpPr>
            <p:spPr>
              <a:xfrm>
                <a:off x="5603283" y="5418067"/>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A7</a:t>
                </a:r>
              </a:p>
            </p:txBody>
          </p:sp>
          <p:sp>
            <p:nvSpPr>
              <p:cNvPr id="153" name="テキスト ボックス 152">
                <a:extLst>
                  <a:ext uri="{FF2B5EF4-FFF2-40B4-BE49-F238E27FC236}">
                    <a16:creationId xmlns:a16="http://schemas.microsoft.com/office/drawing/2014/main" id="{F166DCB6-3115-66A2-359D-B3A2A05D5138}"/>
                  </a:ext>
                </a:extLst>
              </p:cNvPr>
              <p:cNvSpPr txBox="1"/>
              <p:nvPr/>
            </p:nvSpPr>
            <p:spPr>
              <a:xfrm>
                <a:off x="5897719" y="5478415"/>
                <a:ext cx="691215" cy="230832"/>
              </a:xfrm>
              <a:prstGeom prst="rect">
                <a:avLst/>
              </a:prstGeom>
              <a:noFill/>
            </p:spPr>
            <p:txBody>
              <a:bodyPr wrap="none" rtlCol="0">
                <a:spAutoFit/>
              </a:bodyPr>
              <a:lstStyle/>
              <a:p>
                <a:pPr algn="l"/>
                <a:r>
                  <a:rPr lang="ja-JP" altLang="en-US" sz="900" b="1">
                    <a:ln/>
                    <a:solidFill>
                      <a:srgbClr val="231815"/>
                    </a:solidFill>
                    <a:latin typeface="Meiryo UI" panose="020B0604030504040204" pitchFamily="50" charset="-128"/>
                    <a:ea typeface="Meiryo UI" panose="020B0604030504040204" pitchFamily="50" charset="-128"/>
                    <a:sym typeface="游ゴシック"/>
                    <a:rtl val="0"/>
                  </a:rPr>
                  <a:t>可能です。</a:t>
                </a:r>
                <a:endParaRPr lang="ja-JP" altLang="en-US" sz="900" b="1" baseline="0">
                  <a:ln/>
                  <a:solidFill>
                    <a:srgbClr val="231815"/>
                  </a:solidFill>
                  <a:latin typeface="Meiryo UI" panose="020B0604030504040204" pitchFamily="50" charset="-128"/>
                  <a:ea typeface="Meiryo UI" panose="020B0604030504040204" pitchFamily="50" charset="-128"/>
                  <a:sym typeface="游ゴシック"/>
                  <a:rtl val="0"/>
                </a:endParaRPr>
              </a:p>
            </p:txBody>
          </p:sp>
          <p:sp>
            <p:nvSpPr>
              <p:cNvPr id="154" name="フリーフォーム 633">
                <a:extLst>
                  <a:ext uri="{FF2B5EF4-FFF2-40B4-BE49-F238E27FC236}">
                    <a16:creationId xmlns:a16="http://schemas.microsoft.com/office/drawing/2014/main" id="{6302263F-055C-D310-821E-9E52A3D11B9C}"/>
                  </a:ext>
                </a:extLst>
              </p:cNvPr>
              <p:cNvSpPr/>
              <p:nvPr/>
            </p:nvSpPr>
            <p:spPr>
              <a:xfrm>
                <a:off x="5459301" y="5411899"/>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55" name="フリーフォーム 635">
                <a:extLst>
                  <a:ext uri="{FF2B5EF4-FFF2-40B4-BE49-F238E27FC236}">
                    <a16:creationId xmlns:a16="http://schemas.microsoft.com/office/drawing/2014/main" id="{057AEBF7-45F2-7846-CA98-1B68F59FF157}"/>
                  </a:ext>
                </a:extLst>
              </p:cNvPr>
              <p:cNvSpPr/>
              <p:nvPr/>
            </p:nvSpPr>
            <p:spPr>
              <a:xfrm>
                <a:off x="5345579" y="5944295"/>
                <a:ext cx="3589714" cy="286335"/>
              </a:xfrm>
              <a:custGeom>
                <a:avLst/>
                <a:gdLst>
                  <a:gd name="connsiteX0" fmla="*/ 3547797 w 3589714"/>
                  <a:gd name="connsiteY0" fmla="*/ 0 h 286335"/>
                  <a:gd name="connsiteX1" fmla="*/ 3589715 w 3589714"/>
                  <a:gd name="connsiteY1" fmla="*/ 41789 h 286335"/>
                  <a:gd name="connsiteX2" fmla="*/ 3589715 w 3589714"/>
                  <a:gd name="connsiteY2" fmla="*/ 244546 h 286335"/>
                  <a:gd name="connsiteX3" fmla="*/ 3547797 w 3589714"/>
                  <a:gd name="connsiteY3" fmla="*/ 286335 h 286335"/>
                  <a:gd name="connsiteX4" fmla="*/ 41918 w 3589714"/>
                  <a:gd name="connsiteY4" fmla="*/ 286335 h 286335"/>
                  <a:gd name="connsiteX5" fmla="*/ 0 w 3589714"/>
                  <a:gd name="connsiteY5" fmla="*/ 244547 h 286335"/>
                  <a:gd name="connsiteX6" fmla="*/ 0 w 3589714"/>
                  <a:gd name="connsiteY6" fmla="*/ 41789 h 286335"/>
                  <a:gd name="connsiteX7" fmla="*/ 41918 w 3589714"/>
                  <a:gd name="connsiteY7" fmla="*/ 0 h 28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9714" h="286335">
                    <a:moveTo>
                      <a:pt x="3547797" y="0"/>
                    </a:moveTo>
                    <a:cubicBezTo>
                      <a:pt x="3570948" y="0"/>
                      <a:pt x="3589715" y="18709"/>
                      <a:pt x="3589715" y="41789"/>
                    </a:cubicBezTo>
                    <a:lnTo>
                      <a:pt x="3589715" y="244546"/>
                    </a:lnTo>
                    <a:cubicBezTo>
                      <a:pt x="3589715" y="267626"/>
                      <a:pt x="3570948" y="286335"/>
                      <a:pt x="3547797" y="286335"/>
                    </a:cubicBezTo>
                    <a:lnTo>
                      <a:pt x="41918" y="286335"/>
                    </a:lnTo>
                    <a:cubicBezTo>
                      <a:pt x="18768" y="286335"/>
                      <a:pt x="0" y="267626"/>
                      <a:pt x="0" y="244547"/>
                    </a:cubicBezTo>
                    <a:lnTo>
                      <a:pt x="0" y="41789"/>
                    </a:lnTo>
                    <a:cubicBezTo>
                      <a:pt x="0" y="18710"/>
                      <a:pt x="18768" y="0"/>
                      <a:pt x="41918" y="0"/>
                    </a:cubicBezTo>
                    <a:close/>
                  </a:path>
                </a:pathLst>
              </a:custGeom>
              <a:solidFill>
                <a:srgbClr val="BCBFD3"/>
              </a:solidFill>
              <a:ln w="12661" cap="flat">
                <a:no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sp>
            <p:nvSpPr>
              <p:cNvPr id="156" name="テキスト ボックス 155">
                <a:extLst>
                  <a:ext uri="{FF2B5EF4-FFF2-40B4-BE49-F238E27FC236}">
                    <a16:creationId xmlns:a16="http://schemas.microsoft.com/office/drawing/2014/main" id="{A63D77B4-95F9-1A54-1DD5-97FC70A4E610}"/>
                  </a:ext>
                </a:extLst>
              </p:cNvPr>
              <p:cNvSpPr txBox="1"/>
              <p:nvPr/>
            </p:nvSpPr>
            <p:spPr>
              <a:xfrm>
                <a:off x="5334175" y="5925593"/>
                <a:ext cx="397866" cy="276999"/>
              </a:xfrm>
              <a:prstGeom prst="rect">
                <a:avLst/>
              </a:prstGeom>
              <a:noFill/>
            </p:spPr>
            <p:txBody>
              <a:bodyPr wrap="none" rtlCol="0">
                <a:spAutoFit/>
              </a:bodyPr>
              <a:lstStyle/>
              <a:p>
                <a:pPr algn="l"/>
                <a:r>
                  <a:rPr lang="ja-JP" altLang="en-US" sz="1200" baseline="0">
                    <a:ln/>
                    <a:solidFill>
                      <a:srgbClr val="FFFFFF"/>
                    </a:solidFill>
                    <a:latin typeface="Meiryo UI" panose="020B0604030504040204" pitchFamily="50" charset="-128"/>
                    <a:ea typeface="Meiryo UI" panose="020B0604030504040204" pitchFamily="50" charset="-128"/>
                    <a:cs typeface="DINPro-Medium"/>
                    <a:sym typeface="DINPro-Medium"/>
                    <a:rtl val="0"/>
                  </a:rPr>
                  <a:t>Q8</a:t>
                </a:r>
              </a:p>
            </p:txBody>
          </p:sp>
          <p:sp>
            <p:nvSpPr>
              <p:cNvPr id="157" name="テキスト ボックス 156">
                <a:extLst>
                  <a:ext uri="{FF2B5EF4-FFF2-40B4-BE49-F238E27FC236}">
                    <a16:creationId xmlns:a16="http://schemas.microsoft.com/office/drawing/2014/main" id="{F2DCBE60-9DFC-004C-E61D-8CC710FB8842}"/>
                  </a:ext>
                </a:extLst>
              </p:cNvPr>
              <p:cNvSpPr txBox="1"/>
              <p:nvPr/>
            </p:nvSpPr>
            <p:spPr>
              <a:xfrm>
                <a:off x="5628611" y="5969149"/>
                <a:ext cx="2608406" cy="230832"/>
              </a:xfrm>
              <a:prstGeom prst="rect">
                <a:avLst/>
              </a:prstGeom>
              <a:noFill/>
            </p:spPr>
            <p:txBody>
              <a:bodyPr wrap="none" rtlCol="0">
                <a:spAutoFit/>
              </a:bodyPr>
              <a:lstStyle/>
              <a:p>
                <a:pPr algn="l"/>
                <a:r>
                  <a:rPr lang="ja-JP" altLang="en-US" sz="900" b="1" dirty="0">
                    <a:ln/>
                    <a:solidFill>
                      <a:srgbClr val="002870"/>
                    </a:solidFill>
                    <a:latin typeface="Meiryo UI" panose="020B0604030504040204" pitchFamily="50" charset="-128"/>
                    <a:ea typeface="Meiryo UI" panose="020B0604030504040204" pitchFamily="50" charset="-128"/>
                    <a:sym typeface="游ゴシック"/>
                    <a:rtl val="0"/>
                  </a:rPr>
                  <a:t>配信途中での掲載停止（中止）は可能ですか？</a:t>
                </a:r>
                <a:endParaRPr lang="ja-JP" altLang="en-US" sz="900" b="1" baseline="0" dirty="0">
                  <a:ln/>
                  <a:solidFill>
                    <a:srgbClr val="002870"/>
                  </a:solidFill>
                  <a:latin typeface="Meiryo UI" panose="020B0604030504040204" pitchFamily="50" charset="-128"/>
                  <a:ea typeface="Meiryo UI" panose="020B0604030504040204" pitchFamily="50" charset="-128"/>
                  <a:sym typeface="游ゴシック"/>
                  <a:rtl val="0"/>
                </a:endParaRPr>
              </a:p>
            </p:txBody>
          </p:sp>
          <p:sp>
            <p:nvSpPr>
              <p:cNvPr id="158" name="テキスト ボックス 157">
                <a:extLst>
                  <a:ext uri="{FF2B5EF4-FFF2-40B4-BE49-F238E27FC236}">
                    <a16:creationId xmlns:a16="http://schemas.microsoft.com/office/drawing/2014/main" id="{B842F3F1-E617-4FCF-43E1-B3A88EC87F1D}"/>
                  </a:ext>
                </a:extLst>
              </p:cNvPr>
              <p:cNvSpPr txBox="1"/>
              <p:nvPr/>
            </p:nvSpPr>
            <p:spPr>
              <a:xfrm>
                <a:off x="5603283" y="6230108"/>
                <a:ext cx="385042" cy="276999"/>
              </a:xfrm>
              <a:prstGeom prst="rect">
                <a:avLst/>
              </a:prstGeom>
              <a:noFill/>
            </p:spPr>
            <p:txBody>
              <a:bodyPr wrap="none" rtlCol="0">
                <a:spAutoFit/>
              </a:bodyPr>
              <a:lstStyle/>
              <a:p>
                <a:pPr algn="l"/>
                <a:r>
                  <a:rPr lang="ja-JP" altLang="en-US" sz="1200" baseline="0">
                    <a:ln/>
                    <a:solidFill>
                      <a:srgbClr val="9DA5C0"/>
                    </a:solidFill>
                    <a:latin typeface="Meiryo UI" panose="020B0604030504040204" pitchFamily="50" charset="-128"/>
                    <a:ea typeface="Meiryo UI" panose="020B0604030504040204" pitchFamily="50" charset="-128"/>
                    <a:cs typeface="DINPro-Medium"/>
                    <a:sym typeface="DINPro-Medium"/>
                    <a:rtl val="0"/>
                  </a:rPr>
                  <a:t>A8</a:t>
                </a:r>
              </a:p>
            </p:txBody>
          </p:sp>
          <p:sp>
            <p:nvSpPr>
              <p:cNvPr id="159" name="フリーフォーム 684">
                <a:extLst>
                  <a:ext uri="{FF2B5EF4-FFF2-40B4-BE49-F238E27FC236}">
                    <a16:creationId xmlns:a16="http://schemas.microsoft.com/office/drawing/2014/main" id="{4E0BD3BF-DBBA-FE62-4BD5-D8161E056B18}"/>
                  </a:ext>
                </a:extLst>
              </p:cNvPr>
              <p:cNvSpPr/>
              <p:nvPr/>
            </p:nvSpPr>
            <p:spPr>
              <a:xfrm>
                <a:off x="5459301" y="6223940"/>
                <a:ext cx="147408" cy="184704"/>
              </a:xfrm>
              <a:custGeom>
                <a:avLst/>
                <a:gdLst>
                  <a:gd name="connsiteX0" fmla="*/ 81429 w 147408"/>
                  <a:gd name="connsiteY0" fmla="*/ 0 h 184704"/>
                  <a:gd name="connsiteX1" fmla="*/ 147408 w 147408"/>
                  <a:gd name="connsiteY1" fmla="*/ 184704 h 184704"/>
                  <a:gd name="connsiteX2" fmla="*/ 0 w 147408"/>
                  <a:gd name="connsiteY2" fmla="*/ 0 h 184704"/>
                </a:gdLst>
                <a:ahLst/>
                <a:cxnLst>
                  <a:cxn ang="0">
                    <a:pos x="connsiteX0" y="connsiteY0"/>
                  </a:cxn>
                  <a:cxn ang="0">
                    <a:pos x="connsiteX1" y="connsiteY1"/>
                  </a:cxn>
                  <a:cxn ang="0">
                    <a:pos x="connsiteX2" y="connsiteY2"/>
                  </a:cxn>
                </a:cxnLst>
                <a:rect l="l" t="t" r="r" b="b"/>
                <a:pathLst>
                  <a:path w="147408" h="184704">
                    <a:moveTo>
                      <a:pt x="81429" y="0"/>
                    </a:moveTo>
                    <a:cubicBezTo>
                      <a:pt x="81429" y="54540"/>
                      <a:pt x="89914" y="141400"/>
                      <a:pt x="147408" y="184704"/>
                    </a:cubicBezTo>
                    <a:cubicBezTo>
                      <a:pt x="75857" y="155288"/>
                      <a:pt x="0" y="54540"/>
                      <a:pt x="0" y="0"/>
                    </a:cubicBezTo>
                  </a:path>
                </a:pathLst>
              </a:custGeom>
              <a:solidFill>
                <a:srgbClr val="BCBFD3"/>
              </a:solidFill>
              <a:ln w="12661" cap="flat">
                <a:noFill/>
                <a:prstDash val="solid"/>
                <a:miter/>
              </a:ln>
            </p:spPr>
            <p:txBody>
              <a:bodyPr wrap="none" rtlCol="0" anchor="ctr"/>
              <a:lstStyle/>
              <a:p>
                <a:pPr algn="l"/>
                <a:endParaRPr lang="ja-JP" altLang="en-US" sz="1600">
                  <a:latin typeface="Meiryo UI" panose="020B0604030504040204" pitchFamily="50" charset="-128"/>
                  <a:ea typeface="Meiryo UI" panose="020B0604030504040204" pitchFamily="50" charset="-128"/>
                </a:endParaRPr>
              </a:p>
            </p:txBody>
          </p:sp>
          <p:sp>
            <p:nvSpPr>
              <p:cNvPr id="160" name="フリーフォーム 685">
                <a:extLst>
                  <a:ext uri="{FF2B5EF4-FFF2-40B4-BE49-F238E27FC236}">
                    <a16:creationId xmlns:a16="http://schemas.microsoft.com/office/drawing/2014/main" id="{3F572FC7-A092-076D-5F6C-9250A6E593FA}"/>
                  </a:ext>
                </a:extLst>
              </p:cNvPr>
              <p:cNvSpPr/>
              <p:nvPr/>
            </p:nvSpPr>
            <p:spPr>
              <a:xfrm>
                <a:off x="803284" y="2967949"/>
                <a:ext cx="825434" cy="411449"/>
              </a:xfrm>
              <a:custGeom>
                <a:avLst/>
                <a:gdLst>
                  <a:gd name="connsiteX0" fmla="*/ 0 w 825434"/>
                  <a:gd name="connsiteY0" fmla="*/ 411449 h 411449"/>
                  <a:gd name="connsiteX1" fmla="*/ 412717 w 825434"/>
                  <a:gd name="connsiteY1" fmla="*/ 0 h 411449"/>
                  <a:gd name="connsiteX2" fmla="*/ 825434 w 825434"/>
                  <a:gd name="connsiteY2" fmla="*/ 411449 h 411449"/>
                </a:gdLst>
                <a:ahLst/>
                <a:cxnLst>
                  <a:cxn ang="0">
                    <a:pos x="connsiteX0" y="connsiteY0"/>
                  </a:cxn>
                  <a:cxn ang="0">
                    <a:pos x="connsiteX1" y="connsiteY1"/>
                  </a:cxn>
                  <a:cxn ang="0">
                    <a:pos x="connsiteX2" y="connsiteY2"/>
                  </a:cxn>
                </a:cxnLst>
                <a:rect l="l" t="t" r="r" b="b"/>
                <a:pathLst>
                  <a:path w="825434" h="411449">
                    <a:moveTo>
                      <a:pt x="0" y="411449"/>
                    </a:moveTo>
                    <a:cubicBezTo>
                      <a:pt x="0" y="184199"/>
                      <a:pt x="184767" y="0"/>
                      <a:pt x="412717" y="0"/>
                    </a:cubicBezTo>
                    <a:cubicBezTo>
                      <a:pt x="640668" y="0"/>
                      <a:pt x="825434" y="184199"/>
                      <a:pt x="825434" y="411449"/>
                    </a:cubicBezTo>
                  </a:path>
                </a:pathLst>
              </a:custGeom>
              <a:noFill/>
              <a:ln w="5064" cap="flat">
                <a:solidFill>
                  <a:srgbClr val="231815"/>
                </a:solidFill>
                <a:prstDash val="solid"/>
                <a:miter/>
              </a:ln>
            </p:spPr>
            <p:txBody>
              <a:bodyPr rtlCol="0" anchor="ctr"/>
              <a:lstStyle/>
              <a:p>
                <a:endParaRPr lang="ja-JP" altLang="en-US" sz="1600">
                  <a:latin typeface="Meiryo UI" panose="020B0604030504040204" pitchFamily="50" charset="-128"/>
                  <a:ea typeface="Meiryo UI" panose="020B0604030504040204" pitchFamily="50" charset="-128"/>
                </a:endParaRPr>
              </a:p>
            </p:txBody>
          </p:sp>
        </p:grpSp>
      </p:grpSp>
      <p:sp>
        <p:nvSpPr>
          <p:cNvPr id="2" name="テキスト ボックス 3">
            <a:extLst>
              <a:ext uri="{FF2B5EF4-FFF2-40B4-BE49-F238E27FC236}">
                <a16:creationId xmlns:a16="http://schemas.microsoft.com/office/drawing/2014/main" id="{FE7925F3-7687-7AD6-55AB-C0CC8DE9DD30}"/>
              </a:ext>
            </a:extLst>
          </p:cNvPr>
          <p:cNvSpPr txBox="1">
            <a:spLocks noChangeArrowheads="1"/>
          </p:cNvSpPr>
          <p:nvPr/>
        </p:nvSpPr>
        <p:spPr bwMode="auto">
          <a:xfrm>
            <a:off x="411163" y="691726"/>
            <a:ext cx="779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ＭＳ Ｐゴシック" panose="020B0600070205080204" pitchFamily="50" charset="-128"/>
                <a:ea typeface="ＭＳ Ｐゴシック" panose="020B0600070205080204" pitchFamily="50" charset="-128"/>
              </a:defRPr>
            </a:lvl1pPr>
            <a:lvl2pPr marL="742950" indent="-285750">
              <a:defRPr kumimoji="1">
                <a:solidFill>
                  <a:schemeClr val="tx1"/>
                </a:solidFill>
                <a:latin typeface="ＭＳ Ｐゴシック" panose="020B0600070205080204" pitchFamily="50" charset="-128"/>
                <a:ea typeface="ＭＳ Ｐゴシック" panose="020B0600070205080204" pitchFamily="50" charset="-128"/>
              </a:defRPr>
            </a:lvl2pPr>
            <a:lvl3pPr marL="1143000" indent="-228600">
              <a:defRPr kumimoji="1">
                <a:solidFill>
                  <a:schemeClr val="tx1"/>
                </a:solidFill>
                <a:latin typeface="ＭＳ Ｐゴシック" panose="020B0600070205080204" pitchFamily="50" charset="-128"/>
                <a:ea typeface="ＭＳ Ｐゴシック" panose="020B0600070205080204" pitchFamily="50" charset="-128"/>
              </a:defRPr>
            </a:lvl3pPr>
            <a:lvl4pPr marL="1600200" indent="-228600">
              <a:defRPr kumimoji="1">
                <a:solidFill>
                  <a:schemeClr val="tx1"/>
                </a:solidFill>
                <a:latin typeface="ＭＳ Ｐゴシック" panose="020B0600070205080204" pitchFamily="50" charset="-128"/>
                <a:ea typeface="ＭＳ Ｐゴシック" panose="020B0600070205080204" pitchFamily="50" charset="-128"/>
              </a:defRPr>
            </a:lvl4pPr>
            <a:lvl5pPr marL="2057400" indent="-228600">
              <a:defRPr kumimoji="1">
                <a:solidFill>
                  <a:schemeClr val="tx1"/>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ＭＳ Ｐゴシック" panose="020B0600070205080204" pitchFamily="50" charset="-128"/>
                <a:ea typeface="ＭＳ Ｐゴシック" panose="020B0600070205080204" pitchFamily="50" charset="-128"/>
              </a:defRPr>
            </a:lvl9pPr>
          </a:lstStyle>
          <a:p>
            <a:r>
              <a:rPr lang="ja-JP" altLang="en-US" sz="1200" b="1" dirty="0">
                <a:latin typeface="Meiryo UI" panose="020B0604030504040204" pitchFamily="50" charset="-128"/>
                <a:ea typeface="Meiryo UI" panose="020B0604030504040204" pitchFamily="50" charset="-128"/>
              </a:rPr>
              <a:t>■配信までの流れ</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テキスト ボックス 107">
            <a:extLst>
              <a:ext uri="{FF2B5EF4-FFF2-40B4-BE49-F238E27FC236}">
                <a16:creationId xmlns:a16="http://schemas.microsoft.com/office/drawing/2014/main" id="{360961B2-81F2-4B1B-8566-9880E0CEF3FB}"/>
              </a:ext>
            </a:extLst>
          </p:cNvPr>
          <p:cNvSpPr txBox="1"/>
          <p:nvPr/>
        </p:nvSpPr>
        <p:spPr>
          <a:xfrm>
            <a:off x="653250" y="976180"/>
            <a:ext cx="8599500" cy="1672568"/>
          </a:xfrm>
          <a:prstGeom prst="rect">
            <a:avLst/>
          </a:prstGeom>
          <a:solidFill>
            <a:schemeClr val="accent1">
              <a:lumMod val="20000"/>
              <a:lumOff val="80000"/>
            </a:schemeClr>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pic>
        <p:nvPicPr>
          <p:cNvPr id="4" name="図 3" descr="図形&#10;&#10;中程度の精度で自動的に生成された説明">
            <a:extLst>
              <a:ext uri="{FF2B5EF4-FFF2-40B4-BE49-F238E27FC236}">
                <a16:creationId xmlns:a16="http://schemas.microsoft.com/office/drawing/2014/main" id="{3274D750-D925-D5B9-22F5-95F39986CC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9255" y="1288287"/>
            <a:ext cx="795338" cy="1162051"/>
          </a:xfrm>
          <a:prstGeom prst="rect">
            <a:avLst/>
          </a:prstGeom>
        </p:spPr>
      </p:pic>
      <p:sp>
        <p:nvSpPr>
          <p:cNvPr id="109" name="テキスト ボックス 108">
            <a:extLst>
              <a:ext uri="{FF2B5EF4-FFF2-40B4-BE49-F238E27FC236}">
                <a16:creationId xmlns:a16="http://schemas.microsoft.com/office/drawing/2014/main" id="{CB99AE01-2084-40F6-9C63-5CC955D28DA7}"/>
              </a:ext>
            </a:extLst>
          </p:cNvPr>
          <p:cNvSpPr txBox="1">
            <a:spLocks noChangeAspect="1"/>
          </p:cNvSpPr>
          <p:nvPr/>
        </p:nvSpPr>
        <p:spPr>
          <a:xfrm>
            <a:off x="7434227" y="1551728"/>
            <a:ext cx="877500" cy="877500"/>
          </a:xfrm>
          <a:prstGeom prst="star24">
            <a:avLst>
              <a:gd name="adj" fmla="val 46319"/>
            </a:avLst>
          </a:prstGeom>
          <a:solidFill>
            <a:schemeClr val="tx1"/>
          </a:solidFill>
        </p:spPr>
        <p:txBody>
          <a:bodyPr wrap="square" lIns="0" tIns="0" rIns="0" bIns="0">
            <a:noAutofit/>
          </a:bodyPr>
          <a:lstStyle/>
          <a:p>
            <a:pPr algn="ctr">
              <a:lnSpc>
                <a:spcPct val="110000"/>
              </a:lnSpc>
            </a:pPr>
            <a:r>
              <a:rPr lang="ja-JP" altLang="en-US" sz="975" b="1" dirty="0">
                <a:solidFill>
                  <a:schemeClr val="bg1"/>
                </a:solidFill>
                <a:latin typeface="Meiryo UI" panose="020B0604030504040204" pitchFamily="50" charset="-128"/>
                <a:ea typeface="Meiryo UI" panose="020B0604030504040204" pitchFamily="50" charset="-128"/>
              </a:rPr>
              <a:t>成約！</a:t>
            </a:r>
          </a:p>
        </p:txBody>
      </p:sp>
      <p:sp>
        <p:nvSpPr>
          <p:cNvPr id="110" name="テキスト ボックス 109">
            <a:extLst>
              <a:ext uri="{FF2B5EF4-FFF2-40B4-BE49-F238E27FC236}">
                <a16:creationId xmlns:a16="http://schemas.microsoft.com/office/drawing/2014/main" id="{99DE8DD9-7DF9-4929-A9D7-2BC22388845B}"/>
              </a:ext>
            </a:extLst>
          </p:cNvPr>
          <p:cNvSpPr txBox="1"/>
          <p:nvPr/>
        </p:nvSpPr>
        <p:spPr>
          <a:xfrm>
            <a:off x="653250" y="2805033"/>
            <a:ext cx="8599482" cy="1753326"/>
          </a:xfrm>
          <a:prstGeom prst="rect">
            <a:avLst/>
          </a:prstGeom>
          <a:solidFill>
            <a:schemeClr val="accent1">
              <a:lumMod val="20000"/>
              <a:lumOff val="80000"/>
            </a:schemeClr>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158" name="テキスト ボックス 157">
            <a:extLst>
              <a:ext uri="{FF2B5EF4-FFF2-40B4-BE49-F238E27FC236}">
                <a16:creationId xmlns:a16="http://schemas.microsoft.com/office/drawing/2014/main" id="{6A91056C-258B-461A-A42E-F31C4E4E3B60}"/>
              </a:ext>
            </a:extLst>
          </p:cNvPr>
          <p:cNvSpPr txBox="1"/>
          <p:nvPr/>
        </p:nvSpPr>
        <p:spPr>
          <a:xfrm>
            <a:off x="653250" y="974809"/>
            <a:ext cx="906750" cy="1672568"/>
          </a:xfrm>
          <a:prstGeom prst="rect">
            <a:avLst/>
          </a:prstGeom>
          <a:solidFill>
            <a:schemeClr val="tx1"/>
          </a:solidFill>
        </p:spPr>
        <p:txBody>
          <a:bodyPr wrap="square" lIns="0" tIns="0" rIns="0" bIns="0" anchor="ctr">
            <a:noAutofit/>
          </a:bodyPr>
          <a:lstStyle/>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ネクサス広告</a:t>
            </a: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直接CV</a:t>
            </a:r>
            <a:endParaRPr lang="en-US" altLang="ja-JP" sz="894" dirty="0">
              <a:solidFill>
                <a:schemeClr val="bg1"/>
              </a:solidFill>
              <a:latin typeface="メイリオ" panose="020B0604030504040204" pitchFamily="50" charset="-128"/>
              <a:ea typeface="メイリオ" panose="020B0604030504040204" pitchFamily="50" charset="-128"/>
            </a:endParaRP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（クリック</a:t>
            </a:r>
            <a:r>
              <a:rPr lang="en-US" altLang="ja-JP" sz="894" dirty="0">
                <a:solidFill>
                  <a:schemeClr val="bg1"/>
                </a:solidFill>
                <a:latin typeface="メイリオ" panose="020B0604030504040204" pitchFamily="50" charset="-128"/>
                <a:ea typeface="メイリオ" panose="020B0604030504040204" pitchFamily="50" charset="-128"/>
              </a:rPr>
              <a:t>CV</a:t>
            </a:r>
            <a:r>
              <a:rPr lang="ja-JP" altLang="en-US" sz="894" dirty="0">
                <a:solidFill>
                  <a:schemeClr val="bg1"/>
                </a:solidFill>
                <a:latin typeface="メイリオ" panose="020B0604030504040204" pitchFamily="50" charset="-128"/>
                <a:ea typeface="メイリオ" panose="020B0604030504040204" pitchFamily="50" charset="-128"/>
              </a:rPr>
              <a:t>）</a:t>
            </a:r>
          </a:p>
        </p:txBody>
      </p:sp>
      <p:sp>
        <p:nvSpPr>
          <p:cNvPr id="159" name="テキスト ボックス 158">
            <a:extLst>
              <a:ext uri="{FF2B5EF4-FFF2-40B4-BE49-F238E27FC236}">
                <a16:creationId xmlns:a16="http://schemas.microsoft.com/office/drawing/2014/main" id="{C3B5EF57-FE61-4C56-8D1E-63156AC58D47}"/>
              </a:ext>
            </a:extLst>
          </p:cNvPr>
          <p:cNvSpPr txBox="1"/>
          <p:nvPr/>
        </p:nvSpPr>
        <p:spPr>
          <a:xfrm>
            <a:off x="653250" y="2803130"/>
            <a:ext cx="906750" cy="1753325"/>
          </a:xfrm>
          <a:prstGeom prst="rect">
            <a:avLst/>
          </a:prstGeom>
          <a:solidFill>
            <a:schemeClr val="tx1"/>
          </a:solidFill>
        </p:spPr>
        <p:txBody>
          <a:bodyPr wrap="square" lIns="0" tIns="0" rIns="0" bIns="0" anchor="ctr">
            <a:noAutofit/>
          </a:bodyPr>
          <a:lstStyle/>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ネクサス広告</a:t>
            </a: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間接</a:t>
            </a:r>
            <a:r>
              <a:rPr lang="en-US" altLang="ja-JP" sz="894" dirty="0">
                <a:solidFill>
                  <a:schemeClr val="bg1"/>
                </a:solidFill>
                <a:latin typeface="メイリオ" panose="020B0604030504040204" pitchFamily="50" charset="-128"/>
                <a:ea typeface="メイリオ" panose="020B0604030504040204" pitchFamily="50" charset="-128"/>
              </a:rPr>
              <a:t>CV</a:t>
            </a:r>
          </a:p>
          <a:p>
            <a:pPr algn="ctr">
              <a:lnSpc>
                <a:spcPct val="110000"/>
              </a:lnSpc>
            </a:pPr>
            <a:r>
              <a:rPr lang="ja-JP" altLang="en-US" sz="894" dirty="0">
                <a:solidFill>
                  <a:schemeClr val="bg1"/>
                </a:solidFill>
                <a:latin typeface="メイリオ" panose="020B0604030504040204" pitchFamily="50" charset="-128"/>
                <a:ea typeface="メイリオ" panose="020B0604030504040204" pitchFamily="50" charset="-128"/>
              </a:rPr>
              <a:t>（ビュー</a:t>
            </a:r>
            <a:r>
              <a:rPr lang="en-US" altLang="ja-JP" sz="894" dirty="0">
                <a:solidFill>
                  <a:schemeClr val="bg1"/>
                </a:solidFill>
                <a:latin typeface="メイリオ" panose="020B0604030504040204" pitchFamily="50" charset="-128"/>
                <a:ea typeface="メイリオ" panose="020B0604030504040204" pitchFamily="50" charset="-128"/>
              </a:rPr>
              <a:t>CV</a:t>
            </a:r>
            <a:r>
              <a:rPr lang="ja-JP" altLang="en-US" sz="894" dirty="0">
                <a:solidFill>
                  <a:schemeClr val="bg1"/>
                </a:solidFill>
                <a:latin typeface="メイリオ" panose="020B0604030504040204" pitchFamily="50" charset="-128"/>
                <a:ea typeface="メイリオ" panose="020B0604030504040204" pitchFamily="50" charset="-128"/>
              </a:rPr>
              <a:t>）</a:t>
            </a:r>
          </a:p>
        </p:txBody>
      </p:sp>
      <p:sp>
        <p:nvSpPr>
          <p:cNvPr id="160" name="テキスト ボックス 159">
            <a:extLst>
              <a:ext uri="{FF2B5EF4-FFF2-40B4-BE49-F238E27FC236}">
                <a16:creationId xmlns:a16="http://schemas.microsoft.com/office/drawing/2014/main" id="{250B1C95-0109-416E-B5E5-3BD0642634F5}"/>
              </a:ext>
            </a:extLst>
          </p:cNvPr>
          <p:cNvSpPr txBox="1"/>
          <p:nvPr/>
        </p:nvSpPr>
        <p:spPr>
          <a:xfrm>
            <a:off x="1559982" y="5540402"/>
            <a:ext cx="7692750" cy="380250"/>
          </a:xfrm>
          <a:prstGeom prst="rect">
            <a:avLst/>
          </a:prstGeom>
          <a:noFill/>
          <a:ln w="38100">
            <a:noFill/>
          </a:ln>
        </p:spPr>
        <p:txBody>
          <a:bodyPr wrap="square" lIns="0" tIns="0" rIns="0" bIns="0" anchor="ctr">
            <a:noAutofit/>
          </a:bodyPr>
          <a:lstStyle/>
          <a:p>
            <a:pPr>
              <a:lnSpc>
                <a:spcPct val="110000"/>
              </a:lnSpc>
            </a:pPr>
            <a:endParaRPr lang="en-US" altLang="ja-JP" sz="1050" b="1" dirty="0">
              <a:latin typeface="Meiryo UI" panose="020B0604030504040204" pitchFamily="50" charset="-128"/>
              <a:ea typeface="Meiryo UI" panose="020B0604030504040204" pitchFamily="50" charset="-128"/>
            </a:endParaRPr>
          </a:p>
          <a:p>
            <a:pPr>
              <a:lnSpc>
                <a:spcPct val="110000"/>
              </a:lnSpc>
            </a:pPr>
            <a:r>
              <a:rPr lang="ja-JP" altLang="en-US" sz="1050" dirty="0">
                <a:latin typeface="Meiryo UI" panose="020B0604030504040204" pitchFamily="50" charset="-128"/>
                <a:ea typeface="Meiryo UI" panose="020B0604030504040204" pitchFamily="50" charset="-128"/>
              </a:rPr>
              <a:t>クロスドメイン（</a:t>
            </a:r>
            <a:r>
              <a:rPr lang="en-US" altLang="ja-JP" sz="1050" dirty="0">
                <a:latin typeface="Meiryo UI" panose="020B0604030504040204" pitchFamily="50" charset="-128"/>
                <a:ea typeface="Meiryo UI" panose="020B0604030504040204" pitchFamily="50" charset="-128"/>
              </a:rPr>
              <a:t>2</a:t>
            </a:r>
            <a:r>
              <a:rPr lang="ja-JP" altLang="en-US" sz="1050" dirty="0">
                <a:latin typeface="Meiryo UI" panose="020B0604030504040204" pitchFamily="50" charset="-128"/>
                <a:ea typeface="Meiryo UI" panose="020B0604030504040204" pitchFamily="50" charset="-128"/>
              </a:rPr>
              <a:t>つ以上のドメインをまたぐ）が発生する</a:t>
            </a:r>
            <a:r>
              <a:rPr lang="en-US" altLang="ja-JP" sz="1050" dirty="0">
                <a:latin typeface="Meiryo UI" panose="020B0604030504040204" pitchFamily="50" charset="-128"/>
                <a:ea typeface="Meiryo UI" panose="020B0604030504040204" pitchFamily="50" charset="-128"/>
              </a:rPr>
              <a:t>WEB</a:t>
            </a:r>
            <a:r>
              <a:rPr lang="ja-JP" altLang="en-US" sz="1050" dirty="0">
                <a:latin typeface="Meiryo UI" panose="020B0604030504040204" pitchFamily="50" charset="-128"/>
                <a:ea typeface="Meiryo UI" panose="020B0604030504040204" pitchFamily="50" charset="-128"/>
              </a:rPr>
              <a:t>サイト環境は、タグを </a:t>
            </a:r>
            <a:r>
              <a:rPr lang="en-US" altLang="ja-JP" sz="1050" dirty="0">
                <a:latin typeface="Meiryo UI" panose="020B0604030504040204" pitchFamily="50" charset="-128"/>
                <a:ea typeface="Meiryo UI" panose="020B0604030504040204" pitchFamily="50" charset="-128"/>
              </a:rPr>
              <a:t>HTML </a:t>
            </a:r>
            <a:r>
              <a:rPr lang="ja-JP" altLang="en-US" sz="1050" dirty="0">
                <a:latin typeface="Meiryo UI" panose="020B0604030504040204" pitchFamily="50" charset="-128"/>
                <a:ea typeface="Meiryo UI" panose="020B0604030504040204" pitchFamily="50" charset="-128"/>
              </a:rPr>
              <a:t>に「直接設置」以外、</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計測が出来ません。</a:t>
            </a:r>
            <a:endParaRPr lang="en-US" altLang="ja-JP" sz="1050" dirty="0">
              <a:latin typeface="Meiryo UI" panose="020B0604030504040204" pitchFamily="50" charset="-128"/>
              <a:ea typeface="Meiryo UI" panose="020B0604030504040204" pitchFamily="50" charset="-128"/>
            </a:endParaRPr>
          </a:p>
          <a:p>
            <a:pPr>
              <a:lnSpc>
                <a:spcPct val="110000"/>
              </a:lnSpc>
            </a:pPr>
            <a:r>
              <a:rPr lang="ja-JP" altLang="en-US" sz="1050" dirty="0">
                <a:latin typeface="Meiryo UI" panose="020B0604030504040204" pitchFamily="50" charset="-128"/>
                <a:ea typeface="Meiryo UI" panose="020B0604030504040204" pitchFamily="50" charset="-128"/>
              </a:rPr>
              <a:t>　　　　　　　　　　　</a:t>
            </a:r>
            <a:r>
              <a:rPr lang="en-US" altLang="ja-JP" sz="1050" dirty="0">
                <a:latin typeface="Meiryo UI" panose="020B0604030504040204" pitchFamily="50" charset="-128"/>
                <a:ea typeface="Meiryo UI" panose="020B0604030504040204" pitchFamily="50" charset="-128"/>
              </a:rPr>
              <a:t>AAA.co.jp/</a:t>
            </a:r>
            <a:r>
              <a:rPr lang="ja-JP" altLang="en-US" sz="1050" dirty="0">
                <a:latin typeface="Meiryo UI" panose="020B0604030504040204" pitchFamily="50" charset="-128"/>
                <a:ea typeface="Meiryo UI" panose="020B0604030504040204" pitchFamily="50" charset="-128"/>
              </a:rPr>
              <a:t>（公式サイト） →　</a:t>
            </a:r>
            <a:r>
              <a:rPr lang="en-US" altLang="ja-JP" sz="1050" dirty="0">
                <a:latin typeface="Meiryo UI" panose="020B0604030504040204" pitchFamily="50" charset="-128"/>
                <a:ea typeface="Meiryo UI" panose="020B0604030504040204" pitchFamily="50" charset="-128"/>
              </a:rPr>
              <a:t>BBB.co.jp/form/</a:t>
            </a:r>
            <a:r>
              <a:rPr lang="ja-JP" altLang="en-US" sz="1050" dirty="0">
                <a:latin typeface="Meiryo UI" panose="020B0604030504040204" pitchFamily="50" charset="-128"/>
                <a:ea typeface="Meiryo UI" panose="020B0604030504040204" pitchFamily="50" charset="-128"/>
              </a:rPr>
              <a:t>（フォーム） →　</a:t>
            </a:r>
            <a:r>
              <a:rPr lang="en-US" altLang="ja-JP" sz="1050" dirty="0">
                <a:latin typeface="Meiryo UI" panose="020B0604030504040204" pitchFamily="50" charset="-128"/>
                <a:ea typeface="Meiryo UI" panose="020B0604030504040204" pitchFamily="50" charset="-128"/>
              </a:rPr>
              <a:t>BBB.co.jp/thanks</a:t>
            </a:r>
            <a:r>
              <a:rPr lang="ja-JP" altLang="en-US" sz="1050" dirty="0">
                <a:latin typeface="Meiryo UI" panose="020B0604030504040204" pitchFamily="50" charset="-128"/>
                <a:ea typeface="Meiryo UI" panose="020B0604030504040204" pitchFamily="50" charset="-128"/>
              </a:rPr>
              <a:t>（完了ページ）</a:t>
            </a:r>
            <a:endParaRPr lang="en-US" altLang="ja-JP" sz="1050" dirty="0">
              <a:latin typeface="Meiryo UI" panose="020B0604030504040204" pitchFamily="50" charset="-128"/>
              <a:ea typeface="Meiryo UI" panose="020B0604030504040204" pitchFamily="50" charset="-128"/>
            </a:endParaRPr>
          </a:p>
          <a:p>
            <a:pPr>
              <a:lnSpc>
                <a:spcPct val="110000"/>
              </a:lnSpc>
            </a:pPr>
            <a:endParaRPr lang="ja-JP" altLang="en-US" sz="1050" b="1" dirty="0">
              <a:latin typeface="Meiryo UI" panose="020B0604030504040204" pitchFamily="50" charset="-128"/>
              <a:ea typeface="Meiryo UI" panose="020B0604030504040204" pitchFamily="50" charset="-128"/>
            </a:endParaRPr>
          </a:p>
        </p:txBody>
      </p:sp>
      <p:pic>
        <p:nvPicPr>
          <p:cNvPr id="169" name="グラフィックス 168">
            <a:extLst>
              <a:ext uri="{FF2B5EF4-FFF2-40B4-BE49-F238E27FC236}">
                <a16:creationId xmlns:a16="http://schemas.microsoft.com/office/drawing/2014/main" id="{6364581D-6C9A-481B-891C-92E89B561601}"/>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07725" y="1914813"/>
            <a:ext cx="330505" cy="330505"/>
          </a:xfrm>
          <a:prstGeom prst="rect">
            <a:avLst/>
          </a:prstGeom>
        </p:spPr>
      </p:pic>
      <p:sp>
        <p:nvSpPr>
          <p:cNvPr id="171" name="矢印: 右 170">
            <a:extLst>
              <a:ext uri="{FF2B5EF4-FFF2-40B4-BE49-F238E27FC236}">
                <a16:creationId xmlns:a16="http://schemas.microsoft.com/office/drawing/2014/main" id="{E5D4708E-5083-4157-A7CA-44A6780C8351}"/>
              </a:ext>
            </a:extLst>
          </p:cNvPr>
          <p:cNvSpPr/>
          <p:nvPr/>
        </p:nvSpPr>
        <p:spPr>
          <a:xfrm>
            <a:off x="3573895" y="1859067"/>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grpSp>
        <p:nvGrpSpPr>
          <p:cNvPr id="175" name="グループ化 174">
            <a:extLst>
              <a:ext uri="{FF2B5EF4-FFF2-40B4-BE49-F238E27FC236}">
                <a16:creationId xmlns:a16="http://schemas.microsoft.com/office/drawing/2014/main" id="{FDBA6FD6-C89E-49E9-BA85-933FF7EEAB2E}"/>
              </a:ext>
            </a:extLst>
          </p:cNvPr>
          <p:cNvGrpSpPr/>
          <p:nvPr/>
        </p:nvGrpSpPr>
        <p:grpSpPr>
          <a:xfrm>
            <a:off x="5400426" y="1352959"/>
            <a:ext cx="1571030" cy="239911"/>
            <a:chOff x="-3727956" y="2011979"/>
            <a:chExt cx="1933575" cy="295275"/>
          </a:xfrm>
        </p:grpSpPr>
        <p:sp>
          <p:nvSpPr>
            <p:cNvPr id="176" name="四角形: 角を丸くする 175">
              <a:extLst>
                <a:ext uri="{FF2B5EF4-FFF2-40B4-BE49-F238E27FC236}">
                  <a16:creationId xmlns:a16="http://schemas.microsoft.com/office/drawing/2014/main" id="{EB9DD019-DFEC-4F23-9B39-5205F53EA197}"/>
                </a:ext>
              </a:extLst>
            </p:cNvPr>
            <p:cNvSpPr/>
            <p:nvPr/>
          </p:nvSpPr>
          <p:spPr bwMode="auto">
            <a:xfrm>
              <a:off x="-3727956" y="2011979"/>
              <a:ext cx="1590675" cy="29527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nSpc>
                  <a:spcPct val="110000"/>
                </a:lnSpc>
                <a:defRPr/>
              </a:pPr>
              <a:r>
                <a:rPr lang="ja-JP" altLang="en-US" sz="813" dirty="0">
                  <a:solidFill>
                    <a:schemeClr val="tx1"/>
                  </a:solidFill>
                </a:rPr>
                <a:t>ドリームネクサス</a:t>
              </a:r>
            </a:p>
          </p:txBody>
        </p:sp>
        <p:sp>
          <p:nvSpPr>
            <p:cNvPr id="177" name="正方形/長方形 176">
              <a:extLst>
                <a:ext uri="{FF2B5EF4-FFF2-40B4-BE49-F238E27FC236}">
                  <a16:creationId xmlns:a16="http://schemas.microsoft.com/office/drawing/2014/main" id="{BE77F859-C0B9-4485-B45D-6A821E8EC2CA}"/>
                </a:ext>
              </a:extLst>
            </p:cNvPr>
            <p:cNvSpPr/>
            <p:nvPr/>
          </p:nvSpPr>
          <p:spPr bwMode="auto">
            <a:xfrm>
              <a:off x="-2384931" y="2011979"/>
              <a:ext cx="590550" cy="2952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lnSpc>
                  <a:spcPct val="110000"/>
                </a:lnSpc>
                <a:defRPr/>
              </a:pPr>
              <a:r>
                <a:rPr lang="ja-JP" altLang="en-US" sz="975" b="1" dirty="0"/>
                <a:t>検索</a:t>
              </a:r>
            </a:p>
          </p:txBody>
        </p:sp>
      </p:grpSp>
      <p:sp>
        <p:nvSpPr>
          <p:cNvPr id="178" name="テキスト ボックス 177">
            <a:extLst>
              <a:ext uri="{FF2B5EF4-FFF2-40B4-BE49-F238E27FC236}">
                <a16:creationId xmlns:a16="http://schemas.microsoft.com/office/drawing/2014/main" id="{159FB158-3DBA-4BAC-8432-F62AADC575C8}"/>
              </a:ext>
            </a:extLst>
          </p:cNvPr>
          <p:cNvSpPr txBox="1"/>
          <p:nvPr/>
        </p:nvSpPr>
        <p:spPr>
          <a:xfrm>
            <a:off x="5429797" y="1680743"/>
            <a:ext cx="1500411" cy="148630"/>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離脱～自然検索等～再流入</a:t>
            </a:r>
          </a:p>
        </p:txBody>
      </p:sp>
      <p:sp>
        <p:nvSpPr>
          <p:cNvPr id="179" name="テキスト ボックス 178">
            <a:extLst>
              <a:ext uri="{FF2B5EF4-FFF2-40B4-BE49-F238E27FC236}">
                <a16:creationId xmlns:a16="http://schemas.microsoft.com/office/drawing/2014/main" id="{6280D642-59B6-449C-BC85-0E33957E24B5}"/>
              </a:ext>
            </a:extLst>
          </p:cNvPr>
          <p:cNvSpPr txBox="1"/>
          <p:nvPr/>
        </p:nvSpPr>
        <p:spPr>
          <a:xfrm>
            <a:off x="5429797" y="2352350"/>
            <a:ext cx="461665" cy="148630"/>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離脱せず</a:t>
            </a:r>
          </a:p>
        </p:txBody>
      </p:sp>
      <p:sp>
        <p:nvSpPr>
          <p:cNvPr id="180" name="テキスト ボックス 179">
            <a:extLst>
              <a:ext uri="{FF2B5EF4-FFF2-40B4-BE49-F238E27FC236}">
                <a16:creationId xmlns:a16="http://schemas.microsoft.com/office/drawing/2014/main" id="{8923605E-0631-42D9-876E-5F801B052991}"/>
              </a:ext>
            </a:extLst>
          </p:cNvPr>
          <p:cNvSpPr txBox="1"/>
          <p:nvPr/>
        </p:nvSpPr>
        <p:spPr>
          <a:xfrm>
            <a:off x="7528912" y="1204535"/>
            <a:ext cx="688129" cy="281327"/>
          </a:xfrm>
          <a:prstGeom prst="rect">
            <a:avLst/>
          </a:prstGeom>
          <a:noFill/>
        </p:spPr>
        <p:txBody>
          <a:bodyPr wrap="square" lIns="73125" tIns="58500" rIns="73125" bIns="38025">
            <a:noAutofit/>
          </a:bodyPr>
          <a:lstStyle/>
          <a:p>
            <a:pPr algn="ctr">
              <a:lnSpc>
                <a:spcPct val="110000"/>
              </a:lnSpc>
            </a:pPr>
            <a:r>
              <a:rPr lang="ja-JP" altLang="en-US" sz="975" dirty="0">
                <a:latin typeface="Meiryo UI" panose="020B0604030504040204" pitchFamily="50" charset="-128"/>
                <a:ea typeface="Meiryo UI" panose="020B0604030504040204" pitchFamily="50" charset="-128"/>
              </a:rPr>
              <a:t>直接</a:t>
            </a:r>
            <a:r>
              <a:rPr lang="en-US" altLang="ja-JP" sz="975" dirty="0">
                <a:latin typeface="Meiryo UI" panose="020B0604030504040204" pitchFamily="50" charset="-128"/>
                <a:ea typeface="Meiryo UI" panose="020B0604030504040204" pitchFamily="50" charset="-128"/>
              </a:rPr>
              <a:t>CV</a:t>
            </a:r>
            <a:endParaRPr lang="ja-JP" altLang="en-US" sz="975" dirty="0">
              <a:latin typeface="Meiryo UI" panose="020B0604030504040204" pitchFamily="50" charset="-128"/>
              <a:ea typeface="Meiryo UI" panose="020B0604030504040204" pitchFamily="50" charset="-128"/>
            </a:endParaRPr>
          </a:p>
        </p:txBody>
      </p:sp>
      <p:sp>
        <p:nvSpPr>
          <p:cNvPr id="181" name="矢印: 右 180">
            <a:extLst>
              <a:ext uri="{FF2B5EF4-FFF2-40B4-BE49-F238E27FC236}">
                <a16:creationId xmlns:a16="http://schemas.microsoft.com/office/drawing/2014/main" id="{BFD0DCAE-97EC-4943-B140-663D4CA1FAA1}"/>
              </a:ext>
            </a:extLst>
          </p:cNvPr>
          <p:cNvSpPr/>
          <p:nvPr/>
        </p:nvSpPr>
        <p:spPr>
          <a:xfrm>
            <a:off x="7067105" y="1490754"/>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83" name="矢印: 右 182">
            <a:extLst>
              <a:ext uri="{FF2B5EF4-FFF2-40B4-BE49-F238E27FC236}">
                <a16:creationId xmlns:a16="http://schemas.microsoft.com/office/drawing/2014/main" id="{20B34D51-1235-4222-9507-736A66A2D241}"/>
              </a:ext>
            </a:extLst>
          </p:cNvPr>
          <p:cNvSpPr/>
          <p:nvPr/>
        </p:nvSpPr>
        <p:spPr>
          <a:xfrm>
            <a:off x="5004315" y="1490754"/>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84" name="矢印: 右 183">
            <a:extLst>
              <a:ext uri="{FF2B5EF4-FFF2-40B4-BE49-F238E27FC236}">
                <a16:creationId xmlns:a16="http://schemas.microsoft.com/office/drawing/2014/main" id="{18A5C0D3-4BC9-4E22-8D96-62D171882771}"/>
              </a:ext>
            </a:extLst>
          </p:cNvPr>
          <p:cNvSpPr/>
          <p:nvPr/>
        </p:nvSpPr>
        <p:spPr>
          <a:xfrm>
            <a:off x="4180179" y="2110845"/>
            <a:ext cx="3237926"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88" name="テキスト ボックス 187">
            <a:extLst>
              <a:ext uri="{FF2B5EF4-FFF2-40B4-BE49-F238E27FC236}">
                <a16:creationId xmlns:a16="http://schemas.microsoft.com/office/drawing/2014/main" id="{EB0C699D-FBD2-4F8E-946E-29DD482B112A}"/>
              </a:ext>
            </a:extLst>
          </p:cNvPr>
          <p:cNvSpPr txBox="1"/>
          <p:nvPr/>
        </p:nvSpPr>
        <p:spPr>
          <a:xfrm>
            <a:off x="2501201" y="2977013"/>
            <a:ext cx="963405" cy="123880"/>
          </a:xfrm>
          <a:prstGeom prst="rect">
            <a:avLst/>
          </a:prstGeom>
          <a:noFill/>
        </p:spPr>
        <p:txBody>
          <a:bodyPr wrap="none" lIns="0" tIns="0" rIns="0" bIns="0">
            <a:spAutoFit/>
          </a:bodyPr>
          <a:lstStyle/>
          <a:p>
            <a:pPr algn="ctr">
              <a:lnSpc>
                <a:spcPct val="110000"/>
              </a:lnSpc>
            </a:pPr>
            <a:r>
              <a:rPr lang="ja-JP" altLang="en-US" sz="813" dirty="0">
                <a:latin typeface="Meiryo UI" panose="020B0604030504040204" pitchFamily="50" charset="-128"/>
                <a:ea typeface="Meiryo UI" panose="020B0604030504040204" pitchFamily="50" charset="-128"/>
              </a:rPr>
              <a:t>広告表示～クリックせず</a:t>
            </a:r>
          </a:p>
        </p:txBody>
      </p:sp>
      <p:grpSp>
        <p:nvGrpSpPr>
          <p:cNvPr id="189" name="グループ化 188">
            <a:extLst>
              <a:ext uri="{FF2B5EF4-FFF2-40B4-BE49-F238E27FC236}">
                <a16:creationId xmlns:a16="http://schemas.microsoft.com/office/drawing/2014/main" id="{EEEB064E-591B-4146-A0FF-4BE04B0E1865}"/>
              </a:ext>
            </a:extLst>
          </p:cNvPr>
          <p:cNvGrpSpPr/>
          <p:nvPr/>
        </p:nvGrpSpPr>
        <p:grpSpPr>
          <a:xfrm>
            <a:off x="3992399" y="3132197"/>
            <a:ext cx="1573959" cy="1176724"/>
            <a:chOff x="6248344" y="4195457"/>
            <a:chExt cx="1937180" cy="1448275"/>
          </a:xfrm>
        </p:grpSpPr>
        <p:grpSp>
          <p:nvGrpSpPr>
            <p:cNvPr id="190" name="グループ化 189">
              <a:extLst>
                <a:ext uri="{FF2B5EF4-FFF2-40B4-BE49-F238E27FC236}">
                  <a16:creationId xmlns:a16="http://schemas.microsoft.com/office/drawing/2014/main" id="{002BCEC4-4EDB-498F-8247-1634868824BC}"/>
                </a:ext>
              </a:extLst>
            </p:cNvPr>
            <p:cNvGrpSpPr/>
            <p:nvPr/>
          </p:nvGrpSpPr>
          <p:grpSpPr>
            <a:xfrm>
              <a:off x="6250147" y="4195457"/>
              <a:ext cx="1933575" cy="295275"/>
              <a:chOff x="-3727956" y="2011979"/>
              <a:chExt cx="1933575" cy="295275"/>
            </a:xfrm>
          </p:grpSpPr>
          <p:sp>
            <p:nvSpPr>
              <p:cNvPr id="194" name="四角形: 角を丸くする 193">
                <a:extLst>
                  <a:ext uri="{FF2B5EF4-FFF2-40B4-BE49-F238E27FC236}">
                    <a16:creationId xmlns:a16="http://schemas.microsoft.com/office/drawing/2014/main" id="{81F541E8-724C-4F7D-BB68-F9DB0F77C07A}"/>
                  </a:ext>
                </a:extLst>
              </p:cNvPr>
              <p:cNvSpPr/>
              <p:nvPr/>
            </p:nvSpPr>
            <p:spPr bwMode="auto">
              <a:xfrm>
                <a:off x="-3727956" y="2011979"/>
                <a:ext cx="1590675" cy="295275"/>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nSpc>
                    <a:spcPct val="110000"/>
                  </a:lnSpc>
                  <a:defRPr/>
                </a:pPr>
                <a:r>
                  <a:rPr lang="ja-JP" altLang="en-US" sz="813" dirty="0">
                    <a:solidFill>
                      <a:schemeClr val="tx1"/>
                    </a:solidFill>
                  </a:rPr>
                  <a:t>ドリームネクサス</a:t>
                </a:r>
              </a:p>
            </p:txBody>
          </p:sp>
          <p:sp>
            <p:nvSpPr>
              <p:cNvPr id="195" name="正方形/長方形 194">
                <a:extLst>
                  <a:ext uri="{FF2B5EF4-FFF2-40B4-BE49-F238E27FC236}">
                    <a16:creationId xmlns:a16="http://schemas.microsoft.com/office/drawing/2014/main" id="{CC0AEDE6-CACF-4821-8B81-A9A9BF1019BF}"/>
                  </a:ext>
                </a:extLst>
              </p:cNvPr>
              <p:cNvSpPr/>
              <p:nvPr/>
            </p:nvSpPr>
            <p:spPr bwMode="auto">
              <a:xfrm>
                <a:off x="-2384931" y="2011979"/>
                <a:ext cx="590550" cy="29527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lIns="73125" tIns="58500" rIns="73125" bIns="38025" anchor="ctr">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lnSpc>
                    <a:spcPct val="110000"/>
                  </a:lnSpc>
                  <a:defRPr/>
                </a:pPr>
                <a:r>
                  <a:rPr lang="ja-JP" altLang="en-US" sz="975" b="1" dirty="0"/>
                  <a:t>検索</a:t>
                </a:r>
              </a:p>
            </p:txBody>
          </p:sp>
        </p:grpSp>
        <p:sp>
          <p:nvSpPr>
            <p:cNvPr id="191" name="テキスト ボックス 190">
              <a:extLst>
                <a:ext uri="{FF2B5EF4-FFF2-40B4-BE49-F238E27FC236}">
                  <a16:creationId xmlns:a16="http://schemas.microsoft.com/office/drawing/2014/main" id="{029AF287-01DC-4CD8-9FA5-6CEFF4D6DCC1}"/>
                </a:ext>
              </a:extLst>
            </p:cNvPr>
            <p:cNvSpPr txBox="1"/>
            <p:nvPr/>
          </p:nvSpPr>
          <p:spPr>
            <a:xfrm>
              <a:off x="6601381" y="4598883"/>
              <a:ext cx="1231106" cy="182929"/>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自然検索等～流入</a:t>
              </a:r>
            </a:p>
          </p:txBody>
        </p:sp>
        <p:sp>
          <p:nvSpPr>
            <p:cNvPr id="192" name="正方形/長方形 191">
              <a:extLst>
                <a:ext uri="{FF2B5EF4-FFF2-40B4-BE49-F238E27FC236}">
                  <a16:creationId xmlns:a16="http://schemas.microsoft.com/office/drawing/2014/main" id="{2D6C65F4-C5D1-4CDD-B588-2034AED421CA}"/>
                </a:ext>
              </a:extLst>
            </p:cNvPr>
            <p:cNvSpPr/>
            <p:nvPr/>
          </p:nvSpPr>
          <p:spPr>
            <a:xfrm>
              <a:off x="6248344" y="4882402"/>
              <a:ext cx="1937180" cy="5078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3125" tIns="58500" rIns="73125" bIns="38025" rtlCol="0" anchor="ctr">
              <a:noAutofit/>
            </a:bodyPr>
            <a:lstStyle/>
            <a:p>
              <a:pPr algn="ctr">
                <a:lnSpc>
                  <a:spcPct val="110000"/>
                </a:lnSpc>
              </a:pPr>
              <a:r>
                <a:rPr lang="ja-JP" altLang="en-US" sz="1138" dirty="0"/>
                <a:t>他広告</a:t>
              </a:r>
            </a:p>
          </p:txBody>
        </p:sp>
        <p:sp>
          <p:nvSpPr>
            <p:cNvPr id="193" name="テキスト ボックス 192">
              <a:extLst>
                <a:ext uri="{FF2B5EF4-FFF2-40B4-BE49-F238E27FC236}">
                  <a16:creationId xmlns:a16="http://schemas.microsoft.com/office/drawing/2014/main" id="{3161931E-3E13-4B95-BADF-C218201485A4}"/>
                </a:ext>
              </a:extLst>
            </p:cNvPr>
            <p:cNvSpPr txBox="1"/>
            <p:nvPr/>
          </p:nvSpPr>
          <p:spPr>
            <a:xfrm>
              <a:off x="6601381" y="5460803"/>
              <a:ext cx="1128514" cy="182929"/>
            </a:xfrm>
            <a:prstGeom prst="rect">
              <a:avLst/>
            </a:prstGeom>
            <a:noFill/>
          </p:spPr>
          <p:txBody>
            <a:bodyPr wrap="none" lIns="0" tIns="0" rIns="0" bIns="0">
              <a:spAutoFit/>
            </a:bodyPr>
            <a:lstStyle/>
            <a:p>
              <a:pPr>
                <a:lnSpc>
                  <a:spcPct val="110000"/>
                </a:lnSpc>
              </a:pPr>
              <a:r>
                <a:rPr lang="ja-JP" altLang="en-US" sz="975" dirty="0">
                  <a:latin typeface="Meiryo UI" panose="020B0604030504040204" pitchFamily="50" charset="-128"/>
                  <a:ea typeface="Meiryo UI" panose="020B0604030504040204" pitchFamily="50" charset="-128"/>
                </a:rPr>
                <a:t>他の広告から流入</a:t>
              </a:r>
            </a:p>
          </p:txBody>
        </p:sp>
      </p:grpSp>
      <p:sp>
        <p:nvSpPr>
          <p:cNvPr id="196" name="矢印: 右 195">
            <a:extLst>
              <a:ext uri="{FF2B5EF4-FFF2-40B4-BE49-F238E27FC236}">
                <a16:creationId xmlns:a16="http://schemas.microsoft.com/office/drawing/2014/main" id="{80B23EA1-C5A9-4F0E-9C6D-3C23EA65E799}"/>
              </a:ext>
            </a:extLst>
          </p:cNvPr>
          <p:cNvSpPr/>
          <p:nvPr/>
        </p:nvSpPr>
        <p:spPr>
          <a:xfrm>
            <a:off x="3573895" y="3698408"/>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97" name="矢印: 右 196">
            <a:extLst>
              <a:ext uri="{FF2B5EF4-FFF2-40B4-BE49-F238E27FC236}">
                <a16:creationId xmlns:a16="http://schemas.microsoft.com/office/drawing/2014/main" id="{CB9BAF2A-C797-43FC-B32B-1A96AC2D0E20}"/>
              </a:ext>
            </a:extLst>
          </p:cNvPr>
          <p:cNvSpPr/>
          <p:nvPr/>
        </p:nvSpPr>
        <p:spPr>
          <a:xfrm>
            <a:off x="5694194" y="3698408"/>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198" name="テキスト ボックス 197">
            <a:extLst>
              <a:ext uri="{FF2B5EF4-FFF2-40B4-BE49-F238E27FC236}">
                <a16:creationId xmlns:a16="http://schemas.microsoft.com/office/drawing/2014/main" id="{BFAC17C7-F46C-46C7-B75B-B1A66975A1A3}"/>
              </a:ext>
            </a:extLst>
          </p:cNvPr>
          <p:cNvSpPr txBox="1">
            <a:spLocks noChangeAspect="1"/>
          </p:cNvSpPr>
          <p:nvPr/>
        </p:nvSpPr>
        <p:spPr>
          <a:xfrm>
            <a:off x="7434227" y="3367003"/>
            <a:ext cx="877500" cy="877500"/>
          </a:xfrm>
          <a:prstGeom prst="star24">
            <a:avLst>
              <a:gd name="adj" fmla="val 46319"/>
            </a:avLst>
          </a:prstGeom>
          <a:solidFill>
            <a:schemeClr val="tx1"/>
          </a:solidFill>
        </p:spPr>
        <p:txBody>
          <a:bodyPr wrap="square" lIns="0" tIns="0" rIns="0" bIns="0">
            <a:noAutofit/>
          </a:bodyPr>
          <a:lstStyle/>
          <a:p>
            <a:pPr algn="ctr">
              <a:lnSpc>
                <a:spcPct val="110000"/>
              </a:lnSpc>
            </a:pPr>
            <a:r>
              <a:rPr lang="ja-JP" altLang="en-US" sz="975" b="1" dirty="0">
                <a:solidFill>
                  <a:schemeClr val="bg1"/>
                </a:solidFill>
                <a:latin typeface="Meiryo UI" panose="020B0604030504040204" pitchFamily="50" charset="-128"/>
                <a:ea typeface="Meiryo UI" panose="020B0604030504040204" pitchFamily="50" charset="-128"/>
              </a:rPr>
              <a:t>成約！</a:t>
            </a:r>
          </a:p>
        </p:txBody>
      </p:sp>
      <p:pic>
        <p:nvPicPr>
          <p:cNvPr id="199" name="グラフィックス 198">
            <a:extLst>
              <a:ext uri="{FF2B5EF4-FFF2-40B4-BE49-F238E27FC236}">
                <a16:creationId xmlns:a16="http://schemas.microsoft.com/office/drawing/2014/main" id="{D9FE8EE5-13B3-487D-B4A0-3C0691DC9648}"/>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07725" y="3730088"/>
            <a:ext cx="330505" cy="330505"/>
          </a:xfrm>
          <a:prstGeom prst="rect">
            <a:avLst/>
          </a:prstGeom>
        </p:spPr>
      </p:pic>
      <p:sp>
        <p:nvSpPr>
          <p:cNvPr id="200" name="テキスト ボックス 199">
            <a:extLst>
              <a:ext uri="{FF2B5EF4-FFF2-40B4-BE49-F238E27FC236}">
                <a16:creationId xmlns:a16="http://schemas.microsoft.com/office/drawing/2014/main" id="{4D43FFC0-3728-44F8-8EE4-51EAD0407666}"/>
              </a:ext>
            </a:extLst>
          </p:cNvPr>
          <p:cNvSpPr txBox="1"/>
          <p:nvPr/>
        </p:nvSpPr>
        <p:spPr>
          <a:xfrm>
            <a:off x="7528912" y="3019809"/>
            <a:ext cx="688129" cy="281327"/>
          </a:xfrm>
          <a:prstGeom prst="rect">
            <a:avLst/>
          </a:prstGeom>
          <a:noFill/>
        </p:spPr>
        <p:txBody>
          <a:bodyPr wrap="square" lIns="73125" tIns="58500" rIns="73125" bIns="38025">
            <a:noAutofit/>
          </a:bodyPr>
          <a:lstStyle/>
          <a:p>
            <a:pPr algn="ctr">
              <a:lnSpc>
                <a:spcPct val="110000"/>
              </a:lnSpc>
            </a:pPr>
            <a:r>
              <a:rPr lang="ja-JP" altLang="en-US" sz="975" dirty="0">
                <a:latin typeface="Meiryo UI" panose="020B0604030504040204" pitchFamily="50" charset="-128"/>
                <a:ea typeface="Meiryo UI" panose="020B0604030504040204" pitchFamily="50" charset="-128"/>
              </a:rPr>
              <a:t>間接</a:t>
            </a:r>
            <a:r>
              <a:rPr lang="en-US" altLang="ja-JP" sz="975" dirty="0">
                <a:latin typeface="Meiryo UI" panose="020B0604030504040204" pitchFamily="50" charset="-128"/>
                <a:ea typeface="Meiryo UI" panose="020B0604030504040204" pitchFamily="50" charset="-128"/>
              </a:rPr>
              <a:t>CV</a:t>
            </a:r>
          </a:p>
        </p:txBody>
      </p:sp>
      <p:sp>
        <p:nvSpPr>
          <p:cNvPr id="201" name="テキスト ボックス 200">
            <a:extLst>
              <a:ext uri="{FF2B5EF4-FFF2-40B4-BE49-F238E27FC236}">
                <a16:creationId xmlns:a16="http://schemas.microsoft.com/office/drawing/2014/main" id="{9D827E85-6D87-40EF-9DFB-F0E3A087362D}"/>
              </a:ext>
            </a:extLst>
          </p:cNvPr>
          <p:cNvSpPr txBox="1"/>
          <p:nvPr/>
        </p:nvSpPr>
        <p:spPr>
          <a:xfrm>
            <a:off x="2569583" y="1142886"/>
            <a:ext cx="787075" cy="123880"/>
          </a:xfrm>
          <a:prstGeom prst="rect">
            <a:avLst/>
          </a:prstGeom>
          <a:noFill/>
        </p:spPr>
        <p:txBody>
          <a:bodyPr wrap="none" lIns="0" tIns="0" rIns="0" bIns="0">
            <a:spAutoFit/>
          </a:bodyPr>
          <a:lstStyle/>
          <a:p>
            <a:pPr algn="ctr">
              <a:lnSpc>
                <a:spcPct val="110000"/>
              </a:lnSpc>
            </a:pPr>
            <a:r>
              <a:rPr lang="ja-JP" altLang="en-US" sz="813" dirty="0">
                <a:latin typeface="Meiryo UI" panose="020B0604030504040204" pitchFamily="50" charset="-128"/>
                <a:ea typeface="Meiryo UI" panose="020B0604030504040204" pitchFamily="50" charset="-128"/>
              </a:rPr>
              <a:t>広告表示～クリック</a:t>
            </a:r>
          </a:p>
        </p:txBody>
      </p:sp>
      <p:grpSp>
        <p:nvGrpSpPr>
          <p:cNvPr id="202" name="グループ化 201">
            <a:extLst>
              <a:ext uri="{FF2B5EF4-FFF2-40B4-BE49-F238E27FC236}">
                <a16:creationId xmlns:a16="http://schemas.microsoft.com/office/drawing/2014/main" id="{42382F47-C7A5-4D51-9DD3-21284578FCA4}"/>
              </a:ext>
            </a:extLst>
          </p:cNvPr>
          <p:cNvGrpSpPr/>
          <p:nvPr/>
        </p:nvGrpSpPr>
        <p:grpSpPr>
          <a:xfrm>
            <a:off x="2553620" y="1280338"/>
            <a:ext cx="819000" cy="1258435"/>
            <a:chOff x="4047401" y="2287948"/>
            <a:chExt cx="1008000" cy="1548843"/>
          </a:xfrm>
        </p:grpSpPr>
        <p:sp>
          <p:nvSpPr>
            <p:cNvPr id="203" name="テキスト ボックス 202">
              <a:extLst>
                <a:ext uri="{FF2B5EF4-FFF2-40B4-BE49-F238E27FC236}">
                  <a16:creationId xmlns:a16="http://schemas.microsoft.com/office/drawing/2014/main" id="{CC7F9DF3-E05B-4E4E-89F1-B39DF9416557}"/>
                </a:ext>
              </a:extLst>
            </p:cNvPr>
            <p:cNvSpPr txBox="1"/>
            <p:nvPr/>
          </p:nvSpPr>
          <p:spPr>
            <a:xfrm>
              <a:off x="4047401" y="2287948"/>
              <a:ext cx="1008000" cy="1476000"/>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pic>
          <p:nvPicPr>
            <p:cNvPr id="204" name="図 203">
              <a:extLst>
                <a:ext uri="{FF2B5EF4-FFF2-40B4-BE49-F238E27FC236}">
                  <a16:creationId xmlns:a16="http://schemas.microsoft.com/office/drawing/2014/main" id="{332CE276-49C6-4C86-A614-F849E918C5A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047401" y="2287948"/>
              <a:ext cx="1008000" cy="69904"/>
            </a:xfrm>
            <a:custGeom>
              <a:avLst/>
              <a:gdLst>
                <a:gd name="connsiteX0" fmla="*/ 0 w 2805035"/>
                <a:gd name="connsiteY0" fmla="*/ 0 h 194526"/>
                <a:gd name="connsiteX1" fmla="*/ 2805035 w 2805035"/>
                <a:gd name="connsiteY1" fmla="*/ 0 h 194526"/>
                <a:gd name="connsiteX2" fmla="*/ 2805035 w 2805035"/>
                <a:gd name="connsiteY2" fmla="*/ 194526 h 194526"/>
                <a:gd name="connsiteX3" fmla="*/ 0 w 2805035"/>
                <a:gd name="connsiteY3" fmla="*/ 194526 h 194526"/>
              </a:gdLst>
              <a:ahLst/>
              <a:cxnLst>
                <a:cxn ang="0">
                  <a:pos x="connsiteX0" y="connsiteY0"/>
                </a:cxn>
                <a:cxn ang="0">
                  <a:pos x="connsiteX1" y="connsiteY1"/>
                </a:cxn>
                <a:cxn ang="0">
                  <a:pos x="connsiteX2" y="connsiteY2"/>
                </a:cxn>
                <a:cxn ang="0">
                  <a:pos x="connsiteX3" y="connsiteY3"/>
                </a:cxn>
              </a:cxnLst>
              <a:rect l="l" t="t" r="r" b="b"/>
              <a:pathLst>
                <a:path w="2805035" h="194526">
                  <a:moveTo>
                    <a:pt x="0" y="0"/>
                  </a:moveTo>
                  <a:lnTo>
                    <a:pt x="2805035" y="0"/>
                  </a:lnTo>
                  <a:lnTo>
                    <a:pt x="2805035" y="194526"/>
                  </a:lnTo>
                  <a:lnTo>
                    <a:pt x="0" y="194526"/>
                  </a:lnTo>
                  <a:close/>
                </a:path>
              </a:pathLst>
            </a:custGeom>
          </p:spPr>
        </p:pic>
        <p:sp>
          <p:nvSpPr>
            <p:cNvPr id="205" name="四角形: 角を丸くする 204">
              <a:extLst>
                <a:ext uri="{FF2B5EF4-FFF2-40B4-BE49-F238E27FC236}">
                  <a16:creationId xmlns:a16="http://schemas.microsoft.com/office/drawing/2014/main" id="{15A455E3-A9EA-4B9B-A2AA-59CF7BABF7CE}"/>
                </a:ext>
              </a:extLst>
            </p:cNvPr>
            <p:cNvSpPr/>
            <p:nvPr/>
          </p:nvSpPr>
          <p:spPr>
            <a:xfrm>
              <a:off x="4047401" y="2358131"/>
              <a:ext cx="252000" cy="144000"/>
            </a:xfrm>
            <a:prstGeom prst="round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solidFill>
                    <a:schemeClr val="tx1"/>
                  </a:solidFill>
                </a:rPr>
                <a:t>主要</a:t>
              </a:r>
            </a:p>
          </p:txBody>
        </p:sp>
        <p:sp>
          <p:nvSpPr>
            <p:cNvPr id="206" name="四角形: 角を丸くする 205">
              <a:extLst>
                <a:ext uri="{FF2B5EF4-FFF2-40B4-BE49-F238E27FC236}">
                  <a16:creationId xmlns:a16="http://schemas.microsoft.com/office/drawing/2014/main" id="{E1CC22E1-DADA-4C5C-B020-9E56FDE3814F}"/>
                </a:ext>
              </a:extLst>
            </p:cNvPr>
            <p:cNvSpPr/>
            <p:nvPr/>
          </p:nvSpPr>
          <p:spPr>
            <a:xfrm>
              <a:off x="4299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経済</a:t>
              </a:r>
            </a:p>
          </p:txBody>
        </p:sp>
        <p:sp>
          <p:nvSpPr>
            <p:cNvPr id="207" name="四角形: 角を丸くする 206">
              <a:extLst>
                <a:ext uri="{FF2B5EF4-FFF2-40B4-BE49-F238E27FC236}">
                  <a16:creationId xmlns:a16="http://schemas.microsoft.com/office/drawing/2014/main" id="{27BD5E32-7DD2-4EA3-9A8A-1ACC1E03A12E}"/>
                </a:ext>
              </a:extLst>
            </p:cNvPr>
            <p:cNvSpPr/>
            <p:nvPr/>
          </p:nvSpPr>
          <p:spPr>
            <a:xfrm>
              <a:off x="4551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エンタメ</a:t>
              </a:r>
            </a:p>
          </p:txBody>
        </p:sp>
        <p:sp>
          <p:nvSpPr>
            <p:cNvPr id="208" name="四角形: 角を丸くする 207">
              <a:extLst>
                <a:ext uri="{FF2B5EF4-FFF2-40B4-BE49-F238E27FC236}">
                  <a16:creationId xmlns:a16="http://schemas.microsoft.com/office/drawing/2014/main" id="{27FDFE56-781A-4457-89BB-4D637F5CAC5B}"/>
                </a:ext>
              </a:extLst>
            </p:cNvPr>
            <p:cNvSpPr/>
            <p:nvPr/>
          </p:nvSpPr>
          <p:spPr>
            <a:xfrm>
              <a:off x="4803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スポーツ</a:t>
              </a:r>
            </a:p>
          </p:txBody>
        </p:sp>
        <p:sp>
          <p:nvSpPr>
            <p:cNvPr id="209" name="テキスト ボックス 208">
              <a:extLst>
                <a:ext uri="{FF2B5EF4-FFF2-40B4-BE49-F238E27FC236}">
                  <a16:creationId xmlns:a16="http://schemas.microsoft.com/office/drawing/2014/main" id="{80DDE8FF-6862-4124-8FB6-9FFDEDAE5F04}"/>
                </a:ext>
              </a:extLst>
            </p:cNvPr>
            <p:cNvSpPr txBox="1"/>
            <p:nvPr/>
          </p:nvSpPr>
          <p:spPr>
            <a:xfrm>
              <a:off x="4047401" y="2462212"/>
              <a:ext cx="1008000" cy="144001"/>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210" name="正方形/長方形 209">
              <a:extLst>
                <a:ext uri="{FF2B5EF4-FFF2-40B4-BE49-F238E27FC236}">
                  <a16:creationId xmlns:a16="http://schemas.microsoft.com/office/drawing/2014/main" id="{75684ABA-5096-45D0-BE0E-BB06E4BADA58}"/>
                </a:ext>
              </a:extLst>
            </p:cNvPr>
            <p:cNvSpPr/>
            <p:nvPr/>
          </p:nvSpPr>
          <p:spPr>
            <a:xfrm>
              <a:off x="4083401" y="2502131"/>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1" name="正方形/長方形 210">
              <a:extLst>
                <a:ext uri="{FF2B5EF4-FFF2-40B4-BE49-F238E27FC236}">
                  <a16:creationId xmlns:a16="http://schemas.microsoft.com/office/drawing/2014/main" id="{0847D3F8-1BF4-4FDB-8C7B-297691190E87}"/>
                </a:ext>
              </a:extLst>
            </p:cNvPr>
            <p:cNvSpPr/>
            <p:nvPr/>
          </p:nvSpPr>
          <p:spPr>
            <a:xfrm>
              <a:off x="4083401" y="2745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2" name="正方形/長方形 211">
              <a:extLst>
                <a:ext uri="{FF2B5EF4-FFF2-40B4-BE49-F238E27FC236}">
                  <a16:creationId xmlns:a16="http://schemas.microsoft.com/office/drawing/2014/main" id="{2B124C2C-CC2D-4ED3-8155-6EAD3AA79F11}"/>
                </a:ext>
              </a:extLst>
            </p:cNvPr>
            <p:cNvSpPr/>
            <p:nvPr/>
          </p:nvSpPr>
          <p:spPr>
            <a:xfrm>
              <a:off x="4083401" y="2988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3" name="正方形/長方形 212">
              <a:extLst>
                <a:ext uri="{FF2B5EF4-FFF2-40B4-BE49-F238E27FC236}">
                  <a16:creationId xmlns:a16="http://schemas.microsoft.com/office/drawing/2014/main" id="{96B806FA-0828-4076-A15D-78184D8C214E}"/>
                </a:ext>
              </a:extLst>
            </p:cNvPr>
            <p:cNvSpPr/>
            <p:nvPr/>
          </p:nvSpPr>
          <p:spPr>
            <a:xfrm>
              <a:off x="4083401" y="3231133"/>
              <a:ext cx="936000" cy="448495"/>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14" name="正方形/長方形 213">
              <a:extLst>
                <a:ext uri="{FF2B5EF4-FFF2-40B4-BE49-F238E27FC236}">
                  <a16:creationId xmlns:a16="http://schemas.microsoft.com/office/drawing/2014/main" id="{0DFA3F93-2EE4-42D2-BCA9-7CA2EAAE9A3C}"/>
                </a:ext>
              </a:extLst>
            </p:cNvPr>
            <p:cNvSpPr/>
            <p:nvPr/>
          </p:nvSpPr>
          <p:spPr>
            <a:xfrm>
              <a:off x="4757875" y="3692791"/>
              <a:ext cx="252000" cy="144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r"/>
              <a:r>
                <a:rPr lang="ja-JP" altLang="en-US" sz="244" dirty="0">
                  <a:solidFill>
                    <a:schemeClr val="tx1"/>
                  </a:solidFill>
                </a:rPr>
                <a:t>広告</a:t>
              </a:r>
            </a:p>
          </p:txBody>
        </p:sp>
        <p:sp>
          <p:nvSpPr>
            <p:cNvPr id="215" name="正方形/長方形 214">
              <a:extLst>
                <a:ext uri="{FF2B5EF4-FFF2-40B4-BE49-F238E27FC236}">
                  <a16:creationId xmlns:a16="http://schemas.microsoft.com/office/drawing/2014/main" id="{46CA3589-F9E6-46A9-A320-1B9CD166C4CD}"/>
                </a:ext>
              </a:extLst>
            </p:cNvPr>
            <p:cNvSpPr/>
            <p:nvPr/>
          </p:nvSpPr>
          <p:spPr>
            <a:xfrm>
              <a:off x="4335401" y="2502131"/>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cxnSp>
          <p:nvCxnSpPr>
            <p:cNvPr id="216" name="直線コネクタ 215">
              <a:extLst>
                <a:ext uri="{FF2B5EF4-FFF2-40B4-BE49-F238E27FC236}">
                  <a16:creationId xmlns:a16="http://schemas.microsoft.com/office/drawing/2014/main" id="{2FBA5C89-64A3-492B-948F-4F8713CA1D5D}"/>
                </a:ext>
              </a:extLst>
            </p:cNvPr>
            <p:cNvCxnSpPr>
              <a:cxnSpLocks/>
            </p:cNvCxnSpPr>
            <p:nvPr/>
          </p:nvCxnSpPr>
          <p:spPr>
            <a:xfrm>
              <a:off x="4335401" y="2731632"/>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17" name="直線コネクタ 216">
              <a:extLst>
                <a:ext uri="{FF2B5EF4-FFF2-40B4-BE49-F238E27FC236}">
                  <a16:creationId xmlns:a16="http://schemas.microsoft.com/office/drawing/2014/main" id="{0387F850-4E81-4D2C-9199-65A0DB33B5D0}"/>
                </a:ext>
              </a:extLst>
            </p:cNvPr>
            <p:cNvCxnSpPr>
              <a:cxnSpLocks/>
            </p:cNvCxnSpPr>
            <p:nvPr/>
          </p:nvCxnSpPr>
          <p:spPr>
            <a:xfrm>
              <a:off x="4335401" y="2974633"/>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18" name="図 217" descr="屋外, 道路, 車, 駐車 が含まれている画像&#10;&#10;自動的に生成された説明">
              <a:extLst>
                <a:ext uri="{FF2B5EF4-FFF2-40B4-BE49-F238E27FC236}">
                  <a16:creationId xmlns:a16="http://schemas.microsoft.com/office/drawing/2014/main" id="{DA5230C2-1ADF-4EB9-992E-0E178B2B27D1}"/>
                </a:ext>
              </a:extLst>
            </p:cNvPr>
            <p:cNvPicPr>
              <a:picLocks noChangeAspect="1"/>
            </p:cNvPicPr>
            <p:nvPr/>
          </p:nvPicPr>
          <p:blipFill>
            <a:blip r:embed="rId6" cstate="print">
              <a:extLst>
                <a:ext uri="{28A0092B-C50C-407E-A947-70E740481C1C}">
                  <a14:useLocalDpi xmlns:a14="http://schemas.microsoft.com/office/drawing/2010/main" val="0"/>
                </a:ext>
              </a:extLst>
            </a:blip>
            <a:srcRect l="16600" r="16600"/>
            <a:stretch>
              <a:fillRect/>
            </a:stretch>
          </p:blipFill>
          <p:spPr>
            <a:xfrm>
              <a:off x="4083401" y="2502131"/>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sp>
          <p:nvSpPr>
            <p:cNvPr id="219" name="正方形/長方形 218">
              <a:extLst>
                <a:ext uri="{FF2B5EF4-FFF2-40B4-BE49-F238E27FC236}">
                  <a16:creationId xmlns:a16="http://schemas.microsoft.com/office/drawing/2014/main" id="{AC435D95-CFB4-494E-833B-62EFA4C67BEE}"/>
                </a:ext>
              </a:extLst>
            </p:cNvPr>
            <p:cNvSpPr/>
            <p:nvPr/>
          </p:nvSpPr>
          <p:spPr>
            <a:xfrm>
              <a:off x="4335401" y="2745132"/>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sp>
          <p:nvSpPr>
            <p:cNvPr id="220" name="正方形/長方形 219">
              <a:extLst>
                <a:ext uri="{FF2B5EF4-FFF2-40B4-BE49-F238E27FC236}">
                  <a16:creationId xmlns:a16="http://schemas.microsoft.com/office/drawing/2014/main" id="{51A6404C-CF35-4B7B-955E-7AF5A7E11161}"/>
                </a:ext>
              </a:extLst>
            </p:cNvPr>
            <p:cNvSpPr/>
            <p:nvPr/>
          </p:nvSpPr>
          <p:spPr>
            <a:xfrm>
              <a:off x="4335401" y="2988133"/>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pic>
          <p:nvPicPr>
            <p:cNvPr id="221" name="図 220" descr="水, 屋外, ボート, 海 が含まれている画像&#10;&#10;自動的に生成された説明">
              <a:extLst>
                <a:ext uri="{FF2B5EF4-FFF2-40B4-BE49-F238E27FC236}">
                  <a16:creationId xmlns:a16="http://schemas.microsoft.com/office/drawing/2014/main" id="{9D6133AC-9196-492B-8028-5F5BC54B8F6C}"/>
                </a:ext>
              </a:extLst>
            </p:cNvPr>
            <p:cNvPicPr>
              <a:picLocks noChangeAspect="1"/>
            </p:cNvPicPr>
            <p:nvPr/>
          </p:nvPicPr>
          <p:blipFill>
            <a:blip r:embed="rId7" cstate="print">
              <a:extLst>
                <a:ext uri="{28A0092B-C50C-407E-A947-70E740481C1C}">
                  <a14:useLocalDpi xmlns:a14="http://schemas.microsoft.com/office/drawing/2010/main" val="0"/>
                </a:ext>
              </a:extLst>
            </a:blip>
            <a:srcRect l="22600" r="22600"/>
            <a:stretch>
              <a:fillRect/>
            </a:stretch>
          </p:blipFill>
          <p:spPr>
            <a:xfrm>
              <a:off x="4083401" y="2745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22" name="図 221" descr="夜空と山の景色&#10;&#10;自動的に生成された説明">
              <a:extLst>
                <a:ext uri="{FF2B5EF4-FFF2-40B4-BE49-F238E27FC236}">
                  <a16:creationId xmlns:a16="http://schemas.microsoft.com/office/drawing/2014/main" id="{A3520E32-750C-422C-9C46-8210930FD38C}"/>
                </a:ext>
              </a:extLst>
            </p:cNvPr>
            <p:cNvPicPr>
              <a:picLocks noChangeAspect="1"/>
            </p:cNvPicPr>
            <p:nvPr/>
          </p:nvPicPr>
          <p:blipFill>
            <a:blip r:embed="rId8" cstate="print">
              <a:extLst>
                <a:ext uri="{28A0092B-C50C-407E-A947-70E740481C1C}">
                  <a14:useLocalDpi xmlns:a14="http://schemas.microsoft.com/office/drawing/2010/main" val="0"/>
                </a:ext>
              </a:extLst>
            </a:blip>
            <a:srcRect l="33800"/>
            <a:stretch>
              <a:fillRect/>
            </a:stretch>
          </p:blipFill>
          <p:spPr>
            <a:xfrm>
              <a:off x="4083401" y="2988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23" name="図 222" descr="家の庭&#10;&#10;自動的に生成された説明">
              <a:extLst>
                <a:ext uri="{FF2B5EF4-FFF2-40B4-BE49-F238E27FC236}">
                  <a16:creationId xmlns:a16="http://schemas.microsoft.com/office/drawing/2014/main" id="{87098542-85E3-47F3-89BC-967A36F66C88}"/>
                </a:ext>
              </a:extLst>
            </p:cNvPr>
            <p:cNvPicPr>
              <a:picLocks noChangeAspect="1"/>
            </p:cNvPicPr>
            <p:nvPr/>
          </p:nvPicPr>
          <p:blipFill>
            <a:blip r:embed="rId9" cstate="print">
              <a:extLst>
                <a:ext uri="{28A0092B-C50C-407E-A947-70E740481C1C}">
                  <a14:useLocalDpi xmlns:a14="http://schemas.microsoft.com/office/drawing/2010/main" val="0"/>
                </a:ext>
              </a:extLst>
            </a:blip>
            <a:srcRect t="3049" b="24570"/>
            <a:stretch>
              <a:fillRect/>
            </a:stretch>
          </p:blipFill>
          <p:spPr>
            <a:xfrm>
              <a:off x="4083401" y="3231133"/>
              <a:ext cx="936000" cy="448495"/>
            </a:xfrm>
            <a:custGeom>
              <a:avLst/>
              <a:gdLst>
                <a:gd name="connsiteX0" fmla="*/ 0 w 936000"/>
                <a:gd name="connsiteY0" fmla="*/ 0 h 448495"/>
                <a:gd name="connsiteX1" fmla="*/ 936000 w 936000"/>
                <a:gd name="connsiteY1" fmla="*/ 0 h 448495"/>
                <a:gd name="connsiteX2" fmla="*/ 936000 w 936000"/>
                <a:gd name="connsiteY2" fmla="*/ 448495 h 448495"/>
                <a:gd name="connsiteX3" fmla="*/ 0 w 936000"/>
                <a:gd name="connsiteY3" fmla="*/ 448495 h 448495"/>
              </a:gdLst>
              <a:ahLst/>
              <a:cxnLst>
                <a:cxn ang="0">
                  <a:pos x="connsiteX0" y="connsiteY0"/>
                </a:cxn>
                <a:cxn ang="0">
                  <a:pos x="connsiteX1" y="connsiteY1"/>
                </a:cxn>
                <a:cxn ang="0">
                  <a:pos x="connsiteX2" y="connsiteY2"/>
                </a:cxn>
                <a:cxn ang="0">
                  <a:pos x="connsiteX3" y="connsiteY3"/>
                </a:cxn>
              </a:cxnLst>
              <a:rect l="l" t="t" r="r" b="b"/>
              <a:pathLst>
                <a:path w="936000" h="448495">
                  <a:moveTo>
                    <a:pt x="0" y="0"/>
                  </a:moveTo>
                  <a:lnTo>
                    <a:pt x="936000" y="0"/>
                  </a:lnTo>
                  <a:lnTo>
                    <a:pt x="936000" y="448495"/>
                  </a:lnTo>
                  <a:lnTo>
                    <a:pt x="0" y="448495"/>
                  </a:lnTo>
                  <a:close/>
                </a:path>
              </a:pathLst>
            </a:custGeom>
          </p:spPr>
        </p:pic>
        <p:sp>
          <p:nvSpPr>
            <p:cNvPr id="224" name="テキスト ボックス 223">
              <a:extLst>
                <a:ext uri="{FF2B5EF4-FFF2-40B4-BE49-F238E27FC236}">
                  <a16:creationId xmlns:a16="http://schemas.microsoft.com/office/drawing/2014/main" id="{8B0214C3-9B5D-4F19-86F1-60ED93BB97F8}"/>
                </a:ext>
              </a:extLst>
            </p:cNvPr>
            <p:cNvSpPr txBox="1"/>
            <p:nvPr/>
          </p:nvSpPr>
          <p:spPr>
            <a:xfrm>
              <a:off x="4047401" y="2287948"/>
              <a:ext cx="1008000" cy="1476000"/>
            </a:xfrm>
            <a:prstGeom prst="rect">
              <a:avLst/>
            </a:prstGeom>
            <a:noFill/>
            <a:ln w="3175">
              <a:solidFill>
                <a:schemeClr val="tx1"/>
              </a:solidFill>
            </a:ln>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grpSp>
      <p:sp>
        <p:nvSpPr>
          <p:cNvPr id="225" name="正方形/長方形 224">
            <a:extLst>
              <a:ext uri="{FF2B5EF4-FFF2-40B4-BE49-F238E27FC236}">
                <a16:creationId xmlns:a16="http://schemas.microsoft.com/office/drawing/2014/main" id="{C9DA87C6-052A-4922-91ED-033529F8F721}"/>
              </a:ext>
            </a:extLst>
          </p:cNvPr>
          <p:cNvSpPr/>
          <p:nvPr/>
        </p:nvSpPr>
        <p:spPr>
          <a:xfrm>
            <a:off x="2545559" y="2024738"/>
            <a:ext cx="835122" cy="4548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6" name="グループ化 225">
            <a:extLst>
              <a:ext uri="{FF2B5EF4-FFF2-40B4-BE49-F238E27FC236}">
                <a16:creationId xmlns:a16="http://schemas.microsoft.com/office/drawing/2014/main" id="{95AD7CB8-4C0F-48F3-80CC-8E3C5BA3A67C}"/>
              </a:ext>
            </a:extLst>
          </p:cNvPr>
          <p:cNvGrpSpPr/>
          <p:nvPr/>
        </p:nvGrpSpPr>
        <p:grpSpPr>
          <a:xfrm>
            <a:off x="2553620" y="3116552"/>
            <a:ext cx="819000" cy="1258435"/>
            <a:chOff x="4047401" y="2287948"/>
            <a:chExt cx="1008000" cy="1548843"/>
          </a:xfrm>
        </p:grpSpPr>
        <p:sp>
          <p:nvSpPr>
            <p:cNvPr id="227" name="テキスト ボックス 226">
              <a:extLst>
                <a:ext uri="{FF2B5EF4-FFF2-40B4-BE49-F238E27FC236}">
                  <a16:creationId xmlns:a16="http://schemas.microsoft.com/office/drawing/2014/main" id="{0BA235B4-6DE2-4BB5-8C90-9A589C1CA3D1}"/>
                </a:ext>
              </a:extLst>
            </p:cNvPr>
            <p:cNvSpPr txBox="1"/>
            <p:nvPr/>
          </p:nvSpPr>
          <p:spPr>
            <a:xfrm>
              <a:off x="4047401" y="2287948"/>
              <a:ext cx="1008000" cy="1476000"/>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pic>
          <p:nvPicPr>
            <p:cNvPr id="228" name="図 227">
              <a:extLst>
                <a:ext uri="{FF2B5EF4-FFF2-40B4-BE49-F238E27FC236}">
                  <a16:creationId xmlns:a16="http://schemas.microsoft.com/office/drawing/2014/main" id="{429A70AE-8B7E-4651-8ACA-C1F52006BB0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047401" y="2287948"/>
              <a:ext cx="1008000" cy="69904"/>
            </a:xfrm>
            <a:custGeom>
              <a:avLst/>
              <a:gdLst>
                <a:gd name="connsiteX0" fmla="*/ 0 w 2805035"/>
                <a:gd name="connsiteY0" fmla="*/ 0 h 194526"/>
                <a:gd name="connsiteX1" fmla="*/ 2805035 w 2805035"/>
                <a:gd name="connsiteY1" fmla="*/ 0 h 194526"/>
                <a:gd name="connsiteX2" fmla="*/ 2805035 w 2805035"/>
                <a:gd name="connsiteY2" fmla="*/ 194526 h 194526"/>
                <a:gd name="connsiteX3" fmla="*/ 0 w 2805035"/>
                <a:gd name="connsiteY3" fmla="*/ 194526 h 194526"/>
              </a:gdLst>
              <a:ahLst/>
              <a:cxnLst>
                <a:cxn ang="0">
                  <a:pos x="connsiteX0" y="connsiteY0"/>
                </a:cxn>
                <a:cxn ang="0">
                  <a:pos x="connsiteX1" y="connsiteY1"/>
                </a:cxn>
                <a:cxn ang="0">
                  <a:pos x="connsiteX2" y="connsiteY2"/>
                </a:cxn>
                <a:cxn ang="0">
                  <a:pos x="connsiteX3" y="connsiteY3"/>
                </a:cxn>
              </a:cxnLst>
              <a:rect l="l" t="t" r="r" b="b"/>
              <a:pathLst>
                <a:path w="2805035" h="194526">
                  <a:moveTo>
                    <a:pt x="0" y="0"/>
                  </a:moveTo>
                  <a:lnTo>
                    <a:pt x="2805035" y="0"/>
                  </a:lnTo>
                  <a:lnTo>
                    <a:pt x="2805035" y="194526"/>
                  </a:lnTo>
                  <a:lnTo>
                    <a:pt x="0" y="194526"/>
                  </a:lnTo>
                  <a:close/>
                </a:path>
              </a:pathLst>
            </a:custGeom>
          </p:spPr>
        </p:pic>
        <p:sp>
          <p:nvSpPr>
            <p:cNvPr id="229" name="四角形: 角を丸くする 228">
              <a:extLst>
                <a:ext uri="{FF2B5EF4-FFF2-40B4-BE49-F238E27FC236}">
                  <a16:creationId xmlns:a16="http://schemas.microsoft.com/office/drawing/2014/main" id="{814865F0-6093-4BE9-81D8-07BE58ADE8A5}"/>
                </a:ext>
              </a:extLst>
            </p:cNvPr>
            <p:cNvSpPr/>
            <p:nvPr/>
          </p:nvSpPr>
          <p:spPr>
            <a:xfrm>
              <a:off x="4047401" y="2358131"/>
              <a:ext cx="252000" cy="144000"/>
            </a:xfrm>
            <a:prstGeom prst="round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solidFill>
                    <a:schemeClr val="tx1"/>
                  </a:solidFill>
                </a:rPr>
                <a:t>主要</a:t>
              </a:r>
            </a:p>
          </p:txBody>
        </p:sp>
        <p:sp>
          <p:nvSpPr>
            <p:cNvPr id="230" name="四角形: 角を丸くする 229">
              <a:extLst>
                <a:ext uri="{FF2B5EF4-FFF2-40B4-BE49-F238E27FC236}">
                  <a16:creationId xmlns:a16="http://schemas.microsoft.com/office/drawing/2014/main" id="{DEDD55DE-E3F7-4866-9C86-6A09BFD5C240}"/>
                </a:ext>
              </a:extLst>
            </p:cNvPr>
            <p:cNvSpPr/>
            <p:nvPr/>
          </p:nvSpPr>
          <p:spPr>
            <a:xfrm>
              <a:off x="4299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経済</a:t>
              </a:r>
            </a:p>
          </p:txBody>
        </p:sp>
        <p:sp>
          <p:nvSpPr>
            <p:cNvPr id="231" name="四角形: 角を丸くする 230">
              <a:extLst>
                <a:ext uri="{FF2B5EF4-FFF2-40B4-BE49-F238E27FC236}">
                  <a16:creationId xmlns:a16="http://schemas.microsoft.com/office/drawing/2014/main" id="{2E056AA5-FA69-4C9F-9207-3EFC7FA2CE5E}"/>
                </a:ext>
              </a:extLst>
            </p:cNvPr>
            <p:cNvSpPr/>
            <p:nvPr/>
          </p:nvSpPr>
          <p:spPr>
            <a:xfrm>
              <a:off x="4551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エンタメ</a:t>
              </a:r>
            </a:p>
          </p:txBody>
        </p:sp>
        <p:sp>
          <p:nvSpPr>
            <p:cNvPr id="232" name="四角形: 角を丸くする 231">
              <a:extLst>
                <a:ext uri="{FF2B5EF4-FFF2-40B4-BE49-F238E27FC236}">
                  <a16:creationId xmlns:a16="http://schemas.microsoft.com/office/drawing/2014/main" id="{25EDAD2A-3D66-46D6-BB8F-7D412EB99D41}"/>
                </a:ext>
              </a:extLst>
            </p:cNvPr>
            <p:cNvSpPr/>
            <p:nvPr/>
          </p:nvSpPr>
          <p:spPr>
            <a:xfrm>
              <a:off x="4803401" y="2358131"/>
              <a:ext cx="252000" cy="144000"/>
            </a:xfrm>
            <a:prstGeom prst="roundRect">
              <a:avLst/>
            </a:prstGeom>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29250" rIns="0" bIns="29250" rtlCol="0" anchor="t"/>
            <a:lstStyle/>
            <a:p>
              <a:pPr algn="ctr"/>
              <a:r>
                <a:rPr lang="ja-JP" altLang="en-US" sz="244" dirty="0"/>
                <a:t>スポーツ</a:t>
              </a:r>
            </a:p>
          </p:txBody>
        </p:sp>
        <p:sp>
          <p:nvSpPr>
            <p:cNvPr id="233" name="テキスト ボックス 232">
              <a:extLst>
                <a:ext uri="{FF2B5EF4-FFF2-40B4-BE49-F238E27FC236}">
                  <a16:creationId xmlns:a16="http://schemas.microsoft.com/office/drawing/2014/main" id="{D3615F88-C744-446A-852D-8FF20180D117}"/>
                </a:ext>
              </a:extLst>
            </p:cNvPr>
            <p:cNvSpPr txBox="1"/>
            <p:nvPr/>
          </p:nvSpPr>
          <p:spPr>
            <a:xfrm>
              <a:off x="4047401" y="2462212"/>
              <a:ext cx="1008000" cy="144001"/>
            </a:xfrm>
            <a:prstGeom prst="rect">
              <a:avLst/>
            </a:prstGeom>
            <a:solidFill>
              <a:schemeClr val="bg1"/>
            </a:solidFill>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sp>
          <p:nvSpPr>
            <p:cNvPr id="234" name="正方形/長方形 233">
              <a:extLst>
                <a:ext uri="{FF2B5EF4-FFF2-40B4-BE49-F238E27FC236}">
                  <a16:creationId xmlns:a16="http://schemas.microsoft.com/office/drawing/2014/main" id="{67652C25-0216-4D01-85B8-3A5EA5516FA3}"/>
                </a:ext>
              </a:extLst>
            </p:cNvPr>
            <p:cNvSpPr/>
            <p:nvPr/>
          </p:nvSpPr>
          <p:spPr>
            <a:xfrm>
              <a:off x="4083401" y="2502131"/>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5" name="正方形/長方形 234">
              <a:extLst>
                <a:ext uri="{FF2B5EF4-FFF2-40B4-BE49-F238E27FC236}">
                  <a16:creationId xmlns:a16="http://schemas.microsoft.com/office/drawing/2014/main" id="{AE373ABC-47DD-4F13-9691-665521E57664}"/>
                </a:ext>
              </a:extLst>
            </p:cNvPr>
            <p:cNvSpPr/>
            <p:nvPr/>
          </p:nvSpPr>
          <p:spPr>
            <a:xfrm>
              <a:off x="4083401" y="2745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6" name="正方形/長方形 235">
              <a:extLst>
                <a:ext uri="{FF2B5EF4-FFF2-40B4-BE49-F238E27FC236}">
                  <a16:creationId xmlns:a16="http://schemas.microsoft.com/office/drawing/2014/main" id="{86AC83DD-D9DF-4330-82B5-B2AACDB96B6F}"/>
                </a:ext>
              </a:extLst>
            </p:cNvPr>
            <p:cNvSpPr/>
            <p:nvPr/>
          </p:nvSpPr>
          <p:spPr>
            <a:xfrm>
              <a:off x="4083401" y="2988133"/>
              <a:ext cx="216000" cy="216000"/>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7" name="正方形/長方形 236">
              <a:extLst>
                <a:ext uri="{FF2B5EF4-FFF2-40B4-BE49-F238E27FC236}">
                  <a16:creationId xmlns:a16="http://schemas.microsoft.com/office/drawing/2014/main" id="{E7148B27-6CB6-430D-95D6-29CA1077E0B8}"/>
                </a:ext>
              </a:extLst>
            </p:cNvPr>
            <p:cNvSpPr/>
            <p:nvPr/>
          </p:nvSpPr>
          <p:spPr>
            <a:xfrm>
              <a:off x="4083401" y="3231133"/>
              <a:ext cx="936000" cy="448495"/>
            </a:xfrm>
            <a:prstGeom prst="rect">
              <a:avLst/>
            </a:prstGeom>
            <a:solidFill>
              <a:srgbClr val="0066AA">
                <a:alpha val="27000"/>
              </a:srgbClr>
            </a:solidFill>
            <a:ln w="12700" cap="flat" cmpd="sng" algn="ctr">
              <a:noFill/>
              <a:prstDash val="solid"/>
              <a:miter lim="800000"/>
            </a:ln>
            <a:effectLst/>
          </p:spPr>
          <p:txBody>
            <a:bodyPr rtlCol="0" anchor="ctr"/>
            <a:lstStyle/>
            <a:p>
              <a:pPr algn="ctr" defTabSz="371475" eaLnBrk="1" fontAlgn="auto" hangingPunct="1">
                <a:spcBef>
                  <a:spcPts val="0"/>
                </a:spcBef>
                <a:spcAft>
                  <a:spcPts val="0"/>
                </a:spcAft>
                <a:defRPr/>
              </a:pPr>
              <a:endParaRPr kumimoji="0" lang="ja-JP" altLang="en-US" sz="1463" kern="0" dirty="0">
                <a:solidFill>
                  <a:prstClr val="white"/>
                </a:solidFill>
                <a:latin typeface="メイリオ" panose="020B0604030504040204" pitchFamily="50" charset="-128"/>
                <a:ea typeface="メイリオ" panose="020B0604030504040204" pitchFamily="50" charset="-128"/>
              </a:endParaRPr>
            </a:p>
          </p:txBody>
        </p:sp>
        <p:sp>
          <p:nvSpPr>
            <p:cNvPr id="238" name="正方形/長方形 237">
              <a:extLst>
                <a:ext uri="{FF2B5EF4-FFF2-40B4-BE49-F238E27FC236}">
                  <a16:creationId xmlns:a16="http://schemas.microsoft.com/office/drawing/2014/main" id="{ECF2B7CA-C644-47DF-9968-0810D68687E6}"/>
                </a:ext>
              </a:extLst>
            </p:cNvPr>
            <p:cNvSpPr/>
            <p:nvPr/>
          </p:nvSpPr>
          <p:spPr>
            <a:xfrm>
              <a:off x="4757875" y="3692791"/>
              <a:ext cx="252000" cy="144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r"/>
              <a:r>
                <a:rPr lang="ja-JP" altLang="en-US" sz="244" dirty="0">
                  <a:solidFill>
                    <a:schemeClr val="tx1"/>
                  </a:solidFill>
                </a:rPr>
                <a:t>広告</a:t>
              </a:r>
            </a:p>
          </p:txBody>
        </p:sp>
        <p:sp>
          <p:nvSpPr>
            <p:cNvPr id="239" name="正方形/長方形 238">
              <a:extLst>
                <a:ext uri="{FF2B5EF4-FFF2-40B4-BE49-F238E27FC236}">
                  <a16:creationId xmlns:a16="http://schemas.microsoft.com/office/drawing/2014/main" id="{B113DD0F-60AC-4ADF-A39B-AB687D74E561}"/>
                </a:ext>
              </a:extLst>
            </p:cNvPr>
            <p:cNvSpPr/>
            <p:nvPr/>
          </p:nvSpPr>
          <p:spPr>
            <a:xfrm>
              <a:off x="4335401" y="2502131"/>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cxnSp>
          <p:nvCxnSpPr>
            <p:cNvPr id="240" name="直線コネクタ 239">
              <a:extLst>
                <a:ext uri="{FF2B5EF4-FFF2-40B4-BE49-F238E27FC236}">
                  <a16:creationId xmlns:a16="http://schemas.microsoft.com/office/drawing/2014/main" id="{89413EFE-69BC-4267-902E-059050C9ABDB}"/>
                </a:ext>
              </a:extLst>
            </p:cNvPr>
            <p:cNvCxnSpPr>
              <a:cxnSpLocks/>
            </p:cNvCxnSpPr>
            <p:nvPr/>
          </p:nvCxnSpPr>
          <p:spPr>
            <a:xfrm>
              <a:off x="4335401" y="2731632"/>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241" name="直線コネクタ 240">
              <a:extLst>
                <a:ext uri="{FF2B5EF4-FFF2-40B4-BE49-F238E27FC236}">
                  <a16:creationId xmlns:a16="http://schemas.microsoft.com/office/drawing/2014/main" id="{ED2638A3-9991-47E6-86A0-71363F05DFD8}"/>
                </a:ext>
              </a:extLst>
            </p:cNvPr>
            <p:cNvCxnSpPr>
              <a:cxnSpLocks/>
            </p:cNvCxnSpPr>
            <p:nvPr/>
          </p:nvCxnSpPr>
          <p:spPr>
            <a:xfrm>
              <a:off x="4335401" y="2974633"/>
              <a:ext cx="684000" cy="0"/>
            </a:xfrm>
            <a:prstGeom prst="line">
              <a:avLst/>
            </a:prstGeom>
            <a:ln w="3175">
              <a:solidFill>
                <a:schemeClr val="accent4"/>
              </a:solidFill>
            </a:ln>
          </p:spPr>
          <p:style>
            <a:lnRef idx="1">
              <a:schemeClr val="accent1"/>
            </a:lnRef>
            <a:fillRef idx="0">
              <a:schemeClr val="accent1"/>
            </a:fillRef>
            <a:effectRef idx="0">
              <a:schemeClr val="accent1"/>
            </a:effectRef>
            <a:fontRef idx="minor">
              <a:schemeClr val="tx1"/>
            </a:fontRef>
          </p:style>
        </p:cxnSp>
        <p:pic>
          <p:nvPicPr>
            <p:cNvPr id="242" name="図 241" descr="屋外, 道路, 車, 駐車 が含まれている画像&#10;&#10;自動的に生成された説明">
              <a:extLst>
                <a:ext uri="{FF2B5EF4-FFF2-40B4-BE49-F238E27FC236}">
                  <a16:creationId xmlns:a16="http://schemas.microsoft.com/office/drawing/2014/main" id="{0F525B99-E8F4-4E5B-A2BB-022014FA1B16}"/>
                </a:ext>
              </a:extLst>
            </p:cNvPr>
            <p:cNvPicPr>
              <a:picLocks noChangeAspect="1"/>
            </p:cNvPicPr>
            <p:nvPr/>
          </p:nvPicPr>
          <p:blipFill>
            <a:blip r:embed="rId6" cstate="print">
              <a:extLst>
                <a:ext uri="{28A0092B-C50C-407E-A947-70E740481C1C}">
                  <a14:useLocalDpi xmlns:a14="http://schemas.microsoft.com/office/drawing/2010/main" val="0"/>
                </a:ext>
              </a:extLst>
            </a:blip>
            <a:srcRect l="16600" r="16600"/>
            <a:stretch>
              <a:fillRect/>
            </a:stretch>
          </p:blipFill>
          <p:spPr>
            <a:xfrm>
              <a:off x="4083401" y="2502131"/>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sp>
          <p:nvSpPr>
            <p:cNvPr id="243" name="正方形/長方形 242">
              <a:extLst>
                <a:ext uri="{FF2B5EF4-FFF2-40B4-BE49-F238E27FC236}">
                  <a16:creationId xmlns:a16="http://schemas.microsoft.com/office/drawing/2014/main" id="{59B9413C-ECB8-4851-BB03-6007DA6C62F4}"/>
                </a:ext>
              </a:extLst>
            </p:cNvPr>
            <p:cNvSpPr/>
            <p:nvPr/>
          </p:nvSpPr>
          <p:spPr>
            <a:xfrm>
              <a:off x="4335401" y="2745132"/>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sp>
          <p:nvSpPr>
            <p:cNvPr id="244" name="正方形/長方形 243">
              <a:extLst>
                <a:ext uri="{FF2B5EF4-FFF2-40B4-BE49-F238E27FC236}">
                  <a16:creationId xmlns:a16="http://schemas.microsoft.com/office/drawing/2014/main" id="{8DFB1DE7-F8DE-4DB8-AE6E-361758B495F4}"/>
                </a:ext>
              </a:extLst>
            </p:cNvPr>
            <p:cNvSpPr/>
            <p:nvPr/>
          </p:nvSpPr>
          <p:spPr>
            <a:xfrm>
              <a:off x="4335401" y="2988133"/>
              <a:ext cx="684000" cy="216000"/>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8775" rIns="0" bIns="0" rtlCol="0" anchor="t"/>
            <a:lstStyle/>
            <a:p>
              <a:pPr>
                <a:spcAft>
                  <a:spcPts val="81"/>
                </a:spcAft>
              </a:pPr>
              <a:r>
                <a:rPr lang="ja-JP" altLang="en-US" sz="284" dirty="0">
                  <a:solidFill>
                    <a:schemeClr val="tx1"/>
                  </a:solidFill>
                </a:rPr>
                <a:t>ああああああああああああああああああああああああ</a:t>
              </a:r>
              <a:endParaRPr lang="en-US" altLang="ja-JP" sz="284" dirty="0">
                <a:solidFill>
                  <a:schemeClr val="tx1"/>
                </a:solidFill>
              </a:endParaRPr>
            </a:p>
            <a:p>
              <a:pPr>
                <a:spcAft>
                  <a:spcPts val="81"/>
                </a:spcAft>
              </a:pPr>
              <a:r>
                <a:rPr lang="ja-JP" altLang="en-US" sz="244" dirty="0">
                  <a:solidFill>
                    <a:schemeClr val="tx1">
                      <a:lumMod val="50000"/>
                      <a:lumOff val="50000"/>
                    </a:schemeClr>
                  </a:solidFill>
                </a:rPr>
                <a:t>ああああああ</a:t>
              </a:r>
            </a:p>
          </p:txBody>
        </p:sp>
        <p:pic>
          <p:nvPicPr>
            <p:cNvPr id="245" name="図 244" descr="水, 屋外, ボート, 海 が含まれている画像&#10;&#10;自動的に生成された説明">
              <a:extLst>
                <a:ext uri="{FF2B5EF4-FFF2-40B4-BE49-F238E27FC236}">
                  <a16:creationId xmlns:a16="http://schemas.microsoft.com/office/drawing/2014/main" id="{24635AC0-3E2D-4403-91EB-8B04DE306308}"/>
                </a:ext>
              </a:extLst>
            </p:cNvPr>
            <p:cNvPicPr>
              <a:picLocks noChangeAspect="1"/>
            </p:cNvPicPr>
            <p:nvPr/>
          </p:nvPicPr>
          <p:blipFill>
            <a:blip r:embed="rId7" cstate="print">
              <a:extLst>
                <a:ext uri="{28A0092B-C50C-407E-A947-70E740481C1C}">
                  <a14:useLocalDpi xmlns:a14="http://schemas.microsoft.com/office/drawing/2010/main" val="0"/>
                </a:ext>
              </a:extLst>
            </a:blip>
            <a:srcRect l="22600" r="22600"/>
            <a:stretch>
              <a:fillRect/>
            </a:stretch>
          </p:blipFill>
          <p:spPr>
            <a:xfrm>
              <a:off x="4083401" y="2745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46" name="図 245" descr="夜空と山の景色&#10;&#10;自動的に生成された説明">
              <a:extLst>
                <a:ext uri="{FF2B5EF4-FFF2-40B4-BE49-F238E27FC236}">
                  <a16:creationId xmlns:a16="http://schemas.microsoft.com/office/drawing/2014/main" id="{6D00D221-33B4-4563-9C34-1817F4F3435A}"/>
                </a:ext>
              </a:extLst>
            </p:cNvPr>
            <p:cNvPicPr>
              <a:picLocks noChangeAspect="1"/>
            </p:cNvPicPr>
            <p:nvPr/>
          </p:nvPicPr>
          <p:blipFill>
            <a:blip r:embed="rId8" cstate="print">
              <a:extLst>
                <a:ext uri="{28A0092B-C50C-407E-A947-70E740481C1C}">
                  <a14:useLocalDpi xmlns:a14="http://schemas.microsoft.com/office/drawing/2010/main" val="0"/>
                </a:ext>
              </a:extLst>
            </a:blip>
            <a:srcRect l="33800"/>
            <a:stretch>
              <a:fillRect/>
            </a:stretch>
          </p:blipFill>
          <p:spPr>
            <a:xfrm>
              <a:off x="4083401" y="2988133"/>
              <a:ext cx="216000" cy="216000"/>
            </a:xfrm>
            <a:custGeom>
              <a:avLst/>
              <a:gdLst>
                <a:gd name="connsiteX0" fmla="*/ 0 w 216000"/>
                <a:gd name="connsiteY0" fmla="*/ 0 h 216000"/>
                <a:gd name="connsiteX1" fmla="*/ 216000 w 216000"/>
                <a:gd name="connsiteY1" fmla="*/ 0 h 216000"/>
                <a:gd name="connsiteX2" fmla="*/ 216000 w 216000"/>
                <a:gd name="connsiteY2" fmla="*/ 216000 h 216000"/>
                <a:gd name="connsiteX3" fmla="*/ 0 w 216000"/>
                <a:gd name="connsiteY3" fmla="*/ 216000 h 216000"/>
              </a:gdLst>
              <a:ahLst/>
              <a:cxnLst>
                <a:cxn ang="0">
                  <a:pos x="connsiteX0" y="connsiteY0"/>
                </a:cxn>
                <a:cxn ang="0">
                  <a:pos x="connsiteX1" y="connsiteY1"/>
                </a:cxn>
                <a:cxn ang="0">
                  <a:pos x="connsiteX2" y="connsiteY2"/>
                </a:cxn>
                <a:cxn ang="0">
                  <a:pos x="connsiteX3" y="connsiteY3"/>
                </a:cxn>
              </a:cxnLst>
              <a:rect l="l" t="t" r="r" b="b"/>
              <a:pathLst>
                <a:path w="216000" h="216000">
                  <a:moveTo>
                    <a:pt x="0" y="0"/>
                  </a:moveTo>
                  <a:lnTo>
                    <a:pt x="216000" y="0"/>
                  </a:lnTo>
                  <a:lnTo>
                    <a:pt x="216000" y="216000"/>
                  </a:lnTo>
                  <a:lnTo>
                    <a:pt x="0" y="216000"/>
                  </a:lnTo>
                  <a:close/>
                </a:path>
              </a:pathLst>
            </a:custGeom>
          </p:spPr>
        </p:pic>
        <p:pic>
          <p:nvPicPr>
            <p:cNvPr id="247" name="図 246" descr="家の庭&#10;&#10;自動的に生成された説明">
              <a:extLst>
                <a:ext uri="{FF2B5EF4-FFF2-40B4-BE49-F238E27FC236}">
                  <a16:creationId xmlns:a16="http://schemas.microsoft.com/office/drawing/2014/main" id="{D2F309BF-EE2F-467C-984F-90FAEBE2EFF5}"/>
                </a:ext>
              </a:extLst>
            </p:cNvPr>
            <p:cNvPicPr>
              <a:picLocks noChangeAspect="1"/>
            </p:cNvPicPr>
            <p:nvPr/>
          </p:nvPicPr>
          <p:blipFill>
            <a:blip r:embed="rId9" cstate="print">
              <a:extLst>
                <a:ext uri="{28A0092B-C50C-407E-A947-70E740481C1C}">
                  <a14:useLocalDpi xmlns:a14="http://schemas.microsoft.com/office/drawing/2010/main" val="0"/>
                </a:ext>
              </a:extLst>
            </a:blip>
            <a:srcRect t="3049" b="24570"/>
            <a:stretch>
              <a:fillRect/>
            </a:stretch>
          </p:blipFill>
          <p:spPr>
            <a:xfrm>
              <a:off x="4083401" y="3231133"/>
              <a:ext cx="936000" cy="448495"/>
            </a:xfrm>
            <a:custGeom>
              <a:avLst/>
              <a:gdLst>
                <a:gd name="connsiteX0" fmla="*/ 0 w 936000"/>
                <a:gd name="connsiteY0" fmla="*/ 0 h 448495"/>
                <a:gd name="connsiteX1" fmla="*/ 936000 w 936000"/>
                <a:gd name="connsiteY1" fmla="*/ 0 h 448495"/>
                <a:gd name="connsiteX2" fmla="*/ 936000 w 936000"/>
                <a:gd name="connsiteY2" fmla="*/ 448495 h 448495"/>
                <a:gd name="connsiteX3" fmla="*/ 0 w 936000"/>
                <a:gd name="connsiteY3" fmla="*/ 448495 h 448495"/>
              </a:gdLst>
              <a:ahLst/>
              <a:cxnLst>
                <a:cxn ang="0">
                  <a:pos x="connsiteX0" y="connsiteY0"/>
                </a:cxn>
                <a:cxn ang="0">
                  <a:pos x="connsiteX1" y="connsiteY1"/>
                </a:cxn>
                <a:cxn ang="0">
                  <a:pos x="connsiteX2" y="connsiteY2"/>
                </a:cxn>
                <a:cxn ang="0">
                  <a:pos x="connsiteX3" y="connsiteY3"/>
                </a:cxn>
              </a:cxnLst>
              <a:rect l="l" t="t" r="r" b="b"/>
              <a:pathLst>
                <a:path w="936000" h="448495">
                  <a:moveTo>
                    <a:pt x="0" y="0"/>
                  </a:moveTo>
                  <a:lnTo>
                    <a:pt x="936000" y="0"/>
                  </a:lnTo>
                  <a:lnTo>
                    <a:pt x="936000" y="448495"/>
                  </a:lnTo>
                  <a:lnTo>
                    <a:pt x="0" y="448495"/>
                  </a:lnTo>
                  <a:close/>
                </a:path>
              </a:pathLst>
            </a:custGeom>
          </p:spPr>
        </p:pic>
        <p:sp>
          <p:nvSpPr>
            <p:cNvPr id="248" name="テキスト ボックス 247">
              <a:extLst>
                <a:ext uri="{FF2B5EF4-FFF2-40B4-BE49-F238E27FC236}">
                  <a16:creationId xmlns:a16="http://schemas.microsoft.com/office/drawing/2014/main" id="{63A8CEE7-9C31-4D5A-9C83-639DD1640DEE}"/>
                </a:ext>
              </a:extLst>
            </p:cNvPr>
            <p:cNvSpPr txBox="1"/>
            <p:nvPr/>
          </p:nvSpPr>
          <p:spPr>
            <a:xfrm>
              <a:off x="4047401" y="2287948"/>
              <a:ext cx="1008000" cy="1476000"/>
            </a:xfrm>
            <a:prstGeom prst="rect">
              <a:avLst/>
            </a:prstGeom>
            <a:noFill/>
            <a:ln w="3175">
              <a:solidFill>
                <a:schemeClr val="tx1"/>
              </a:solidFill>
            </a:ln>
          </p:spPr>
          <p:txBody>
            <a:bodyPr wrap="square" lIns="73125" tIns="58500" rIns="73125" bIns="38025" anchor="ctr">
              <a:noAutofit/>
            </a:bodyPr>
            <a:lstStyle/>
            <a:p>
              <a:pPr algn="ctr">
                <a:lnSpc>
                  <a:spcPct val="120000"/>
                </a:lnSpc>
              </a:pPr>
              <a:endParaRPr lang="ja-JP" altLang="en-US" sz="975" b="1" dirty="0">
                <a:solidFill>
                  <a:schemeClr val="bg1"/>
                </a:solidFill>
                <a:latin typeface="メイリオ" panose="020B0604030504040204" pitchFamily="50" charset="-128"/>
                <a:ea typeface="メイリオ" panose="020B0604030504040204" pitchFamily="50" charset="-128"/>
              </a:endParaRPr>
            </a:p>
          </p:txBody>
        </p:sp>
      </p:grpSp>
      <p:sp>
        <p:nvSpPr>
          <p:cNvPr id="249" name="正方形/長方形 248">
            <a:extLst>
              <a:ext uri="{FF2B5EF4-FFF2-40B4-BE49-F238E27FC236}">
                <a16:creationId xmlns:a16="http://schemas.microsoft.com/office/drawing/2014/main" id="{71760BE4-948E-456A-ADE7-0EA11BE59783}"/>
              </a:ext>
            </a:extLst>
          </p:cNvPr>
          <p:cNvSpPr/>
          <p:nvPr/>
        </p:nvSpPr>
        <p:spPr>
          <a:xfrm>
            <a:off x="2545559" y="3871647"/>
            <a:ext cx="835122" cy="4548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0" name="テキスト ボックス 249">
            <a:extLst>
              <a:ext uri="{FF2B5EF4-FFF2-40B4-BE49-F238E27FC236}">
                <a16:creationId xmlns:a16="http://schemas.microsoft.com/office/drawing/2014/main" id="{3EDBBBC6-DD20-4839-9005-36C32463A313}"/>
              </a:ext>
            </a:extLst>
          </p:cNvPr>
          <p:cNvSpPr txBox="1"/>
          <p:nvPr/>
        </p:nvSpPr>
        <p:spPr>
          <a:xfrm>
            <a:off x="1533105" y="4919763"/>
            <a:ext cx="7808118" cy="502516"/>
          </a:xfrm>
          <a:prstGeom prst="rect">
            <a:avLst/>
          </a:prstGeom>
          <a:noFill/>
          <a:ln w="38100">
            <a:noFill/>
          </a:ln>
        </p:spPr>
        <p:txBody>
          <a:bodyPr wrap="square" lIns="0" tIns="0" rIns="0" bIns="0" anchor="ctr">
            <a:noAutofit/>
          </a:bodyPr>
          <a:lstStyle/>
          <a:p>
            <a:pPr>
              <a:lnSpc>
                <a:spcPct val="110000"/>
              </a:lnSpc>
            </a:pPr>
            <a:r>
              <a:rPr lang="ja-JP" altLang="en-US" sz="1050" dirty="0">
                <a:latin typeface="Meiryo UI" panose="020B0604030504040204" pitchFamily="50" charset="-128"/>
                <a:ea typeface="Meiryo UI" panose="020B0604030504040204" pitchFamily="50" charset="-128"/>
              </a:rPr>
              <a:t>各ブラウザーによるセキュリティ機能強化の影響を受け、最終クリック（またはビュー）から離脱・非離脱や最終流入経路関係なく</a:t>
            </a:r>
            <a:endParaRPr lang="en-US" altLang="ja-JP" sz="1050" dirty="0">
              <a:latin typeface="Meiryo UI" panose="020B0604030504040204" pitchFamily="50" charset="-128"/>
              <a:ea typeface="Meiryo UI" panose="020B0604030504040204" pitchFamily="50" charset="-128"/>
            </a:endParaRPr>
          </a:p>
          <a:p>
            <a:pPr>
              <a:lnSpc>
                <a:spcPct val="110000"/>
              </a:lnSpc>
            </a:pPr>
            <a:r>
              <a:rPr lang="en-US" altLang="ja-JP" sz="1050" dirty="0">
                <a:solidFill>
                  <a:srgbClr val="FF0000"/>
                </a:solidFill>
                <a:latin typeface="Meiryo UI" panose="020B0604030504040204" pitchFamily="50" charset="-128"/>
                <a:ea typeface="Meiryo UI" panose="020B0604030504040204" pitchFamily="50" charset="-128"/>
              </a:rPr>
              <a:t>30</a:t>
            </a:r>
            <a:r>
              <a:rPr lang="ja-JP" altLang="en-US" sz="1050" dirty="0">
                <a:solidFill>
                  <a:srgbClr val="FF0000"/>
                </a:solidFill>
                <a:latin typeface="Meiryo UI" panose="020B0604030504040204" pitchFamily="50" charset="-128"/>
                <a:ea typeface="Meiryo UI" panose="020B0604030504040204" pitchFamily="50" charset="-128"/>
              </a:rPr>
              <a:t>日以内</a:t>
            </a:r>
            <a:r>
              <a:rPr lang="ja-JP" altLang="en-US" sz="1050" dirty="0">
                <a:latin typeface="Meiryo UI" panose="020B0604030504040204" pitchFamily="50" charset="-128"/>
                <a:ea typeface="Meiryo UI" panose="020B0604030504040204" pitchFamily="50" charset="-128"/>
              </a:rPr>
              <a:t>に</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タグ設置個所に広告接触ユーザーが到達した場合、直接</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（クリック</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）または間接</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（ビュー</a:t>
            </a:r>
            <a:r>
              <a:rPr lang="en-US" altLang="ja-JP" sz="1050" dirty="0">
                <a:latin typeface="Meiryo UI" panose="020B0604030504040204" pitchFamily="50" charset="-128"/>
                <a:ea typeface="Meiryo UI" panose="020B0604030504040204" pitchFamily="50" charset="-128"/>
              </a:rPr>
              <a:t>CV</a:t>
            </a:r>
            <a:r>
              <a:rPr lang="ja-JP" altLang="en-US" sz="1050" dirty="0">
                <a:latin typeface="Meiryo UI" panose="020B0604030504040204" pitchFamily="50" charset="-128"/>
                <a:ea typeface="Meiryo UI" panose="020B0604030504040204" pitchFamily="50" charset="-128"/>
              </a:rPr>
              <a:t>）として計上しています。</a:t>
            </a:r>
          </a:p>
        </p:txBody>
      </p:sp>
      <p:pic>
        <p:nvPicPr>
          <p:cNvPr id="255" name="図 254">
            <a:extLst>
              <a:ext uri="{FF2B5EF4-FFF2-40B4-BE49-F238E27FC236}">
                <a16:creationId xmlns:a16="http://schemas.microsoft.com/office/drawing/2014/main" id="{62089009-7A2E-40B6-B448-4A104784C4D2}"/>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r="8356"/>
          <a:stretch/>
        </p:blipFill>
        <p:spPr>
          <a:xfrm>
            <a:off x="712961" y="5477471"/>
            <a:ext cx="695862" cy="506113"/>
          </a:xfrm>
          <a:custGeom>
            <a:avLst/>
            <a:gdLst>
              <a:gd name="connsiteX0" fmla="*/ 0 w 504000"/>
              <a:gd name="connsiteY0" fmla="*/ 0 h 360000"/>
              <a:gd name="connsiteX1" fmla="*/ 504000 w 504000"/>
              <a:gd name="connsiteY1" fmla="*/ 0 h 360000"/>
              <a:gd name="connsiteX2" fmla="*/ 504000 w 504000"/>
              <a:gd name="connsiteY2" fmla="*/ 360000 h 360000"/>
              <a:gd name="connsiteX3" fmla="*/ 0 w 504000"/>
              <a:gd name="connsiteY3" fmla="*/ 360000 h 360000"/>
            </a:gdLst>
            <a:ahLst/>
            <a:cxnLst>
              <a:cxn ang="0">
                <a:pos x="connsiteX0" y="connsiteY0"/>
              </a:cxn>
              <a:cxn ang="0">
                <a:pos x="connsiteX1" y="connsiteY1"/>
              </a:cxn>
              <a:cxn ang="0">
                <a:pos x="connsiteX2" y="connsiteY2"/>
              </a:cxn>
              <a:cxn ang="0">
                <a:pos x="connsiteX3" y="connsiteY3"/>
              </a:cxn>
            </a:cxnLst>
            <a:rect l="l" t="t" r="r" b="b"/>
            <a:pathLst>
              <a:path w="504000" h="360000">
                <a:moveTo>
                  <a:pt x="0" y="0"/>
                </a:moveTo>
                <a:lnTo>
                  <a:pt x="504000" y="0"/>
                </a:lnTo>
                <a:lnTo>
                  <a:pt x="504000" y="360000"/>
                </a:lnTo>
                <a:lnTo>
                  <a:pt x="0" y="360000"/>
                </a:lnTo>
                <a:close/>
              </a:path>
            </a:pathLst>
          </a:custGeom>
          <a:effectLst>
            <a:softEdge rad="31750"/>
          </a:effectLst>
        </p:spPr>
      </p:pic>
      <p:pic>
        <p:nvPicPr>
          <p:cNvPr id="256" name="図 255">
            <a:extLst>
              <a:ext uri="{FF2B5EF4-FFF2-40B4-BE49-F238E27FC236}">
                <a16:creationId xmlns:a16="http://schemas.microsoft.com/office/drawing/2014/main" id="{32F8BF2A-E9D1-4B6B-A241-9A1B25F2E9BA}"/>
              </a:ext>
            </a:extLst>
          </p:cNvPr>
          <p:cNvPicPr>
            <a:picLocks noChangeAspect="1"/>
          </p:cNvPicPr>
          <p:nvPr/>
        </p:nvPicPr>
        <p:blipFill>
          <a:blip r:embed="rId11" cstate="print">
            <a:extLst>
              <a:ext uri="{28A0092B-C50C-407E-A947-70E740481C1C}">
                <a14:useLocalDpi xmlns:a14="http://schemas.microsoft.com/office/drawing/2010/main" val="0"/>
              </a:ext>
            </a:extLst>
          </a:blip>
          <a:srcRect t="13634" b="13634"/>
          <a:stretch/>
        </p:blipFill>
        <p:spPr>
          <a:xfrm>
            <a:off x="706782" y="4923990"/>
            <a:ext cx="695862" cy="506113"/>
          </a:xfrm>
          <a:custGeom>
            <a:avLst/>
            <a:gdLst>
              <a:gd name="connsiteX0" fmla="*/ 0 w 504000"/>
              <a:gd name="connsiteY0" fmla="*/ 0 h 360000"/>
              <a:gd name="connsiteX1" fmla="*/ 504000 w 504000"/>
              <a:gd name="connsiteY1" fmla="*/ 0 h 360000"/>
              <a:gd name="connsiteX2" fmla="*/ 504000 w 504000"/>
              <a:gd name="connsiteY2" fmla="*/ 360000 h 360000"/>
              <a:gd name="connsiteX3" fmla="*/ 0 w 504000"/>
              <a:gd name="connsiteY3" fmla="*/ 360000 h 360000"/>
            </a:gdLst>
            <a:ahLst/>
            <a:cxnLst>
              <a:cxn ang="0">
                <a:pos x="connsiteX0" y="connsiteY0"/>
              </a:cxn>
              <a:cxn ang="0">
                <a:pos x="connsiteX1" y="connsiteY1"/>
              </a:cxn>
              <a:cxn ang="0">
                <a:pos x="connsiteX2" y="connsiteY2"/>
              </a:cxn>
              <a:cxn ang="0">
                <a:pos x="connsiteX3" y="connsiteY3"/>
              </a:cxn>
            </a:cxnLst>
            <a:rect l="l" t="t" r="r" b="b"/>
            <a:pathLst>
              <a:path w="504000" h="360000">
                <a:moveTo>
                  <a:pt x="0" y="0"/>
                </a:moveTo>
                <a:lnTo>
                  <a:pt x="504000" y="0"/>
                </a:lnTo>
                <a:lnTo>
                  <a:pt x="504000" y="360000"/>
                </a:lnTo>
                <a:lnTo>
                  <a:pt x="0" y="360000"/>
                </a:lnTo>
                <a:close/>
              </a:path>
            </a:pathLst>
          </a:custGeom>
          <a:effectLst>
            <a:softEdge rad="31750"/>
          </a:effectLst>
        </p:spPr>
      </p:pic>
      <p:cxnSp>
        <p:nvCxnSpPr>
          <p:cNvPr id="107" name="直線コネクタ 106">
            <a:extLst>
              <a:ext uri="{FF2B5EF4-FFF2-40B4-BE49-F238E27FC236}">
                <a16:creationId xmlns:a16="http://schemas.microsoft.com/office/drawing/2014/main" id="{B686FFF1-A8A8-49AD-9511-0AB57F5232F8}"/>
              </a:ext>
            </a:extLst>
          </p:cNvPr>
          <p:cNvCxnSpPr>
            <a:cxnSpLocks/>
          </p:cNvCxnSpPr>
          <p:nvPr/>
        </p:nvCxnSpPr>
        <p:spPr>
          <a:xfrm>
            <a:off x="653250" y="5456367"/>
            <a:ext cx="85995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49283AB7-677E-4EBA-A325-6A25F825F0F3}"/>
              </a:ext>
            </a:extLst>
          </p:cNvPr>
          <p:cNvSpPr txBox="1"/>
          <p:nvPr/>
        </p:nvSpPr>
        <p:spPr>
          <a:xfrm>
            <a:off x="1559982" y="5735570"/>
            <a:ext cx="897937" cy="185082"/>
          </a:xfrm>
          <a:prstGeom prst="roundRect">
            <a:avLst>
              <a:gd name="adj" fmla="val 50000"/>
            </a:avLst>
          </a:prstGeom>
          <a:solidFill>
            <a:schemeClr val="accent1"/>
          </a:solidFill>
        </p:spPr>
        <p:txBody>
          <a:bodyPr wrap="none" lIns="73125" tIns="58500" rIns="73125" bIns="38025" rtlCol="0" anchor="ctr">
            <a:noAutofit/>
          </a:bodyPr>
          <a:lstStyle/>
          <a:p>
            <a:pPr algn="ctr">
              <a:lnSpc>
                <a:spcPct val="110000"/>
              </a:lnSpc>
            </a:pPr>
            <a:r>
              <a:rPr lang="ja-JP" altLang="en-US" sz="900" dirty="0">
                <a:solidFill>
                  <a:schemeClr val="bg1"/>
                </a:solidFill>
                <a:latin typeface="Meiryo UI" panose="020B0604030504040204" pitchFamily="50" charset="-128"/>
                <a:ea typeface="Meiryo UI" panose="020B0604030504040204" pitchFamily="50" charset="-128"/>
              </a:rPr>
              <a:t>計測不可の例 </a:t>
            </a:r>
            <a:endParaRPr lang="en-US" altLang="ja-JP" sz="900" dirty="0">
              <a:solidFill>
                <a:schemeClr val="bg1"/>
              </a:solidFill>
              <a:latin typeface="Meiryo UI" panose="020B0604030504040204" pitchFamily="50" charset="-128"/>
              <a:ea typeface="Meiryo UI" panose="020B0604030504040204" pitchFamily="50" charset="-128"/>
            </a:endParaRPr>
          </a:p>
        </p:txBody>
      </p:sp>
      <p:sp>
        <p:nvSpPr>
          <p:cNvPr id="8" name="矢印: 右 7">
            <a:extLst>
              <a:ext uri="{FF2B5EF4-FFF2-40B4-BE49-F238E27FC236}">
                <a16:creationId xmlns:a16="http://schemas.microsoft.com/office/drawing/2014/main" id="{D5D7F2DC-30FE-488B-A0F5-B2B7A69EEA58}"/>
              </a:ext>
            </a:extLst>
          </p:cNvPr>
          <p:cNvSpPr/>
          <p:nvPr/>
        </p:nvSpPr>
        <p:spPr>
          <a:xfrm>
            <a:off x="7049025" y="3698408"/>
            <a:ext cx="351000" cy="263250"/>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097"/>
          </a:p>
        </p:txBody>
      </p:sp>
      <p:sp>
        <p:nvSpPr>
          <p:cNvPr id="6" name="タイトル 1">
            <a:extLst>
              <a:ext uri="{FF2B5EF4-FFF2-40B4-BE49-F238E27FC236}">
                <a16:creationId xmlns:a16="http://schemas.microsoft.com/office/drawing/2014/main" id="{F422BDB8-FB8E-E178-AFC6-A25D9AA279A7}"/>
              </a:ext>
            </a:extLst>
          </p:cNvPr>
          <p:cNvSpPr>
            <a:spLocks noGrp="1" noChangeArrowheads="1"/>
          </p:cNvSpPr>
          <p:nvPr>
            <p:ph type="title"/>
          </p:nvPr>
        </p:nvSpPr>
        <p:spPr bwMode="auto">
          <a:xfrm>
            <a:off x="388938" y="292100"/>
            <a:ext cx="8543925" cy="4032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rIns="91440" bIns="45720" numCol="1" anchor="t" anchorCtr="0" compatLnSpc="1">
            <a:prstTxWarp prst="textNoShape">
              <a:avLst/>
            </a:prstTxWarp>
          </a:bodyPr>
          <a:lstStyle/>
          <a:p>
            <a:pPr eaLnBrk="1" hangingPunct="1"/>
            <a:r>
              <a:rPr lang="en-US" altLang="ja-JP" dirty="0">
                <a:latin typeface="Meiryo UI" panose="020B0604030504040204" pitchFamily="50" charset="-128"/>
                <a:ea typeface="Meiryo UI" panose="020B0604030504040204" pitchFamily="50" charset="-128"/>
              </a:rPr>
              <a:t>CV</a:t>
            </a:r>
            <a:r>
              <a:rPr lang="ja-JP" altLang="en-US" dirty="0">
                <a:latin typeface="Meiryo UI" panose="020B0604030504040204" pitchFamily="50" charset="-128"/>
                <a:ea typeface="Meiryo UI" panose="020B0604030504040204" pitchFamily="50" charset="-128"/>
              </a:rPr>
              <a:t>計測の定義・クロスドメイン下の</a:t>
            </a:r>
            <a:r>
              <a:rPr lang="en-US" altLang="ja-JP" dirty="0">
                <a:latin typeface="Meiryo UI" panose="020B0604030504040204" pitchFamily="50" charset="-128"/>
                <a:ea typeface="Meiryo UI" panose="020B0604030504040204" pitchFamily="50" charset="-128"/>
              </a:rPr>
              <a:t>CV</a:t>
            </a:r>
            <a:r>
              <a:rPr lang="ja-JP" altLang="en-US" dirty="0">
                <a:latin typeface="Meiryo UI" panose="020B0604030504040204" pitchFamily="50" charset="-128"/>
                <a:ea typeface="Meiryo UI" panose="020B0604030504040204" pitchFamily="50" charset="-128"/>
              </a:rPr>
              <a:t>計測の注意点</a:t>
            </a:r>
          </a:p>
        </p:txBody>
      </p:sp>
      <p:pic>
        <p:nvPicPr>
          <p:cNvPr id="3" name="図 2" descr="図形&#10;&#10;中程度の精度で自動的に生成された説明">
            <a:extLst>
              <a:ext uri="{FF2B5EF4-FFF2-40B4-BE49-F238E27FC236}">
                <a16:creationId xmlns:a16="http://schemas.microsoft.com/office/drawing/2014/main" id="{3274D750-D925-D5B9-22F5-95F39986CC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1580" y="3144950"/>
            <a:ext cx="795338" cy="1162051"/>
          </a:xfrm>
          <a:prstGeom prst="rect">
            <a:avLst/>
          </a:prstGeom>
        </p:spPr>
      </p:pic>
    </p:spTree>
    <p:extLst>
      <p:ext uri="{BB962C8B-B14F-4D97-AF65-F5344CB8AC3E}">
        <p14:creationId xmlns:p14="http://schemas.microsoft.com/office/powerpoint/2010/main" val="470846637"/>
      </p:ext>
    </p:extLst>
  </p:cSld>
  <p:clrMapOvr>
    <a:masterClrMapping/>
  </p:clrMapOvr>
</p:sld>
</file>

<file path=ppt/theme/theme1.xml><?xml version="1.0" encoding="utf-8"?>
<a:theme xmlns:a="http://schemas.openxmlformats.org/drawingml/2006/main" name="デザインの設定（SL作成）">
  <a:themeElements>
    <a:clrScheme name="ユーザー定義 165">
      <a:dk1>
        <a:srgbClr val="201512"/>
      </a:dk1>
      <a:lt1>
        <a:sysClr val="window" lastClr="FFFFFF"/>
      </a:lt1>
      <a:dk2>
        <a:srgbClr val="44546A"/>
      </a:dk2>
      <a:lt2>
        <a:srgbClr val="E7E6E6"/>
      </a:lt2>
      <a:accent1>
        <a:srgbClr val="ED7D95"/>
      </a:accent1>
      <a:accent2>
        <a:srgbClr val="F8AC00"/>
      </a:accent2>
      <a:accent3>
        <a:srgbClr val="EE7200"/>
      </a:accent3>
      <a:accent4>
        <a:srgbClr val="AC7A6C"/>
      </a:accent4>
      <a:accent5>
        <a:srgbClr val="FFFFFF"/>
      </a:accent5>
      <a:accent6>
        <a:srgbClr val="D8D8D8"/>
      </a:accent6>
      <a:hlink>
        <a:srgbClr val="0563C1"/>
      </a:hlink>
      <a:folHlink>
        <a:srgbClr val="954F72"/>
      </a:folHlink>
    </a:clrScheme>
    <a:fontScheme name="ユーザー定義 104">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3505</TotalTime>
  <Words>1903</Words>
  <Application>Microsoft Office PowerPoint</Application>
  <PresentationFormat>A4 210 x 297 mm</PresentationFormat>
  <Paragraphs>403</Paragraphs>
  <Slides>11</Slides>
  <Notes>11</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11</vt:i4>
      </vt:variant>
    </vt:vector>
  </HeadingPairs>
  <TitlesOfParts>
    <vt:vector size="20" baseType="lpstr">
      <vt:lpstr>Meiryo UI</vt:lpstr>
      <vt:lpstr>メイリオ</vt:lpstr>
      <vt:lpstr>游ゴシック</vt:lpstr>
      <vt:lpstr>游ゴシック</vt:lpstr>
      <vt:lpstr>Arial</vt:lpstr>
      <vt:lpstr>Calibri</vt:lpstr>
      <vt:lpstr>Wingdings</vt:lpstr>
      <vt:lpstr>デザインの設定（SL作成）</vt:lpstr>
      <vt:lpstr>1_Office ​​テーマ</vt:lpstr>
      <vt:lpstr>PowerPoint プレゼンテーション</vt:lpstr>
      <vt:lpstr>Woman Nexusとは</vt:lpstr>
      <vt:lpstr>広告掲載面・ブランド保護の考え方</vt:lpstr>
      <vt:lpstr>キャリアウーマンリーチ</vt:lpstr>
      <vt:lpstr>主婦層リーチ</vt:lpstr>
      <vt:lpstr>Woman Nexus　カスタム</vt:lpstr>
      <vt:lpstr>入稿規定</vt:lpstr>
      <vt:lpstr>スケジュール</vt:lpstr>
      <vt:lpstr>CV計測の定義・クロスドメイン下のCV計測の注意点</vt:lpstr>
      <vt:lpstr>掲載報告レポートのフォーマット</vt:lpstr>
      <vt:lpstr>会社概要</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user</dc:creator>
  <cp:lastModifiedBy>玲那 後藤</cp:lastModifiedBy>
  <cp:revision>255</cp:revision>
  <cp:lastPrinted>2019-04-11T07:48:54Z</cp:lastPrinted>
  <dcterms:created xsi:type="dcterms:W3CDTF">2016-09-14T13:10:27Z</dcterms:created>
  <dcterms:modified xsi:type="dcterms:W3CDTF">2026-06-26T01:34:31Z</dcterms:modified>
</cp:coreProperties>
</file>